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49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49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2.png"/><Relationship Id="rId4" Type="http://schemas.openxmlformats.org/officeDocument/2006/relationships/image" Target="../media/image49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49.png"/><Relationship Id="rId7" Type="http://schemas.openxmlformats.org/officeDocument/2006/relationships/image" Target="../media/image9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1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0.png"/><Relationship Id="rId4" Type="http://schemas.openxmlformats.org/officeDocument/2006/relationships/image" Target="../media/image49.png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49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49.png"/><Relationship Id="rId9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49.png"/><Relationship Id="rId9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49.png"/><Relationship Id="rId9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49.png"/><Relationship Id="rId9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7.png"/><Relationship Id="rId3" Type="http://schemas.openxmlformats.org/officeDocument/2006/relationships/image" Target="../media/image1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1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96898" y="7518708"/>
            <a:ext cx="1884144" cy="21429"/>
            <a:chOff x="14196898" y="7518708"/>
            <a:chExt cx="188414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196898" y="7518708"/>
              <a:ext cx="1884144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05906" y="9048420"/>
            <a:ext cx="1230149" cy="4542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5906" y="6526439"/>
            <a:ext cx="761235" cy="15542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94477" y="8041030"/>
            <a:ext cx="673538" cy="521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68067" y="2723190"/>
            <a:ext cx="3549580" cy="1667227"/>
            <a:chOff x="7368067" y="2723190"/>
            <a:chExt cx="3549580" cy="16672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8067" y="2723190"/>
              <a:ext cx="3549580" cy="16672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9831" y="4941676"/>
            <a:ext cx="9706053" cy="1061468"/>
            <a:chOff x="4289831" y="4941676"/>
            <a:chExt cx="9706053" cy="106146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994835" y="5423678"/>
              <a:ext cx="702291" cy="107143"/>
              <a:chOff x="3994835" y="5423678"/>
              <a:chExt cx="702291" cy="10714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3994835" y="5423678"/>
                <a:ext cx="702291" cy="10714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0279" y="4827393"/>
              <a:ext cx="9470550" cy="136862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3588589" y="5423678"/>
              <a:ext cx="702291" cy="107143"/>
              <a:chOff x="13588589" y="5423678"/>
              <a:chExt cx="702291" cy="10714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13588589" y="5423678"/>
                <a:ext cx="702291" cy="10714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126" y="302939"/>
            <a:ext cx="4958981" cy="10552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86458"/>
            <a:ext cx="18285714" cy="7024616"/>
            <a:chOff x="0" y="1686458"/>
            <a:chExt cx="18285714" cy="70246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6458"/>
              <a:ext cx="18285714" cy="7024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126" y="302939"/>
            <a:ext cx="4903143" cy="10552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3286" y="2752962"/>
            <a:ext cx="8439143" cy="4930604"/>
            <a:chOff x="4923286" y="2752962"/>
            <a:chExt cx="8439143" cy="4930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3286" y="2752962"/>
              <a:ext cx="8439143" cy="4930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126" y="302939"/>
            <a:ext cx="5146629" cy="1196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3286" y="1693838"/>
            <a:ext cx="8439143" cy="7048854"/>
            <a:chOff x="4923286" y="1693838"/>
            <a:chExt cx="8439143" cy="70488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3286" y="1693838"/>
              <a:ext cx="8439143" cy="7048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126" y="4620736"/>
            <a:ext cx="4530724" cy="10994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6084067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2302898" cy="8037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85714"/>
            <a:ext cx="9142857" cy="7025359"/>
            <a:chOff x="0" y="1685714"/>
            <a:chExt cx="9142857" cy="7025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685714"/>
              <a:ext cx="9142857" cy="70253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1001" y="3812601"/>
            <a:ext cx="8109243" cy="4146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5789543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3214545" cy="81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33333" y="1685714"/>
            <a:ext cx="5061838" cy="7039645"/>
            <a:chOff x="1733333" y="1685714"/>
            <a:chExt cx="5061838" cy="70396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3333" y="1685714"/>
              <a:ext cx="5061838" cy="70396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1001" y="3812601"/>
            <a:ext cx="7885291" cy="26850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5789543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3521898" cy="8888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4430" y="2733600"/>
            <a:ext cx="7039645" cy="4943873"/>
            <a:chOff x="744430" y="2733600"/>
            <a:chExt cx="7039645" cy="4943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430" y="2733600"/>
              <a:ext cx="7039645" cy="494387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5334" y="4920611"/>
            <a:ext cx="8105815" cy="562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09837" y="3285743"/>
            <a:ext cx="8092544" cy="1033985"/>
            <a:chOff x="9609837" y="3285743"/>
            <a:chExt cx="8092544" cy="10339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9837" y="3285743"/>
              <a:ext cx="8092544" cy="10339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6126" y="302938"/>
            <a:ext cx="5532877" cy="12136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97621" y="2260907"/>
            <a:ext cx="2812640" cy="8037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2619" y="1685714"/>
            <a:ext cx="3903267" cy="7039645"/>
            <a:chOff x="2312619" y="1685714"/>
            <a:chExt cx="3903267" cy="70396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2619" y="1685714"/>
              <a:ext cx="3903267" cy="70396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4572" y="5095239"/>
            <a:ext cx="8079539" cy="12698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60873" y="5169820"/>
            <a:ext cx="4869044" cy="107143"/>
            <a:chOff x="5160873" y="5169820"/>
            <a:chExt cx="4869044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040000">
              <a:off x="5160873" y="5169820"/>
              <a:ext cx="486904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56109" y="3868097"/>
            <a:ext cx="5093891" cy="433689"/>
            <a:chOff x="12456109" y="3868097"/>
            <a:chExt cx="5093891" cy="4336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56109" y="3868097"/>
              <a:ext cx="5093891" cy="4336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8477105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4205707" cy="8888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051" y="1685714"/>
            <a:ext cx="9151908" cy="7025359"/>
            <a:chOff x="-9051" y="1685714"/>
            <a:chExt cx="9151908" cy="7025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051" y="1685714"/>
              <a:ext cx="9151908" cy="70253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2368" y="3813968"/>
            <a:ext cx="8380987" cy="5651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15054" y="1885143"/>
            <a:ext cx="1975817" cy="884857"/>
            <a:chOff x="5415054" y="1885143"/>
            <a:chExt cx="1975817" cy="884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5054" y="1885143"/>
              <a:ext cx="1975817" cy="884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8477105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4205707" cy="8888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0028" y="1685714"/>
            <a:ext cx="5977747" cy="7025359"/>
            <a:chOff x="1710028" y="1685714"/>
            <a:chExt cx="5977747" cy="7025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0028" y="1685714"/>
              <a:ext cx="5977747" cy="70253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2368" y="3551159"/>
            <a:ext cx="7792406" cy="46894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9238" y="5158114"/>
            <a:ext cx="14827192" cy="1165685"/>
            <a:chOff x="1729238" y="5158114"/>
            <a:chExt cx="14827192" cy="11656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8901" y="5112401"/>
              <a:ext cx="2231957" cy="91540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3524" y="5112401"/>
              <a:ext cx="2523139" cy="91540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4595" y="5112401"/>
              <a:ext cx="2410758" cy="91540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7455" y="5112401"/>
              <a:ext cx="2268148" cy="91540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954" y="5112401"/>
              <a:ext cx="1982834" cy="915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7175734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2276183" cy="8888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526" y="2308524"/>
            <a:ext cx="8017855" cy="5852010"/>
            <a:chOff x="534526" y="2308524"/>
            <a:chExt cx="8017855" cy="58520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526" y="2308524"/>
              <a:ext cx="8017855" cy="585201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83320" y="3703539"/>
            <a:ext cx="8569291" cy="125257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7679315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3079993" cy="8888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9218" y="1685714"/>
            <a:ext cx="7693162" cy="7025359"/>
            <a:chOff x="859218" y="1685714"/>
            <a:chExt cx="7693162" cy="7025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218" y="1685714"/>
              <a:ext cx="7693162" cy="70253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83320" y="3703539"/>
            <a:ext cx="8615510" cy="1271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6881210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1862888" cy="81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9218" y="3118836"/>
            <a:ext cx="7693162" cy="4159116"/>
            <a:chOff x="859218" y="3118836"/>
            <a:chExt cx="7693162" cy="4159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218" y="3118836"/>
              <a:ext cx="7693162" cy="415911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83320" y="3703539"/>
            <a:ext cx="8569320" cy="1271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8"/>
            <a:ext cx="6425010" cy="121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7621" y="2260907"/>
            <a:ext cx="1125717" cy="8037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9218" y="2796685"/>
            <a:ext cx="7693162" cy="4803418"/>
            <a:chOff x="859218" y="2796685"/>
            <a:chExt cx="7693162" cy="4803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218" y="2796685"/>
              <a:ext cx="7693162" cy="48034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83320" y="3703539"/>
            <a:ext cx="8388815" cy="19704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122" y="4620732"/>
            <a:ext cx="4540172" cy="11011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6126" y="302939"/>
            <a:ext cx="5100676" cy="11011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3546" y="1677797"/>
            <a:ext cx="7929788" cy="7025359"/>
            <a:chOff x="603546" y="1677797"/>
            <a:chExt cx="7929788" cy="7025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546" y="1677797"/>
              <a:ext cx="7929788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2725" y="2112680"/>
            <a:ext cx="6171429" cy="6171429"/>
            <a:chOff x="1482725" y="2112680"/>
            <a:chExt cx="6171429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2725" y="2112680"/>
              <a:ext cx="6171429" cy="61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2215" y="4585650"/>
            <a:ext cx="1684280" cy="7172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58882" y="3045589"/>
            <a:ext cx="1684280" cy="7172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39834" y="6266244"/>
            <a:ext cx="2518804" cy="71720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48882" y="3644701"/>
            <a:ext cx="1684280" cy="7172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6106" y="5571893"/>
            <a:ext cx="1684280" cy="7172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89161" y="7368360"/>
            <a:ext cx="1362738" cy="701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21090" y="2378797"/>
            <a:ext cx="7043533" cy="5528120"/>
            <a:chOff x="5621090" y="2378797"/>
            <a:chExt cx="7043533" cy="55281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49116" y="2919435"/>
              <a:ext cx="4987482" cy="4987482"/>
              <a:chOff x="6649116" y="2919435"/>
              <a:chExt cx="4987482" cy="4987482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649116" y="2919435"/>
                <a:ext cx="4987482" cy="4987482"/>
                <a:chOff x="6649116" y="2919435"/>
                <a:chExt cx="4987482" cy="4987482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649116" y="2919435"/>
                  <a:ext cx="4987482" cy="4987482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73079" y="5004810"/>
                <a:ext cx="2811364" cy="93570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14831" y="2378797"/>
              <a:ext cx="2056052" cy="1144342"/>
              <a:chOff x="8114831" y="2378797"/>
              <a:chExt cx="2056052" cy="1144342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114831" y="2378797"/>
                <a:ext cx="2056052" cy="1144342"/>
                <a:chOff x="8114831" y="2378797"/>
                <a:chExt cx="2056052" cy="1144342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114831" y="2378797"/>
                  <a:ext cx="2056052" cy="1144342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41599" y="2692282"/>
                <a:ext cx="1207682" cy="43554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621090" y="6154984"/>
              <a:ext cx="2056052" cy="1144342"/>
              <a:chOff x="5621090" y="6154984"/>
              <a:chExt cx="2056052" cy="1144342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5621090" y="6154984"/>
                <a:ext cx="2056052" cy="1144342"/>
                <a:chOff x="5621090" y="6154984"/>
                <a:chExt cx="2056052" cy="1144342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621090" y="6154984"/>
                  <a:ext cx="2056052" cy="1144342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83000" y="6511605"/>
                <a:ext cx="1953872" cy="4641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608572" y="6154984"/>
              <a:ext cx="2056052" cy="1144342"/>
              <a:chOff x="10608572" y="6154984"/>
              <a:chExt cx="2056052" cy="1144342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0608572" y="6154984"/>
                <a:ext cx="2056052" cy="1144342"/>
                <a:chOff x="10608572" y="6154984"/>
                <a:chExt cx="2056052" cy="1144342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608572" y="6154984"/>
                  <a:ext cx="2056052" cy="1144342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035302" y="6360815"/>
                <a:ext cx="1005130" cy="794863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56126" y="302938"/>
            <a:ext cx="5100724" cy="10994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573" y="3463639"/>
            <a:ext cx="8337861" cy="14239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9"/>
            <a:ext cx="5062581" cy="11011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5240" y="2260906"/>
            <a:ext cx="1078098" cy="7930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35088" y="2954273"/>
            <a:ext cx="4103173" cy="4889216"/>
            <a:chOff x="12935088" y="2954273"/>
            <a:chExt cx="4103173" cy="48892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8138" y="554302"/>
              <a:ext cx="8206346" cy="977843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5088" y="2954273"/>
              <a:ext cx="4103173" cy="48892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4877" y="5171327"/>
            <a:ext cx="11760503" cy="3072213"/>
            <a:chOff x="724877" y="5171327"/>
            <a:chExt cx="11760503" cy="30722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121954" y="3668642"/>
              <a:ext cx="23521006" cy="614442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4877" y="5171327"/>
              <a:ext cx="11760503" cy="30722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573" y="3463639"/>
            <a:ext cx="7354118" cy="14239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2" y="302939"/>
            <a:ext cx="5062638" cy="10892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5240" y="2260907"/>
            <a:ext cx="1059050" cy="7930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7805" y="5045419"/>
            <a:ext cx="3631597" cy="3320524"/>
            <a:chOff x="1597805" y="5045419"/>
            <a:chExt cx="3631597" cy="3320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7805" y="5045419"/>
              <a:ext cx="3631597" cy="3320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82984" y="6004241"/>
            <a:ext cx="5378338" cy="2254421"/>
            <a:chOff x="12182984" y="6004241"/>
            <a:chExt cx="5378338" cy="22544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82984" y="6004241"/>
              <a:ext cx="5378338" cy="22544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32795" y="6004241"/>
            <a:ext cx="4844218" cy="2195217"/>
            <a:chOff x="6432795" y="6004241"/>
            <a:chExt cx="4844218" cy="21952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2795" y="6004241"/>
              <a:ext cx="4844218" cy="21952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6126" y="302939"/>
            <a:ext cx="4540172" cy="11011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5240" y="2260907"/>
            <a:ext cx="2436479" cy="76445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97621" y="2260907"/>
            <a:ext cx="2323850" cy="7644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20152" y="4018015"/>
            <a:ext cx="2098114" cy="2598025"/>
            <a:chOff x="6120152" y="4018015"/>
            <a:chExt cx="2098114" cy="25980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0152" y="4018015"/>
              <a:ext cx="2098114" cy="25980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64286" y="3240001"/>
            <a:ext cx="4608321" cy="1974995"/>
            <a:chOff x="10064286" y="3240001"/>
            <a:chExt cx="4608321" cy="19749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4286" y="3240001"/>
              <a:ext cx="4608321" cy="19749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95384" y="5317027"/>
            <a:ext cx="2685574" cy="1678484"/>
            <a:chOff x="10795384" y="5317027"/>
            <a:chExt cx="2685574" cy="16784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95384" y="5317027"/>
              <a:ext cx="2685574" cy="16784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51120" y="6362663"/>
            <a:ext cx="3013597" cy="1558907"/>
            <a:chOff x="13751120" y="6362663"/>
            <a:chExt cx="3013597" cy="15589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51120" y="6362663"/>
              <a:ext cx="3013597" cy="15589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7768" y="3536757"/>
            <a:ext cx="5340812" cy="3560541"/>
            <a:chOff x="727768" y="3536757"/>
            <a:chExt cx="5340812" cy="35605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768" y="3536757"/>
              <a:ext cx="5340812" cy="35605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73109" y="3240001"/>
            <a:ext cx="4112605" cy="2315656"/>
            <a:chOff x="14173109" y="3240001"/>
            <a:chExt cx="4112605" cy="23156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73109" y="3240001"/>
              <a:ext cx="4112605" cy="2315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2382" y="2322239"/>
            <a:ext cx="2603329" cy="6018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2382" y="3548992"/>
            <a:ext cx="2741119" cy="18681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77306" y="2322239"/>
            <a:ext cx="1674043" cy="5257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77306" y="3548992"/>
            <a:ext cx="1589243" cy="18681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57430" y="2322239"/>
            <a:ext cx="1590348" cy="5257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7430" y="3548992"/>
            <a:ext cx="1632434" cy="22142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37620" y="2322239"/>
            <a:ext cx="1596824" cy="5257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28096" y="3548992"/>
            <a:ext cx="3510719" cy="30584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56126" y="302939"/>
            <a:ext cx="4559219" cy="11011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126" y="302939"/>
            <a:ext cx="4958981" cy="10552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2776" y="8883664"/>
            <a:ext cx="3580162" cy="1295554"/>
            <a:chOff x="7352776" y="8883664"/>
            <a:chExt cx="3580162" cy="1295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776" y="8883664"/>
              <a:ext cx="3580162" cy="1295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71429"/>
            <a:ext cx="18285714" cy="7039645"/>
            <a:chOff x="0" y="1671429"/>
            <a:chExt cx="18285714" cy="70396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71429"/>
              <a:ext cx="18285714" cy="7039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KIBWA_23</cp:lastModifiedBy>
  <cp:revision>2</cp:revision>
  <dcterms:created xsi:type="dcterms:W3CDTF">2023-06-13T03:06:51Z</dcterms:created>
  <dcterms:modified xsi:type="dcterms:W3CDTF">2023-06-12T18:13:21Z</dcterms:modified>
</cp:coreProperties>
</file>