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297-82E9-405E-ABE8-34884188D011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8B77-DA44-44B6-91FA-4E3049AE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0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297-82E9-405E-ABE8-34884188D011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8B77-DA44-44B6-91FA-4E3049AE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35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297-82E9-405E-ABE8-34884188D011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8B77-DA44-44B6-91FA-4E3049AE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44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297-82E9-405E-ABE8-34884188D011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8B77-DA44-44B6-91FA-4E3049AE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7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297-82E9-405E-ABE8-34884188D011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8B77-DA44-44B6-91FA-4E3049AE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97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297-82E9-405E-ABE8-34884188D011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8B77-DA44-44B6-91FA-4E3049AE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13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297-82E9-405E-ABE8-34884188D011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8B77-DA44-44B6-91FA-4E3049AE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38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297-82E9-405E-ABE8-34884188D011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8B77-DA44-44B6-91FA-4E3049AE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7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297-82E9-405E-ABE8-34884188D011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8B77-DA44-44B6-91FA-4E3049AE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97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297-82E9-405E-ABE8-34884188D011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8B77-DA44-44B6-91FA-4E3049AE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61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4297-82E9-405E-ABE8-34884188D011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8B77-DA44-44B6-91FA-4E3049AE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7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4297-82E9-405E-ABE8-34884188D011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8B77-DA44-44B6-91FA-4E3049AE3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7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945176" y="2078043"/>
            <a:ext cx="8030095" cy="211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2786" y="2722416"/>
            <a:ext cx="6774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서비스 설계도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53950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82" y="324197"/>
            <a:ext cx="2180118" cy="110559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834045" y="1737361"/>
            <a:ext cx="1308792" cy="6483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loginProc.jsp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3" idx="0"/>
          </p:cNvCxnSpPr>
          <p:nvPr/>
        </p:nvCxnSpPr>
        <p:spPr>
          <a:xfrm>
            <a:off x="1488441" y="1429789"/>
            <a:ext cx="0" cy="30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27564" y="1845425"/>
            <a:ext cx="273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memberDB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ID,PW</a:t>
            </a:r>
            <a:r>
              <a:rPr lang="ko-KR" altLang="en-US" sz="1000" dirty="0" smtClean="0"/>
              <a:t>를 대조해 </a:t>
            </a:r>
            <a:endParaRPr lang="en-US" altLang="ko-KR" sz="1000" dirty="0" smtClean="0"/>
          </a:p>
          <a:p>
            <a:r>
              <a:rPr lang="ko-KR" altLang="en-US" sz="1000" dirty="0" smtClean="0"/>
              <a:t>로그인 기능 수행</a:t>
            </a:r>
            <a:r>
              <a:rPr lang="en-US" altLang="ko-KR" sz="1000" dirty="0" smtClean="0"/>
              <a:t>. User</a:t>
            </a:r>
            <a:r>
              <a:rPr lang="ko-KR" altLang="en-US" sz="1000" dirty="0" smtClean="0"/>
              <a:t>정보를 세션에 저장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239439" y="324197"/>
            <a:ext cx="1589572" cy="3067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docListHandler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docListService</a:t>
            </a:r>
            <a:r>
              <a:rPr lang="ko-KR" altLang="en-US" sz="1000" dirty="0" smtClean="0">
                <a:solidFill>
                  <a:schemeClr val="tx1"/>
                </a:solidFill>
              </a:rPr>
              <a:t>호출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docListPageService</a:t>
            </a:r>
            <a:r>
              <a:rPr lang="ko-KR" altLang="en-US" sz="1000" dirty="0" smtClean="0">
                <a:solidFill>
                  <a:schemeClr val="tx1"/>
                </a:solidFill>
              </a:rPr>
              <a:t>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리턴받음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Request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저장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Return 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en-US" altLang="ko-KR" sz="1000" dirty="0" smtClean="0">
                <a:solidFill>
                  <a:schemeClr val="tx1"/>
                </a:solidFill>
              </a:rPr>
              <a:t>WEB-INF/view/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DocList.jsp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09354" y="4519357"/>
            <a:ext cx="1942406" cy="6483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200" dirty="0" err="1">
                <a:solidFill>
                  <a:schemeClr val="tx1"/>
                </a:solidFill>
              </a:rPr>
              <a:t>ControllerUsingURI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09354" y="3870965"/>
            <a:ext cx="1942406" cy="6483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200" dirty="0" err="1">
                <a:solidFill>
                  <a:schemeClr val="tx1"/>
                </a:solidFill>
              </a:rPr>
              <a:t>LoginCheckFilter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09354" y="3222573"/>
            <a:ext cx="1942406" cy="6483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200" dirty="0" err="1">
                <a:solidFill>
                  <a:schemeClr val="tx1"/>
                </a:solidFill>
              </a:rPr>
              <a:t>CharacterEncodingFilter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3" idx="2"/>
            <a:endCxn id="10" idx="0"/>
          </p:cNvCxnSpPr>
          <p:nvPr/>
        </p:nvCxnSpPr>
        <p:spPr>
          <a:xfrm rot="16200000" flipH="1">
            <a:off x="1166089" y="2708105"/>
            <a:ext cx="836820" cy="192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8382" y="5386750"/>
            <a:ext cx="36825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캐릭터 </a:t>
            </a:r>
            <a:r>
              <a:rPr lang="ko-KR" altLang="en-US" sz="1000" dirty="0" err="1" smtClean="0"/>
              <a:t>인코딩</a:t>
            </a:r>
            <a:r>
              <a:rPr lang="ko-KR" altLang="en-US" sz="1000" dirty="0" smtClean="0"/>
              <a:t> 필터에서 </a:t>
            </a:r>
            <a:r>
              <a:rPr lang="ko-KR" altLang="en-US" sz="1000" dirty="0" err="1" smtClean="0"/>
              <a:t>인코딩</a:t>
            </a:r>
            <a:r>
              <a:rPr lang="ko-KR" altLang="en-US" sz="1000" dirty="0" smtClean="0"/>
              <a:t> 수행</a:t>
            </a:r>
            <a:endParaRPr lang="en-US" altLang="ko-KR" sz="1000" dirty="0" smtClean="0"/>
          </a:p>
          <a:p>
            <a:r>
              <a:rPr lang="ko-KR" altLang="en-US" sz="1000" dirty="0" smtClean="0"/>
              <a:t>로그인 체크 필터에서 세션에 </a:t>
            </a:r>
            <a:r>
              <a:rPr lang="en-US" altLang="ko-KR" sz="1000" dirty="0" smtClean="0"/>
              <a:t>user</a:t>
            </a:r>
            <a:r>
              <a:rPr lang="ko-KR" altLang="en-US" sz="1000" dirty="0" smtClean="0"/>
              <a:t>정보가 저장 </a:t>
            </a:r>
            <a:r>
              <a:rPr lang="ko-KR" altLang="en-US" sz="1000" dirty="0" err="1" smtClean="0"/>
              <a:t>되있는지</a:t>
            </a:r>
            <a:r>
              <a:rPr lang="ko-KR" altLang="en-US" sz="1000" dirty="0" smtClean="0"/>
              <a:t> 체크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서블릿에서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핸들러와</a:t>
            </a:r>
            <a:r>
              <a:rPr lang="ko-KR" altLang="en-US" sz="1000" dirty="0" smtClean="0"/>
              <a:t> 연결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이 후 생략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753292" y="2645317"/>
            <a:ext cx="1090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docList.do?~</a:t>
            </a:r>
            <a:endParaRPr lang="ko-KR" altLang="en-US" sz="1000" dirty="0"/>
          </a:p>
        </p:txBody>
      </p:sp>
      <p:cxnSp>
        <p:nvCxnSpPr>
          <p:cNvPr id="16" name="꺾인 연결선 15"/>
          <p:cNvCxnSpPr>
            <a:stCxn id="8" idx="3"/>
          </p:cNvCxnSpPr>
          <p:nvPr/>
        </p:nvCxnSpPr>
        <p:spPr>
          <a:xfrm flipV="1">
            <a:off x="2651760" y="673331"/>
            <a:ext cx="7587679" cy="4170222"/>
          </a:xfrm>
          <a:prstGeom prst="bentConnector3">
            <a:avLst>
              <a:gd name="adj1" fmla="val 30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8494985" y="1197033"/>
            <a:ext cx="1308792" cy="6483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docListService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420168" y="2434246"/>
            <a:ext cx="1383608" cy="6483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docListPageService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96023" y="1217620"/>
            <a:ext cx="1127759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personalDao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7523782" y="1321724"/>
            <a:ext cx="971203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7523782" y="1662545"/>
            <a:ext cx="971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7606067" y="1739725"/>
            <a:ext cx="875792" cy="4001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List&lt;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docListVo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18" idx="3"/>
          </p:cNvCxnSpPr>
          <p:nvPr/>
        </p:nvCxnSpPr>
        <p:spPr>
          <a:xfrm flipH="1">
            <a:off x="9803777" y="1429789"/>
            <a:ext cx="587133" cy="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8" idx="2"/>
            <a:endCxn id="19" idx="0"/>
          </p:cNvCxnSpPr>
          <p:nvPr/>
        </p:nvCxnSpPr>
        <p:spPr>
          <a:xfrm flipH="1">
            <a:off x="9111972" y="1845425"/>
            <a:ext cx="37409" cy="58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3"/>
          </p:cNvCxnSpPr>
          <p:nvPr/>
        </p:nvCxnSpPr>
        <p:spPr>
          <a:xfrm flipV="1">
            <a:off x="9803776" y="2002531"/>
            <a:ext cx="703318" cy="75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72851" y="1953959"/>
            <a:ext cx="2380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문서테이블과 조인하여 자신과 관련된  문서들의 정보를 </a:t>
            </a:r>
            <a:r>
              <a:rPr lang="en-US" altLang="ko-KR" sz="1000" dirty="0" err="1" smtClean="0"/>
              <a:t>docListVo</a:t>
            </a:r>
            <a:r>
              <a:rPr lang="ko-KR" altLang="en-US" sz="1000" dirty="0" smtClean="0"/>
              <a:t>배열로 </a:t>
            </a:r>
            <a:r>
              <a:rPr lang="ko-KR" altLang="en-US" sz="1000" dirty="0" smtClean="0"/>
              <a:t>받아온다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검색 조건이 있을 경우 조건에 따라 필터링하여 </a:t>
            </a:r>
            <a:r>
              <a:rPr lang="ko-KR" altLang="en-US" sz="1000" dirty="0" smtClean="0"/>
              <a:t>받아온다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651760" y="2568372"/>
            <a:ext cx="23809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파라미터에</a:t>
            </a:r>
            <a:r>
              <a:rPr lang="ko-KR" altLang="en-US" sz="1000" dirty="0" smtClean="0"/>
              <a:t> 따라 어떤 문서함을 보여줄지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몇 페이지를 보여줄지 정함</a:t>
            </a:r>
            <a:endParaRPr lang="en-US" altLang="ko-KR" sz="1000" dirty="0" smtClean="0"/>
          </a:p>
          <a:p>
            <a:r>
              <a:rPr lang="ko-KR" altLang="en-US" sz="1000" dirty="0" smtClean="0"/>
              <a:t>로그인 시는 새 문서함과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페이지 고정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검색 시 검색 조건이 들어가 검색기능 수행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8065279" y="3251746"/>
            <a:ext cx="2325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전체 문서 숫자를 가지고 페이지를 만</a:t>
            </a:r>
            <a:endParaRPr lang="en-US" altLang="ko-KR" sz="1000" dirty="0" smtClean="0"/>
          </a:p>
          <a:p>
            <a:r>
              <a:rPr lang="ko-KR" altLang="en-US" sz="1000" dirty="0" smtClean="0"/>
              <a:t>들고 각종 </a:t>
            </a:r>
            <a:r>
              <a:rPr lang="ko-KR" altLang="en-US" sz="1000" dirty="0" err="1" smtClean="0"/>
              <a:t>페이지관련</a:t>
            </a:r>
            <a:r>
              <a:rPr lang="ko-KR" altLang="en-US" sz="1000" dirty="0" smtClean="0"/>
              <a:t> 처리를 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err="1" smtClean="0"/>
              <a:t>docListService</a:t>
            </a:r>
            <a:r>
              <a:rPr lang="ko-KR" altLang="en-US" sz="1000" dirty="0" smtClean="0"/>
              <a:t>로 생성된 </a:t>
            </a:r>
            <a:r>
              <a:rPr lang="en-US" altLang="ko-KR" sz="1000" dirty="0" smtClean="0"/>
              <a:t>Vo</a:t>
            </a:r>
            <a:r>
              <a:rPr lang="ko-KR" altLang="en-US" sz="1000" dirty="0" smtClean="0"/>
              <a:t>배열을 저장한다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61" y="4556159"/>
            <a:ext cx="2027407" cy="114272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670" y="4546109"/>
            <a:ext cx="2134629" cy="121296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830" y="4548876"/>
            <a:ext cx="2151908" cy="1241056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2778043" y="466398"/>
            <a:ext cx="1190486" cy="53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 기능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890982" y="3546769"/>
            <a:ext cx="1462788" cy="53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문서 리스트 기능</a:t>
            </a:r>
            <a:endParaRPr lang="ko-KR" altLang="en-US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888505" y="4089966"/>
            <a:ext cx="1462788" cy="53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 문서 검색 </a:t>
            </a:r>
            <a:r>
              <a:rPr lang="ko-KR" altLang="en-US" sz="1200" dirty="0" smtClean="0"/>
              <a:t>기능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>
            <a:stCxn id="7" idx="2"/>
            <a:endCxn id="40" idx="0"/>
          </p:cNvCxnSpPr>
          <p:nvPr/>
        </p:nvCxnSpPr>
        <p:spPr>
          <a:xfrm flipH="1">
            <a:off x="6062765" y="3391593"/>
            <a:ext cx="4971460" cy="116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7" idx="2"/>
            <a:endCxn id="41" idx="0"/>
          </p:cNvCxnSpPr>
          <p:nvPr/>
        </p:nvCxnSpPr>
        <p:spPr>
          <a:xfrm flipH="1">
            <a:off x="8494985" y="3391593"/>
            <a:ext cx="2539240" cy="115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7" idx="2"/>
            <a:endCxn id="42" idx="0"/>
          </p:cNvCxnSpPr>
          <p:nvPr/>
        </p:nvCxnSpPr>
        <p:spPr>
          <a:xfrm flipH="1">
            <a:off x="11005784" y="3391593"/>
            <a:ext cx="28441" cy="115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88709" y="5789932"/>
            <a:ext cx="1090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새 문서 목록함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8021389" y="5826676"/>
            <a:ext cx="1238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수신 </a:t>
            </a:r>
            <a:r>
              <a:rPr lang="ko-KR" altLang="en-US" sz="1000" dirty="0" smtClean="0"/>
              <a:t>문서 목록함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0529081" y="5831282"/>
            <a:ext cx="1241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발신 </a:t>
            </a:r>
            <a:r>
              <a:rPr lang="ko-KR" altLang="en-US" sz="1000" dirty="0" smtClean="0"/>
              <a:t>문서 목록함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5115391" y="1224211"/>
            <a:ext cx="1251686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documentDao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36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59" y="316669"/>
            <a:ext cx="2027407" cy="114272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29476" y="3391594"/>
            <a:ext cx="1589572" cy="3067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docReadHandler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oc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Read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Service</a:t>
            </a:r>
            <a:r>
              <a:rPr lang="ko-KR" altLang="en-US" sz="1000" dirty="0" smtClean="0">
                <a:solidFill>
                  <a:schemeClr val="tx1"/>
                </a:solidFill>
              </a:rPr>
              <a:t>호출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리턴받은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Vo</a:t>
            </a:r>
            <a:r>
              <a:rPr lang="ko-KR" altLang="en-US" sz="1000" dirty="0" smtClean="0">
                <a:solidFill>
                  <a:schemeClr val="tx1"/>
                </a:solidFill>
              </a:rPr>
              <a:t>객체</a:t>
            </a:r>
            <a:r>
              <a:rPr lang="ko-KR" altLang="en-US" sz="1000" dirty="0">
                <a:solidFill>
                  <a:schemeClr val="tx1"/>
                </a:solidFill>
              </a:rPr>
              <a:t>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Request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저장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Return 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en-US" altLang="ko-KR" sz="1000" dirty="0" smtClean="0">
                <a:solidFill>
                  <a:schemeClr val="tx1"/>
                </a:solidFill>
              </a:rPr>
              <a:t>WEB-INF/view/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oneRead.jsp,stepRead.jsp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groupRead.jsp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3" idx="0"/>
          </p:cNvCxnSpPr>
          <p:nvPr/>
        </p:nvCxnSpPr>
        <p:spPr>
          <a:xfrm flipH="1">
            <a:off x="1424262" y="1459389"/>
            <a:ext cx="1" cy="193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4262" y="2355888"/>
            <a:ext cx="1090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docRead.do?~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424262" y="1661417"/>
            <a:ext cx="1090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문서 제목 클릭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상세보기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514845" y="2263555"/>
            <a:ext cx="2380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파라미터로</a:t>
            </a:r>
            <a:r>
              <a:rPr lang="ko-KR" altLang="en-US" sz="1000" dirty="0" smtClean="0"/>
              <a:t> 상세보기 하려는 문서의 분류와 </a:t>
            </a:r>
            <a:r>
              <a:rPr lang="en-US" altLang="ko-KR" sz="1000" dirty="0" err="1" smtClean="0"/>
              <a:t>doc_id</a:t>
            </a:r>
            <a:r>
              <a:rPr lang="ko-KR" altLang="en-US" sz="1000" dirty="0" smtClean="0"/>
              <a:t>를 </a:t>
            </a:r>
            <a:r>
              <a:rPr lang="ko-KR" altLang="en-US" sz="1000" dirty="0" smtClean="0"/>
              <a:t>전해준다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상세보기를</a:t>
            </a:r>
            <a:r>
              <a:rPr lang="ko-KR" altLang="en-US" sz="1000" dirty="0" smtClean="0"/>
              <a:t> 실행한 페이지로 돌아오기 위해 </a:t>
            </a:r>
            <a:r>
              <a:rPr lang="en-US" altLang="ko-KR" sz="1000" dirty="0" smtClean="0"/>
              <a:t>page</a:t>
            </a:r>
            <a:r>
              <a:rPr lang="ko-KR" altLang="en-US" sz="1000" dirty="0" smtClean="0"/>
              <a:t>와 </a:t>
            </a:r>
            <a:r>
              <a:rPr lang="en-US" altLang="ko-KR" sz="1000" dirty="0" err="1" smtClean="0"/>
              <a:t>listType</a:t>
            </a:r>
            <a:r>
              <a:rPr lang="ko-KR" altLang="en-US" sz="1000" dirty="0" smtClean="0"/>
              <a:t>을 보낸다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87025" y="3532909"/>
            <a:ext cx="1308792" cy="6483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docReadService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endCxn id="11" idx="1"/>
          </p:cNvCxnSpPr>
          <p:nvPr/>
        </p:nvCxnSpPr>
        <p:spPr>
          <a:xfrm flipV="1">
            <a:off x="2094807" y="3857105"/>
            <a:ext cx="1492218" cy="60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215616" y="2217271"/>
            <a:ext cx="1127759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personalDao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15616" y="2824488"/>
            <a:ext cx="1251686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documentDao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15615" y="3431705"/>
            <a:ext cx="1127759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memberDao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1" idx="3"/>
            <a:endCxn id="12" idx="1"/>
          </p:cNvCxnSpPr>
          <p:nvPr/>
        </p:nvCxnSpPr>
        <p:spPr>
          <a:xfrm flipV="1">
            <a:off x="4895817" y="2520880"/>
            <a:ext cx="319799" cy="133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3"/>
            <a:endCxn id="13" idx="1"/>
          </p:cNvCxnSpPr>
          <p:nvPr/>
        </p:nvCxnSpPr>
        <p:spPr>
          <a:xfrm flipV="1">
            <a:off x="4895817" y="3128097"/>
            <a:ext cx="319799" cy="72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3"/>
            <a:endCxn id="14" idx="1"/>
          </p:cNvCxnSpPr>
          <p:nvPr/>
        </p:nvCxnSpPr>
        <p:spPr>
          <a:xfrm flipV="1">
            <a:off x="4895817" y="3735314"/>
            <a:ext cx="319798" cy="12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67302" y="2709687"/>
            <a:ext cx="23809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Document</a:t>
            </a:r>
            <a:r>
              <a:rPr lang="ko-KR" altLang="en-US" sz="1000" dirty="0" smtClean="0"/>
              <a:t>에서 문서의 정보를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Personal</a:t>
            </a:r>
            <a:r>
              <a:rPr lang="ko-KR" altLang="en-US" sz="1000" dirty="0" smtClean="0"/>
              <a:t>에서 문서의 상태를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Member</a:t>
            </a:r>
            <a:r>
              <a:rPr lang="ko-KR" altLang="en-US" sz="1000" dirty="0" smtClean="0"/>
              <a:t>에서 발신자와 수신자의 이름을 가져온다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Personal</a:t>
            </a:r>
            <a:r>
              <a:rPr lang="ko-KR" altLang="en-US" sz="1000" dirty="0"/>
              <a:t>에서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리스트 타입이 </a:t>
            </a:r>
            <a:r>
              <a:rPr lang="ko-KR" altLang="en-US" sz="1000" dirty="0" smtClean="0"/>
              <a:t>새 문서일 </a:t>
            </a:r>
            <a:r>
              <a:rPr lang="ko-KR" altLang="en-US" sz="1000" dirty="0"/>
              <a:t>경우 </a:t>
            </a:r>
            <a:r>
              <a:rPr lang="ko-KR" altLang="en-US" sz="1000" dirty="0" smtClean="0"/>
              <a:t>수신 문서로 </a:t>
            </a:r>
            <a:r>
              <a:rPr lang="ko-KR" altLang="en-US" sz="1000" dirty="0"/>
              <a:t>바꾼다</a:t>
            </a:r>
            <a:r>
              <a:rPr lang="en-US" altLang="ko-KR" sz="1000" dirty="0"/>
              <a:t>.,</a:t>
            </a:r>
          </a:p>
          <a:p>
            <a:endParaRPr lang="ko-KR" altLang="en-US" sz="1000" dirty="0"/>
          </a:p>
        </p:txBody>
      </p:sp>
      <p:cxnSp>
        <p:nvCxnSpPr>
          <p:cNvPr id="24" name="꺾인 연결선 23"/>
          <p:cNvCxnSpPr/>
          <p:nvPr/>
        </p:nvCxnSpPr>
        <p:spPr>
          <a:xfrm rot="10800000" flipV="1">
            <a:off x="5366282" y="4038922"/>
            <a:ext cx="826423" cy="7038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447309" y="4541778"/>
            <a:ext cx="918972" cy="4001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detailDocVo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6" idx="2"/>
            <a:endCxn id="3" idx="3"/>
          </p:cNvCxnSpPr>
          <p:nvPr/>
        </p:nvCxnSpPr>
        <p:spPr>
          <a:xfrm rot="10800000" flipV="1">
            <a:off x="2219049" y="4741832"/>
            <a:ext cx="2228261" cy="183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90683" y="5389978"/>
            <a:ext cx="1090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문서 타입에 따라 상세보기 폼이 달라진다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854" y="3574532"/>
            <a:ext cx="2541069" cy="146304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593" y="1693971"/>
            <a:ext cx="2562205" cy="146304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593" y="5318340"/>
            <a:ext cx="2533330" cy="1463040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 flipV="1">
            <a:off x="2094807" y="2489064"/>
            <a:ext cx="6976786" cy="318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30" idx="1"/>
          </p:cNvCxnSpPr>
          <p:nvPr/>
        </p:nvCxnSpPr>
        <p:spPr>
          <a:xfrm flipV="1">
            <a:off x="1812175" y="4306052"/>
            <a:ext cx="7251679" cy="155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2" idx="1"/>
          </p:cNvCxnSpPr>
          <p:nvPr/>
        </p:nvCxnSpPr>
        <p:spPr>
          <a:xfrm>
            <a:off x="1812175" y="6049860"/>
            <a:ext cx="7259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601785" y="1308251"/>
            <a:ext cx="1462788" cy="53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문서 </a:t>
            </a:r>
            <a:r>
              <a:rPr lang="ko-KR" altLang="en-US" sz="1200" dirty="0" smtClean="0"/>
              <a:t>상세 보기 기능</a:t>
            </a:r>
            <a:endParaRPr lang="ko-KR" altLang="en-US" sz="1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611272" y="3863788"/>
            <a:ext cx="1462788" cy="53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새 문서</a:t>
            </a:r>
            <a:r>
              <a:rPr lang="en-US" altLang="ko-KR" sz="1200" dirty="0" smtClean="0"/>
              <a:t>-&gt;</a:t>
            </a:r>
            <a:r>
              <a:rPr lang="ko-KR" altLang="en-US" sz="1200" dirty="0" smtClean="0"/>
              <a:t>수신 </a:t>
            </a:r>
            <a:r>
              <a:rPr lang="ko-KR" altLang="en-US" sz="1200" dirty="0" smtClean="0"/>
              <a:t>문서 전환 기능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338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0" y="216131"/>
            <a:ext cx="3964860" cy="226396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29476" y="3391594"/>
            <a:ext cx="1589572" cy="25353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holdDocHandler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personalDao</a:t>
            </a:r>
            <a:r>
              <a:rPr lang="ko-KR" altLang="en-US" sz="1000" dirty="0" smtClean="0">
                <a:solidFill>
                  <a:schemeClr val="tx1"/>
                </a:solidFill>
              </a:rPr>
              <a:t>호출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Return </a:t>
            </a:r>
            <a:r>
              <a:rPr lang="en-US" altLang="ko-KR" sz="1000" dirty="0" smtClean="0">
                <a:solidFill>
                  <a:schemeClr val="tx1"/>
                </a:solidFill>
              </a:rPr>
              <a:t>docList.do?</a:t>
            </a:r>
          </a:p>
        </p:txBody>
      </p:sp>
      <p:cxnSp>
        <p:nvCxnSpPr>
          <p:cNvPr id="5" name="직선 화살표 연결선 4"/>
          <p:cNvCxnSpPr>
            <a:endCxn id="3" idx="0"/>
          </p:cNvCxnSpPr>
          <p:nvPr/>
        </p:nvCxnSpPr>
        <p:spPr>
          <a:xfrm flipH="1">
            <a:off x="1424262" y="2360815"/>
            <a:ext cx="1219186" cy="103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96604" y="2535736"/>
            <a:ext cx="87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재게시</a:t>
            </a:r>
            <a:r>
              <a:rPr lang="ko-KR" altLang="en-US" sz="1000" dirty="0" smtClean="0"/>
              <a:t> 클릭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951312" y="2876204"/>
            <a:ext cx="1090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docHold.do</a:t>
            </a:r>
            <a:r>
              <a:rPr lang="en-US" altLang="ko-KR" sz="1000" dirty="0" smtClean="0"/>
              <a:t>?~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511153" y="3122425"/>
            <a:ext cx="238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재게시를</a:t>
            </a:r>
            <a:r>
              <a:rPr lang="ko-KR" altLang="en-US" sz="1000" dirty="0" smtClean="0"/>
              <a:t> 위한 </a:t>
            </a:r>
            <a:r>
              <a:rPr lang="en-US" altLang="ko-KR" sz="1000" dirty="0" err="1" smtClean="0"/>
              <a:t>doc_id</a:t>
            </a:r>
            <a:r>
              <a:rPr lang="ko-KR" altLang="en-US" sz="1000" dirty="0" smtClean="0"/>
              <a:t>와 돌아가기 위한 </a:t>
            </a:r>
            <a:r>
              <a:rPr lang="en-US" altLang="ko-KR" sz="1000" dirty="0" err="1" smtClean="0"/>
              <a:t>page,listType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파라미터로</a:t>
            </a:r>
            <a:r>
              <a:rPr lang="ko-KR" altLang="en-US" sz="1000" dirty="0" smtClean="0"/>
              <a:t> 보낸다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713485" y="4164862"/>
            <a:ext cx="1127759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personalDao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endCxn id="9" idx="1"/>
          </p:cNvCxnSpPr>
          <p:nvPr/>
        </p:nvCxnSpPr>
        <p:spPr>
          <a:xfrm flipV="1">
            <a:off x="1951312" y="4468471"/>
            <a:ext cx="762173" cy="14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35321" y="4268415"/>
            <a:ext cx="238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listType</a:t>
            </a:r>
            <a:r>
              <a:rPr lang="ko-KR" altLang="en-US" sz="1000" dirty="0" smtClean="0"/>
              <a:t>을 새 문서로 바꾸고 </a:t>
            </a:r>
            <a:r>
              <a:rPr lang="en-US" altLang="ko-KR" sz="1000" dirty="0" smtClean="0"/>
              <a:t>hold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on</a:t>
            </a:r>
            <a:r>
              <a:rPr lang="ko-KR" altLang="en-US" sz="1000" dirty="0" smtClean="0"/>
              <a:t>으로 바꾼다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332398" y="5359445"/>
            <a:ext cx="1799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상세보기 전 페이지로 이동</a:t>
            </a:r>
            <a:endParaRPr lang="ko-KR" altLang="en-US" sz="1000" dirty="0"/>
          </a:p>
        </p:txBody>
      </p:sp>
      <p:cxnSp>
        <p:nvCxnSpPr>
          <p:cNvPr id="16" name="직선 화살표 연결선 15"/>
          <p:cNvCxnSpPr>
            <a:endCxn id="14" idx="1"/>
          </p:cNvCxnSpPr>
          <p:nvPr/>
        </p:nvCxnSpPr>
        <p:spPr>
          <a:xfrm>
            <a:off x="2044931" y="5436524"/>
            <a:ext cx="287467" cy="4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6501032" y="246576"/>
            <a:ext cx="1957054" cy="25353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receive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DocDeleteHandler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personalDao</a:t>
            </a:r>
            <a:r>
              <a:rPr lang="ko-KR" altLang="en-US" sz="1000" dirty="0" smtClean="0">
                <a:solidFill>
                  <a:schemeClr val="tx1"/>
                </a:solidFill>
              </a:rPr>
              <a:t>호출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Return </a:t>
            </a:r>
            <a:r>
              <a:rPr lang="en-US" altLang="ko-KR" sz="1000" dirty="0" smtClean="0">
                <a:solidFill>
                  <a:schemeClr val="tx1"/>
                </a:solidFill>
              </a:rPr>
              <a:t>docList.do?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82890" y="5809158"/>
            <a:ext cx="1462788" cy="53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재게시</a:t>
            </a:r>
            <a:r>
              <a:rPr lang="ko-KR" altLang="en-US" sz="1200" dirty="0" smtClean="0"/>
              <a:t> 기능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8794639" y="1044505"/>
            <a:ext cx="1127759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personalDao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9973" y="1225002"/>
            <a:ext cx="1042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수신 문서 삭제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2" name="직선 화살표 연결선 21"/>
          <p:cNvCxnSpPr>
            <a:endCxn id="19" idx="1"/>
          </p:cNvCxnSpPr>
          <p:nvPr/>
        </p:nvCxnSpPr>
        <p:spPr>
          <a:xfrm>
            <a:off x="8021782" y="1348112"/>
            <a:ext cx="77285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1"/>
          </p:cNvCxnSpPr>
          <p:nvPr/>
        </p:nvCxnSpPr>
        <p:spPr>
          <a:xfrm flipV="1">
            <a:off x="3277364" y="1514267"/>
            <a:ext cx="3223668" cy="77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45929" y="1514266"/>
            <a:ext cx="87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삭제 클릭</a:t>
            </a:r>
            <a:endParaRPr lang="ko-KR" altLang="en-US" sz="10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24574" y="193369"/>
            <a:ext cx="1462788" cy="53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수신 문서 삭제 기능</a:t>
            </a:r>
            <a:endParaRPr lang="ko-KR" altLang="en-US" sz="12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88202" y="3522535"/>
            <a:ext cx="1869884" cy="25353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sendDocDeleteHandler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personalDao</a:t>
            </a:r>
            <a:r>
              <a:rPr lang="ko-KR" altLang="en-US" sz="1000" dirty="0" smtClean="0">
                <a:solidFill>
                  <a:schemeClr val="tx1"/>
                </a:solidFill>
              </a:rPr>
              <a:t>호출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Return </a:t>
            </a:r>
            <a:r>
              <a:rPr lang="en-US" altLang="ko-KR" sz="1000" dirty="0" smtClean="0">
                <a:solidFill>
                  <a:schemeClr val="tx1"/>
                </a:solidFill>
              </a:rPr>
              <a:t>docList.do?</a:t>
            </a:r>
          </a:p>
        </p:txBody>
      </p:sp>
      <p:cxnSp>
        <p:nvCxnSpPr>
          <p:cNvPr id="29" name="직선 화살표 연결선 28"/>
          <p:cNvCxnSpPr>
            <a:endCxn id="27" idx="0"/>
          </p:cNvCxnSpPr>
          <p:nvPr/>
        </p:nvCxnSpPr>
        <p:spPr>
          <a:xfrm>
            <a:off x="3277364" y="2286000"/>
            <a:ext cx="4245780" cy="123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8807314" y="3314057"/>
            <a:ext cx="1462788" cy="53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발신</a:t>
            </a:r>
            <a:r>
              <a:rPr lang="ko-KR" altLang="en-US" sz="1200" dirty="0" smtClean="0"/>
              <a:t> 문서 삭제 기능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545929" y="2457991"/>
            <a:ext cx="87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삭제 클릭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8945048" y="4183008"/>
            <a:ext cx="1127759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personalDao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8121535" y="4541017"/>
            <a:ext cx="823513" cy="7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072807" y="4059897"/>
            <a:ext cx="1696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발신 문서 삭제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수신자 문서의 </a:t>
            </a:r>
            <a:r>
              <a:rPr lang="en-US" altLang="ko-KR" sz="1000" dirty="0" err="1" smtClean="0"/>
              <a:t>listType</a:t>
            </a:r>
            <a:r>
              <a:rPr lang="ko-KR" altLang="en-US" sz="1000" dirty="0" smtClean="0"/>
              <a:t>이 </a:t>
            </a:r>
            <a:r>
              <a:rPr lang="en-US" altLang="ko-KR" sz="1000" dirty="0" err="1" smtClean="0"/>
              <a:t>newList</a:t>
            </a:r>
            <a:r>
              <a:rPr lang="ko-KR" altLang="en-US" sz="1000" dirty="0" smtClean="0"/>
              <a:t>이고 </a:t>
            </a:r>
            <a:r>
              <a:rPr lang="en-US" altLang="ko-KR" sz="1000" dirty="0" smtClean="0"/>
              <a:t>hold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off</a:t>
            </a:r>
            <a:r>
              <a:rPr lang="ko-KR" altLang="en-US" sz="1000" dirty="0" smtClean="0"/>
              <a:t>일 경우 삭제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34476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43" y="324256"/>
            <a:ext cx="3436116" cy="197837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29476" y="3391594"/>
            <a:ext cx="1589572" cy="25353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appDocHandler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appDocService</a:t>
            </a:r>
            <a:r>
              <a:rPr lang="ko-KR" altLang="en-US" sz="1000" dirty="0" smtClean="0">
                <a:solidFill>
                  <a:schemeClr val="tx1"/>
                </a:solidFill>
              </a:rPr>
              <a:t>호출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Return </a:t>
            </a:r>
            <a:r>
              <a:rPr lang="en-US" altLang="ko-KR" sz="1000" dirty="0" smtClean="0">
                <a:solidFill>
                  <a:schemeClr val="tx1"/>
                </a:solidFill>
              </a:rPr>
              <a:t>docList.do?</a:t>
            </a:r>
          </a:p>
        </p:txBody>
      </p:sp>
      <p:cxnSp>
        <p:nvCxnSpPr>
          <p:cNvPr id="5" name="직선 화살표 연결선 4"/>
          <p:cNvCxnSpPr>
            <a:endCxn id="3" idx="0"/>
          </p:cNvCxnSpPr>
          <p:nvPr/>
        </p:nvCxnSpPr>
        <p:spPr>
          <a:xfrm flipH="1">
            <a:off x="1424262" y="2202873"/>
            <a:ext cx="628982" cy="118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455" y="2477778"/>
            <a:ext cx="911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승인</a:t>
            </a:r>
            <a:r>
              <a:rPr lang="ko-KR" altLang="en-US" sz="1000" dirty="0" smtClean="0"/>
              <a:t> 클릭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608009" y="2899151"/>
            <a:ext cx="1090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docApp.do</a:t>
            </a:r>
            <a:r>
              <a:rPr lang="en-US" altLang="ko-KR" sz="1000" dirty="0" smtClean="0"/>
              <a:t>?~</a:t>
            </a:r>
            <a:endParaRPr lang="ko-KR" altLang="en-US" sz="1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91218" y="3612879"/>
            <a:ext cx="1308792" cy="6483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appDocService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2462" y="4407120"/>
            <a:ext cx="23809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문서 상태가 </a:t>
            </a:r>
            <a:r>
              <a:rPr lang="en-US" altLang="ko-KR" sz="1000" dirty="0" smtClean="0"/>
              <a:t>first</a:t>
            </a:r>
            <a:r>
              <a:rPr lang="ko-KR" altLang="en-US" sz="1000" dirty="0" smtClean="0"/>
              <a:t>인 경우 </a:t>
            </a:r>
            <a:r>
              <a:rPr lang="en-US" altLang="ko-KR" sz="1000" dirty="0" smtClean="0"/>
              <a:t>des_2</a:t>
            </a:r>
            <a:r>
              <a:rPr lang="ko-KR" altLang="en-US" sz="1000" dirty="0" smtClean="0"/>
              <a:t>에게 문서 전달</a:t>
            </a:r>
            <a:r>
              <a:rPr lang="en-US" altLang="ko-KR" sz="1000" dirty="0" smtClean="0"/>
              <a:t>. Second</a:t>
            </a:r>
            <a:r>
              <a:rPr lang="ko-KR" altLang="en-US" sz="1000" dirty="0" smtClean="0"/>
              <a:t>인 경우 </a:t>
            </a:r>
            <a:r>
              <a:rPr lang="en-US" altLang="ko-KR" sz="1000" dirty="0" smtClean="0"/>
              <a:t>des_3</a:t>
            </a:r>
            <a:r>
              <a:rPr lang="ko-KR" altLang="en-US" sz="1000" dirty="0" smtClean="0"/>
              <a:t>에게 전달 </a:t>
            </a:r>
            <a:r>
              <a:rPr lang="en-US" altLang="ko-KR" sz="1000" dirty="0" smtClean="0"/>
              <a:t>last</a:t>
            </a:r>
            <a:r>
              <a:rPr lang="ko-KR" altLang="en-US" sz="1000" dirty="0" smtClean="0"/>
              <a:t>인 경우 수신 목록함으로 이동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발신자에게 알림 문서 발송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문서 상태 갱신</a:t>
            </a:r>
            <a:r>
              <a:rPr lang="en-US" altLang="ko-KR" sz="1000" dirty="0" smtClean="0"/>
              <a:t>. 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endCxn id="8" idx="1"/>
          </p:cNvCxnSpPr>
          <p:nvPr/>
        </p:nvCxnSpPr>
        <p:spPr>
          <a:xfrm flipV="1">
            <a:off x="2053244" y="3937075"/>
            <a:ext cx="1237974" cy="57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07551" y="2784377"/>
            <a:ext cx="1127759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personalDao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45588" y="3491956"/>
            <a:ext cx="1251686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documentDao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8" idx="3"/>
            <a:endCxn id="12" idx="1"/>
          </p:cNvCxnSpPr>
          <p:nvPr/>
        </p:nvCxnSpPr>
        <p:spPr>
          <a:xfrm flipV="1">
            <a:off x="4600010" y="3087986"/>
            <a:ext cx="507541" cy="84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13" idx="1"/>
          </p:cNvCxnSpPr>
          <p:nvPr/>
        </p:nvCxnSpPr>
        <p:spPr>
          <a:xfrm flipV="1">
            <a:off x="4600010" y="3795565"/>
            <a:ext cx="445578" cy="14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2793640" y="5660968"/>
            <a:ext cx="1462788" cy="53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승인 기능</a:t>
            </a:r>
            <a:endParaRPr lang="ko-KR" altLang="en-US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367072" y="1115904"/>
            <a:ext cx="1589572" cy="25353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return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DocHandler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personalDao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documentDao</a:t>
            </a:r>
            <a:r>
              <a:rPr lang="ko-KR" altLang="en-US" sz="1000" dirty="0" smtClean="0">
                <a:solidFill>
                  <a:schemeClr val="tx1"/>
                </a:solidFill>
              </a:rPr>
              <a:t>호출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Return </a:t>
            </a:r>
            <a:r>
              <a:rPr lang="en-US" altLang="ko-KR" sz="1000" dirty="0" smtClean="0">
                <a:solidFill>
                  <a:schemeClr val="tx1"/>
                </a:solidFill>
              </a:rPr>
              <a:t>docList.do?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2509051" y="1737361"/>
            <a:ext cx="4858021" cy="41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9463218" y="473856"/>
            <a:ext cx="1462788" cy="53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반송</a:t>
            </a:r>
            <a:r>
              <a:rPr lang="ko-KR" altLang="en-US" sz="1200" dirty="0" smtClean="0"/>
              <a:t> 기능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195938" y="1585654"/>
            <a:ext cx="911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반송</a:t>
            </a:r>
            <a:r>
              <a:rPr lang="ko-KR" altLang="en-US" sz="1000" dirty="0" smtClean="0"/>
              <a:t> 클릭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392769" y="2027808"/>
            <a:ext cx="1156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docReturn.do</a:t>
            </a:r>
            <a:r>
              <a:rPr lang="en-US" altLang="ko-KR" sz="1000" dirty="0" smtClean="0"/>
              <a:t>?~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9857499" y="1420591"/>
            <a:ext cx="1127759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personalDao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857499" y="2174169"/>
            <a:ext cx="1251686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documentDao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351581" y="3075301"/>
            <a:ext cx="23809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수신 목록에서 문서 삭제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발신자의 목록에서 문서 상태 </a:t>
            </a:r>
            <a:r>
              <a:rPr lang="en-US" altLang="ko-KR" sz="1000" dirty="0" smtClean="0"/>
              <a:t>return</a:t>
            </a:r>
            <a:r>
              <a:rPr lang="ko-KR" altLang="en-US" sz="1000" dirty="0" smtClean="0"/>
              <a:t>으로 갱신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발신자에게 알림 문서 발송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37" name="직선 화살표 연결선 36"/>
          <p:cNvCxnSpPr>
            <a:endCxn id="33" idx="1"/>
          </p:cNvCxnSpPr>
          <p:nvPr/>
        </p:nvCxnSpPr>
        <p:spPr>
          <a:xfrm flipV="1">
            <a:off x="8603673" y="1724200"/>
            <a:ext cx="1253826" cy="54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4" idx="1"/>
          </p:cNvCxnSpPr>
          <p:nvPr/>
        </p:nvCxnSpPr>
        <p:spPr>
          <a:xfrm>
            <a:off x="8780159" y="2442529"/>
            <a:ext cx="1077340" cy="35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9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0" y="230951"/>
            <a:ext cx="3141001" cy="181398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95978" y="3325092"/>
            <a:ext cx="1589572" cy="25353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movPageHandler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파라미터에</a:t>
            </a:r>
            <a:r>
              <a:rPr lang="ko-KR" altLang="en-US" sz="1000" dirty="0" smtClean="0">
                <a:solidFill>
                  <a:schemeClr val="tx1"/>
                </a:solidFill>
              </a:rPr>
              <a:t> 따라 페이지를 연결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Return 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en-US" altLang="ko-KR" sz="1000" dirty="0" smtClean="0">
                <a:solidFill>
                  <a:schemeClr val="tx1"/>
                </a:solidFill>
              </a:rPr>
              <a:t>WEB-INF/view/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answerWrite.jsp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endCxn id="3" idx="0"/>
          </p:cNvCxnSpPr>
          <p:nvPr/>
        </p:nvCxnSpPr>
        <p:spPr>
          <a:xfrm flipH="1">
            <a:off x="1490764" y="1920240"/>
            <a:ext cx="1014966" cy="140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20166" y="2477778"/>
            <a:ext cx="911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답글 클릭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960438" y="2723999"/>
            <a:ext cx="1090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movPage</a:t>
            </a:r>
            <a:r>
              <a:rPr lang="en-US" altLang="ko-KR" sz="1000" dirty="0" smtClean="0"/>
              <a:t>.do</a:t>
            </a:r>
            <a:r>
              <a:rPr lang="en-US" altLang="ko-KR" sz="1000" dirty="0" smtClean="0"/>
              <a:t>?~</a:t>
            </a:r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79" y="230951"/>
            <a:ext cx="2517485" cy="1421551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8" idx="2"/>
          </p:cNvCxnSpPr>
          <p:nvPr/>
        </p:nvCxnSpPr>
        <p:spPr>
          <a:xfrm flipV="1">
            <a:off x="2103120" y="1652502"/>
            <a:ext cx="3453302" cy="373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761635" y="3325092"/>
            <a:ext cx="1589572" cy="25353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docWriteHandler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답글 문서 작성일 경우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docWriteService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answerWrite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000" dirty="0" smtClean="0">
                <a:solidFill>
                  <a:schemeClr val="tx1"/>
                </a:solidFill>
              </a:rPr>
              <a:t> 동작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문서의 정보를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detailDocVo</a:t>
            </a:r>
            <a:r>
              <a:rPr lang="ko-KR" altLang="en-US" sz="1000" dirty="0" smtClean="0">
                <a:solidFill>
                  <a:schemeClr val="tx1"/>
                </a:solidFill>
              </a:rPr>
              <a:t>에 저장하여 전달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Return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docList.do?page</a:t>
            </a:r>
            <a:r>
              <a:rPr lang="en-US" altLang="ko-KR" sz="1000" dirty="0" smtClean="0">
                <a:solidFill>
                  <a:schemeClr val="tx1"/>
                </a:solidFill>
              </a:rPr>
              <a:t>=1&amp;listType=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sendList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8" idx="2"/>
            <a:endCxn id="12" idx="0"/>
          </p:cNvCxnSpPr>
          <p:nvPr/>
        </p:nvCxnSpPr>
        <p:spPr>
          <a:xfrm flipH="1">
            <a:off x="5556421" y="1652502"/>
            <a:ext cx="1" cy="167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27763" y="2242576"/>
            <a:ext cx="1090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docWrite.do</a:t>
            </a:r>
            <a:r>
              <a:rPr lang="en-US" altLang="ko-KR" sz="1000" dirty="0" smtClean="0"/>
              <a:t>?~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602109" y="4733086"/>
            <a:ext cx="1090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답글 문서를 </a:t>
            </a:r>
            <a:r>
              <a:rPr lang="ko-KR" altLang="en-US" sz="1000" dirty="0" err="1" smtClean="0"/>
              <a:t>쓰기위한</a:t>
            </a:r>
            <a:r>
              <a:rPr lang="ko-KR" altLang="en-US" sz="1000" dirty="0" smtClean="0"/>
              <a:t> 페이지로 이동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18346" y="1920240"/>
            <a:ext cx="1611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원글의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doc_id</a:t>
            </a:r>
            <a:r>
              <a:rPr lang="ko-KR" altLang="en-US" sz="1000" dirty="0" smtClean="0"/>
              <a:t>와 답글의 문서 내용 등의 정보와 이 문서가 답글이라고 알리는 </a:t>
            </a:r>
            <a:r>
              <a:rPr lang="ko-KR" altLang="en-US" sz="1000" dirty="0" err="1" smtClean="0"/>
              <a:t>파라미터</a:t>
            </a:r>
            <a:r>
              <a:rPr lang="ko-KR" altLang="en-US" sz="1000" dirty="0" smtClean="0"/>
              <a:t> 전달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47815" y="2970220"/>
            <a:ext cx="1308792" cy="6483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docWriteService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answerWrite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5935287" y="3433156"/>
            <a:ext cx="1870364" cy="102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305472" y="4485678"/>
            <a:ext cx="1127759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personalDao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98419" y="1521857"/>
            <a:ext cx="1251686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documentDao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305471" y="530724"/>
            <a:ext cx="1127759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boardDao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05471" y="3462846"/>
            <a:ext cx="1127759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member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57161" y="463895"/>
            <a:ext cx="1611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Answer</a:t>
            </a:r>
            <a:r>
              <a:rPr lang="ko-KR" altLang="en-US" sz="1000" dirty="0" smtClean="0"/>
              <a:t>컬럼을 조사하여 </a:t>
            </a:r>
            <a:r>
              <a:rPr lang="ko-KR" altLang="en-US" sz="1000" dirty="0" err="1" smtClean="0"/>
              <a:t>원글이</a:t>
            </a:r>
            <a:r>
              <a:rPr lang="ko-KR" altLang="en-US" sz="1000" dirty="0" smtClean="0"/>
              <a:t> 답글인지 아닌지를 알아낸다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원글의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boardseq_id</a:t>
            </a:r>
            <a:r>
              <a:rPr lang="ko-KR" altLang="en-US" sz="1000" dirty="0" smtClean="0"/>
              <a:t>를 가져온다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err="1" smtClean="0"/>
              <a:t>원글이</a:t>
            </a:r>
            <a:r>
              <a:rPr lang="ko-KR" altLang="en-US" sz="1000" dirty="0" smtClean="0"/>
              <a:t> 답글이 </a:t>
            </a:r>
            <a:r>
              <a:rPr lang="ko-KR" altLang="en-US" sz="1000" dirty="0" err="1" smtClean="0"/>
              <a:t>아닌경우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제목앞에</a:t>
            </a:r>
            <a:r>
              <a:rPr lang="ko-KR" altLang="en-US" sz="1000" dirty="0" smtClean="0"/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sym typeface="Wingdings" panose="05000000000000000000" pitchFamily="2" charset="2"/>
              </a:rPr>
              <a:t>를 붙이고 답글인 경우 </a:t>
            </a:r>
            <a:r>
              <a:rPr lang="en-US" altLang="ko-KR" sz="1000" dirty="0" smtClean="0">
                <a:sym typeface="Wingdings" panose="05000000000000000000" pitchFamily="2" charset="2"/>
              </a:rPr>
              <a:t>--</a:t>
            </a:r>
            <a:r>
              <a:rPr lang="ko-KR" altLang="en-US" sz="1000" dirty="0" smtClean="0">
                <a:sym typeface="Wingdings" panose="05000000000000000000" pitchFamily="2" charset="2"/>
              </a:rPr>
              <a:t>를 붙인다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557160" y="1818140"/>
            <a:ext cx="1611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문서 테이블에 문서를 삽입하고 </a:t>
            </a:r>
            <a:r>
              <a:rPr lang="ko-KR" altLang="en-US" sz="1000" dirty="0" err="1" smtClean="0"/>
              <a:t>문서번호를</a:t>
            </a:r>
            <a:r>
              <a:rPr lang="ko-KR" altLang="en-US" sz="1000" dirty="0" smtClean="0"/>
              <a:t> 받아온다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0580993" y="3892949"/>
            <a:ext cx="1611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수신 그룹에 해당하는 유저 아이디를 모두 받아온다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580993" y="4533375"/>
            <a:ext cx="16110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받아온 유저아이디에서 자신을 제외한 전원에게 문서를 전송한다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자신의 발신 문서함에 문서를 추가한다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9305471" y="2468112"/>
            <a:ext cx="1127759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boardDao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80992" y="2494721"/>
            <a:ext cx="1611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보드 테이블에 문서를 삽입한다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답글인 경우 </a:t>
            </a:r>
            <a:r>
              <a:rPr lang="en-US" altLang="ko-KR" sz="1000" dirty="0" err="1" smtClean="0"/>
              <a:t>boardseq_id</a:t>
            </a:r>
            <a:r>
              <a:rPr lang="ko-KR" altLang="en-US" sz="1000" dirty="0" smtClean="0"/>
              <a:t>는 </a:t>
            </a:r>
            <a:r>
              <a:rPr lang="ko-KR" altLang="en-US" sz="1000" dirty="0" err="1" smtClean="0"/>
              <a:t>원글의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boardseq_id</a:t>
            </a:r>
            <a:r>
              <a:rPr lang="ko-KR" altLang="en-US" sz="1000" dirty="0" smtClean="0"/>
              <a:t>에 자신의 </a:t>
            </a:r>
            <a:r>
              <a:rPr lang="en-US" altLang="ko-KR" sz="1000" dirty="0" err="1" smtClean="0"/>
              <a:t>doc_id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*1000</a:t>
            </a:r>
            <a:r>
              <a:rPr lang="ko-KR" altLang="en-US" sz="1000" dirty="0" smtClean="0"/>
              <a:t>을 하여 빼서 넣고 답글의 답글인 경우 </a:t>
            </a:r>
            <a:r>
              <a:rPr lang="en-US" altLang="ko-KR" sz="1000" dirty="0" smtClean="0"/>
              <a:t>*1000</a:t>
            </a:r>
            <a:r>
              <a:rPr lang="ko-KR" altLang="en-US" sz="1000" dirty="0" smtClean="0"/>
              <a:t>을 하지 않고 빼서 넣는다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34" name="직선 화살표 연결선 33"/>
          <p:cNvCxnSpPr>
            <a:stCxn id="18" idx="3"/>
            <a:endCxn id="23" idx="1"/>
          </p:cNvCxnSpPr>
          <p:nvPr/>
        </p:nvCxnSpPr>
        <p:spPr>
          <a:xfrm flipV="1">
            <a:off x="8856607" y="834333"/>
            <a:ext cx="448864" cy="246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8" idx="3"/>
            <a:endCxn id="22" idx="1"/>
          </p:cNvCxnSpPr>
          <p:nvPr/>
        </p:nvCxnSpPr>
        <p:spPr>
          <a:xfrm flipV="1">
            <a:off x="8856607" y="1825466"/>
            <a:ext cx="441812" cy="146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8" idx="3"/>
            <a:endCxn id="29" idx="1"/>
          </p:cNvCxnSpPr>
          <p:nvPr/>
        </p:nvCxnSpPr>
        <p:spPr>
          <a:xfrm flipV="1">
            <a:off x="8856607" y="2771721"/>
            <a:ext cx="448864" cy="52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8" idx="3"/>
            <a:endCxn id="24" idx="1"/>
          </p:cNvCxnSpPr>
          <p:nvPr/>
        </p:nvCxnSpPr>
        <p:spPr>
          <a:xfrm>
            <a:off x="8856607" y="3294416"/>
            <a:ext cx="448864" cy="47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8" idx="3"/>
            <a:endCxn id="21" idx="1"/>
          </p:cNvCxnSpPr>
          <p:nvPr/>
        </p:nvCxnSpPr>
        <p:spPr>
          <a:xfrm>
            <a:off x="8856607" y="3294416"/>
            <a:ext cx="448865" cy="149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72926" y="5553344"/>
            <a:ext cx="161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발신 문서함으로 이동한다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44" name="타원 43"/>
          <p:cNvSpPr/>
          <p:nvPr/>
        </p:nvSpPr>
        <p:spPr>
          <a:xfrm>
            <a:off x="6718346" y="3985813"/>
            <a:ext cx="918972" cy="4001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detailDocVo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095898" y="5857052"/>
            <a:ext cx="1462788" cy="53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답글 기능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907633" y="398876"/>
            <a:ext cx="1090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수신 그룹은 바꿀 수 없다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2118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7" y="249381"/>
            <a:ext cx="3311128" cy="190119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87913" y="3848794"/>
            <a:ext cx="1589572" cy="25353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movPageHandler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파라미터에</a:t>
            </a:r>
            <a:r>
              <a:rPr lang="ko-KR" altLang="en-US" sz="1000" dirty="0" smtClean="0">
                <a:solidFill>
                  <a:schemeClr val="tx1"/>
                </a:solidFill>
              </a:rPr>
              <a:t> 따라 페이지를 연결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Return 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en-US" altLang="ko-KR" sz="1000" dirty="0" smtClean="0">
                <a:solidFill>
                  <a:schemeClr val="tx1"/>
                </a:solidFill>
              </a:rPr>
              <a:t>WEB-INF/view/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groupModify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6892" y="2753464"/>
            <a:ext cx="911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수정 클릭</a:t>
            </a:r>
            <a:endParaRPr lang="ko-KR" altLang="en-US" sz="1000" dirty="0"/>
          </a:p>
        </p:txBody>
      </p:sp>
      <p:cxnSp>
        <p:nvCxnSpPr>
          <p:cNvPr id="6" name="직선 화살표 연결선 5"/>
          <p:cNvCxnSpPr>
            <a:endCxn id="3" idx="0"/>
          </p:cNvCxnSpPr>
          <p:nvPr/>
        </p:nvCxnSpPr>
        <p:spPr>
          <a:xfrm flipH="1">
            <a:off x="1382699" y="2078182"/>
            <a:ext cx="695483" cy="177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49020" y="2962278"/>
            <a:ext cx="1090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movPage</a:t>
            </a:r>
            <a:r>
              <a:rPr lang="en-US" altLang="ko-KR" sz="1000" dirty="0" smtClean="0"/>
              <a:t>.do</a:t>
            </a:r>
            <a:r>
              <a:rPr lang="en-US" altLang="ko-KR" sz="1000" dirty="0" smtClean="0"/>
              <a:t>?~</a:t>
            </a:r>
            <a:endParaRPr lang="ko-KR" altLang="en-US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61635" y="3325092"/>
            <a:ext cx="1589572" cy="25353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docModifyHandler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제목 앞에는 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r>
              <a:rPr lang="ko-KR" altLang="en-US" sz="1000" dirty="0" smtClean="0">
                <a:solidFill>
                  <a:schemeClr val="tx1"/>
                </a:solidFill>
              </a:rPr>
              <a:t>을 붙여서</a:t>
            </a:r>
            <a:r>
              <a:rPr lang="ko-KR" altLang="en-US" sz="1000" dirty="0">
                <a:solidFill>
                  <a:schemeClr val="tx1"/>
                </a:solidFill>
              </a:rPr>
              <a:t> 문서 정보를 </a:t>
            </a:r>
            <a:r>
              <a:rPr lang="en-US" altLang="ko-KR" sz="1000" dirty="0" err="1">
                <a:solidFill>
                  <a:schemeClr val="tx1"/>
                </a:solidFill>
              </a:rPr>
              <a:t>detailDocVo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ko-KR" altLang="en-US" sz="1000" dirty="0" smtClean="0">
                <a:solidFill>
                  <a:schemeClr val="tx1"/>
                </a:solidFill>
              </a:rPr>
              <a:t>저장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documentDao</a:t>
            </a:r>
            <a:r>
              <a:rPr lang="ko-KR" altLang="en-US" sz="1000" dirty="0" smtClean="0">
                <a:solidFill>
                  <a:schemeClr val="tx1"/>
                </a:solidFill>
              </a:rPr>
              <a:t>호출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Return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docList.do?page</a:t>
            </a:r>
            <a:r>
              <a:rPr lang="en-US" altLang="ko-KR" sz="1000" dirty="0" smtClean="0">
                <a:solidFill>
                  <a:schemeClr val="tx1"/>
                </a:solidFill>
              </a:rPr>
              <a:t>=1&amp;listType=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sendList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945178" y="1652502"/>
            <a:ext cx="3611244" cy="428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9" idx="0"/>
          </p:cNvCxnSpPr>
          <p:nvPr/>
        </p:nvCxnSpPr>
        <p:spPr>
          <a:xfrm flipH="1">
            <a:off x="5556421" y="1652502"/>
            <a:ext cx="1" cy="167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0217" y="4965842"/>
            <a:ext cx="1090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문서 수정을 위한 페이지로 이동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663095" y="2209111"/>
            <a:ext cx="1152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docModify.do</a:t>
            </a:r>
            <a:r>
              <a:rPr lang="en-US" altLang="ko-KR" sz="1000" dirty="0" smtClean="0"/>
              <a:t>?~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7514729" y="3266515"/>
            <a:ext cx="1251686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documentDao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595757" y="4192672"/>
            <a:ext cx="918972" cy="4001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detailDocVo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16" idx="1"/>
          </p:cNvCxnSpPr>
          <p:nvPr/>
        </p:nvCxnSpPr>
        <p:spPr>
          <a:xfrm flipV="1">
            <a:off x="6068291" y="3570124"/>
            <a:ext cx="1446438" cy="110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39354" y="3266515"/>
            <a:ext cx="1090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문서 내용 </a:t>
            </a:r>
            <a:r>
              <a:rPr lang="en-US" altLang="ko-KR" sz="1000" dirty="0" smtClean="0"/>
              <a:t>update</a:t>
            </a:r>
            <a:endParaRPr lang="ko-KR" altLang="en-US" sz="10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576" y="80629"/>
            <a:ext cx="2778957" cy="1571873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7759279" y="4326775"/>
            <a:ext cx="1462788" cy="53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그룹 문서 수정</a:t>
            </a:r>
            <a:r>
              <a:rPr lang="ko-KR" altLang="en-US" sz="1200" dirty="0" smtClean="0"/>
              <a:t> 기능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1207" y="5361690"/>
            <a:ext cx="161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발신 문서함으로 이동한다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4844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1" y="108064"/>
            <a:ext cx="1968291" cy="11394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55" y="108064"/>
            <a:ext cx="2017920" cy="11394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208" y="108064"/>
            <a:ext cx="2010126" cy="1139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67123" y="1798496"/>
            <a:ext cx="1090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docWrite.do</a:t>
            </a:r>
            <a:r>
              <a:rPr lang="en-US" altLang="ko-KR" sz="1000" dirty="0" smtClean="0"/>
              <a:t>?~</a:t>
            </a:r>
            <a:endParaRPr lang="ko-KR" altLang="en-US" sz="1000" dirty="0"/>
          </a:p>
        </p:txBody>
      </p:sp>
      <p:cxnSp>
        <p:nvCxnSpPr>
          <p:cNvPr id="8" name="직선 화살표 연결선 7"/>
          <p:cNvCxnSpPr>
            <a:stCxn id="2" idx="2"/>
            <a:endCxn id="6" idx="0"/>
          </p:cNvCxnSpPr>
          <p:nvPr/>
        </p:nvCxnSpPr>
        <p:spPr>
          <a:xfrm>
            <a:off x="1185477" y="1247525"/>
            <a:ext cx="2126938" cy="55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2"/>
            <a:endCxn id="6" idx="0"/>
          </p:cNvCxnSpPr>
          <p:nvPr/>
        </p:nvCxnSpPr>
        <p:spPr>
          <a:xfrm>
            <a:off x="3312415" y="1247525"/>
            <a:ext cx="0" cy="55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 flipH="1">
            <a:off x="3312415" y="1247525"/>
            <a:ext cx="2147856" cy="55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517628" y="2535384"/>
            <a:ext cx="1589572" cy="34414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docWriteHandler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전달받은 문서 정보를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detailDocVo</a:t>
            </a:r>
            <a:r>
              <a:rPr lang="ko-KR" altLang="en-US" sz="1000" dirty="0" smtClean="0">
                <a:solidFill>
                  <a:schemeClr val="tx1"/>
                </a:solidFill>
              </a:rPr>
              <a:t>에 저장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글의 분류에 따라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docWrtieService</a:t>
            </a:r>
            <a:r>
              <a:rPr lang="ko-KR" altLang="en-US" sz="1000" dirty="0" smtClean="0">
                <a:solidFill>
                  <a:schemeClr val="tx1"/>
                </a:solidFill>
              </a:rPr>
              <a:t>의 메서드 호출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Return </a:t>
            </a:r>
            <a:r>
              <a:rPr lang="en-US" altLang="ko-KR" sz="1000" dirty="0" err="1">
                <a:solidFill>
                  <a:schemeClr val="tx1"/>
                </a:solidFill>
              </a:rPr>
              <a:t>docList.do?page</a:t>
            </a:r>
            <a:r>
              <a:rPr lang="en-US" altLang="ko-KR" sz="1000" dirty="0">
                <a:solidFill>
                  <a:schemeClr val="tx1"/>
                </a:solidFill>
              </a:rPr>
              <a:t>=1&amp;listType=</a:t>
            </a:r>
            <a:r>
              <a:rPr lang="en-US" altLang="ko-KR" sz="1000" dirty="0" err="1">
                <a:solidFill>
                  <a:schemeClr val="tx1"/>
                </a:solidFill>
              </a:rPr>
              <a:t>sendList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" idx="2"/>
            <a:endCxn id="13" idx="0"/>
          </p:cNvCxnSpPr>
          <p:nvPr/>
        </p:nvCxnSpPr>
        <p:spPr>
          <a:xfrm flipH="1">
            <a:off x="3312414" y="2044717"/>
            <a:ext cx="1" cy="49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87707" y="1748436"/>
            <a:ext cx="1335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작성한 글의 분류를 </a:t>
            </a:r>
            <a:r>
              <a:rPr lang="ko-KR" altLang="en-US" sz="1000" dirty="0" err="1" smtClean="0"/>
              <a:t>파라미터로</a:t>
            </a:r>
            <a:r>
              <a:rPr lang="ko-KR" altLang="en-US" sz="1000" dirty="0" smtClean="0"/>
              <a:t> 전달</a:t>
            </a:r>
            <a:endParaRPr lang="ko-KR" altLang="en-US" sz="10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6677" y="3570318"/>
            <a:ext cx="1462788" cy="53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문서 작성 기능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460271" y="3187936"/>
            <a:ext cx="1308792" cy="9143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docWriteService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groupWrite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allWrite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endCxn id="19" idx="1"/>
          </p:cNvCxnSpPr>
          <p:nvPr/>
        </p:nvCxnSpPr>
        <p:spPr>
          <a:xfrm flipV="1">
            <a:off x="3857706" y="3645134"/>
            <a:ext cx="1602565" cy="45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543174" y="1314389"/>
            <a:ext cx="1127759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personalDao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43174" y="2290050"/>
            <a:ext cx="1251686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documentDao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8254" y="3266709"/>
            <a:ext cx="1127759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boardDao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58253" y="4256117"/>
            <a:ext cx="1127759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member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19" idx="3"/>
            <a:endCxn id="22" idx="1"/>
          </p:cNvCxnSpPr>
          <p:nvPr/>
        </p:nvCxnSpPr>
        <p:spPr>
          <a:xfrm flipV="1">
            <a:off x="6769063" y="1617998"/>
            <a:ext cx="774111" cy="202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3"/>
            <a:endCxn id="23" idx="1"/>
          </p:cNvCxnSpPr>
          <p:nvPr/>
        </p:nvCxnSpPr>
        <p:spPr>
          <a:xfrm flipV="1">
            <a:off x="6769063" y="2593659"/>
            <a:ext cx="774111" cy="105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9" idx="3"/>
            <a:endCxn id="24" idx="1"/>
          </p:cNvCxnSpPr>
          <p:nvPr/>
        </p:nvCxnSpPr>
        <p:spPr>
          <a:xfrm flipV="1">
            <a:off x="6769063" y="3570318"/>
            <a:ext cx="789191" cy="7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3"/>
            <a:endCxn id="25" idx="1"/>
          </p:cNvCxnSpPr>
          <p:nvPr/>
        </p:nvCxnSpPr>
        <p:spPr>
          <a:xfrm>
            <a:off x="6769063" y="3645134"/>
            <a:ext cx="789190" cy="91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16919" y="1213720"/>
            <a:ext cx="1611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작성한 글을 수신자의 </a:t>
            </a:r>
            <a:r>
              <a:rPr lang="en-US" altLang="ko-KR" sz="1000" dirty="0" err="1" smtClean="0"/>
              <a:t>newList</a:t>
            </a:r>
            <a:r>
              <a:rPr lang="ko-KR" altLang="en-US" sz="1000" dirty="0" smtClean="0"/>
              <a:t>목록함에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발신자의 </a:t>
            </a:r>
            <a:r>
              <a:rPr lang="en-US" altLang="ko-KR" sz="1000" dirty="0" err="1" smtClean="0"/>
              <a:t>sendList</a:t>
            </a:r>
            <a:r>
              <a:rPr lang="ko-KR" altLang="en-US" sz="1000" dirty="0" smtClean="0"/>
              <a:t>목록함에 넣는다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16919" y="2239715"/>
            <a:ext cx="1611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detailDocVo</a:t>
            </a:r>
            <a:r>
              <a:rPr lang="ko-KR" altLang="en-US" sz="1000" dirty="0" smtClean="0"/>
              <a:t>에 들어있는 문서 정보를 문서 테이블에 </a:t>
            </a:r>
            <a:r>
              <a:rPr lang="en-US" altLang="ko-KR" sz="1000" dirty="0" smtClean="0"/>
              <a:t>insert</a:t>
            </a:r>
            <a:r>
              <a:rPr lang="ko-KR" altLang="en-US" sz="1000" dirty="0" smtClean="0"/>
              <a:t>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4386343" y="3995184"/>
            <a:ext cx="918972" cy="4001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detailDocVo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16919" y="3187936"/>
            <a:ext cx="1611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작성한 글이 그룹 문서일 경우 </a:t>
            </a:r>
            <a:r>
              <a:rPr lang="en-US" altLang="ko-KR" sz="1000" dirty="0" smtClean="0"/>
              <a:t>board</a:t>
            </a:r>
            <a:r>
              <a:rPr lang="ko-KR" altLang="en-US" sz="1000" dirty="0" smtClean="0"/>
              <a:t>테이블에도 </a:t>
            </a:r>
            <a:r>
              <a:rPr lang="en-US" altLang="ko-KR" sz="1000" dirty="0" smtClean="0"/>
              <a:t>insert</a:t>
            </a:r>
            <a:r>
              <a:rPr lang="ko-KR" altLang="en-US" sz="1000" dirty="0" smtClean="0"/>
              <a:t>해준다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67045" y="4144284"/>
            <a:ext cx="1611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작성한 글이 그룹 문서일 경우 수신자를 알아내기 위해 그룹에 속한 </a:t>
            </a:r>
            <a:r>
              <a:rPr lang="en-US" altLang="ko-KR" sz="1000" dirty="0" err="1" smtClean="0"/>
              <a:t>user_id</a:t>
            </a:r>
            <a:r>
              <a:rPr lang="ko-KR" altLang="en-US" sz="1000" dirty="0" smtClean="0"/>
              <a:t>를 모두 받아온다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071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0" y="216130"/>
            <a:ext cx="2721991" cy="162098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887408" y="3350030"/>
            <a:ext cx="1672911" cy="3067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boardListHandler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boardListService</a:t>
            </a:r>
            <a:r>
              <a:rPr lang="ko-KR" altLang="en-US" sz="1000" dirty="0" smtClean="0">
                <a:solidFill>
                  <a:schemeClr val="tx1"/>
                </a:solidFill>
              </a:rPr>
              <a:t>호출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boardListPageService</a:t>
            </a:r>
            <a:r>
              <a:rPr lang="ko-KR" altLang="en-US" sz="1000" dirty="0" smtClean="0">
                <a:solidFill>
                  <a:schemeClr val="tx1"/>
                </a:solidFill>
              </a:rPr>
              <a:t>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리턴받음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Request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저장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Return 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en-US" altLang="ko-KR" sz="1000" dirty="0" smtClean="0">
                <a:solidFill>
                  <a:schemeClr val="tx1"/>
                </a:solidFill>
              </a:rPr>
              <a:t>WEB-INF/view/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boardList.jsp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147429" y="3815542"/>
            <a:ext cx="1308792" cy="6483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boardListService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06829" y="3412180"/>
            <a:ext cx="1127759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boardDao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620836" y="4192723"/>
            <a:ext cx="977827" cy="4001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List&lt;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boardListVo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147428" y="4986254"/>
            <a:ext cx="1571728" cy="6483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boardListPageService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0072" y="2261721"/>
            <a:ext cx="23809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파라미터에</a:t>
            </a:r>
            <a:r>
              <a:rPr lang="ko-KR" altLang="en-US" sz="1000" dirty="0" smtClean="0"/>
              <a:t> 따라 어떤 </a:t>
            </a:r>
            <a:r>
              <a:rPr lang="ko-KR" altLang="en-US" sz="1000" dirty="0" smtClean="0"/>
              <a:t>게시판</a:t>
            </a:r>
            <a:r>
              <a:rPr lang="ko-KR" altLang="en-US" sz="1000" dirty="0" smtClean="0"/>
              <a:t>을 </a:t>
            </a:r>
            <a:r>
              <a:rPr lang="ko-KR" altLang="en-US" sz="1000" dirty="0" smtClean="0"/>
              <a:t>보여줄지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몇 페이지를 보여줄지 </a:t>
            </a:r>
            <a:r>
              <a:rPr lang="ko-KR" altLang="en-US" sz="1000" dirty="0" smtClean="0"/>
              <a:t>정함</a:t>
            </a:r>
            <a:endParaRPr lang="en-US" altLang="ko-KR" sz="1000" dirty="0" smtClean="0"/>
          </a:p>
          <a:p>
            <a:r>
              <a:rPr lang="ko-KR" altLang="en-US" sz="1000" dirty="0"/>
              <a:t>검색 시 검색 조건이 들어가 검색기능 수행</a:t>
            </a:r>
          </a:p>
          <a:p>
            <a:endParaRPr lang="en-US" altLang="ko-KR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656212" y="4175191"/>
            <a:ext cx="2380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문서테이블과 조인하여 </a:t>
            </a:r>
            <a:r>
              <a:rPr lang="ko-KR" altLang="en-US" sz="1000" dirty="0" smtClean="0"/>
              <a:t>게시판</a:t>
            </a:r>
            <a:r>
              <a:rPr lang="ko-KR" altLang="en-US" sz="1000" dirty="0" smtClean="0"/>
              <a:t>과 </a:t>
            </a:r>
            <a:r>
              <a:rPr lang="ko-KR" altLang="en-US" sz="1000" dirty="0" smtClean="0"/>
              <a:t>관련된  문서들의 정보를 </a:t>
            </a:r>
            <a:r>
              <a:rPr lang="en-US" altLang="ko-KR" sz="1000" dirty="0" err="1" smtClean="0"/>
              <a:t>board</a:t>
            </a:r>
            <a:r>
              <a:rPr lang="en-US" altLang="ko-KR" sz="1000" dirty="0" err="1" smtClean="0"/>
              <a:t>ListVo</a:t>
            </a:r>
            <a:r>
              <a:rPr lang="ko-KR" altLang="en-US" sz="1000" dirty="0" smtClean="0"/>
              <a:t>배열로 </a:t>
            </a:r>
            <a:r>
              <a:rPr lang="ko-KR" altLang="en-US" sz="1000" dirty="0" smtClean="0"/>
              <a:t>받아온다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검색 조건이 있을 경우 조건에 따라 필터링하여 </a:t>
            </a:r>
            <a:r>
              <a:rPr lang="ko-KR" altLang="en-US" sz="1000" dirty="0" smtClean="0"/>
              <a:t>받아온다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2" idx="2"/>
            <a:endCxn id="3" idx="0"/>
          </p:cNvCxnSpPr>
          <p:nvPr/>
        </p:nvCxnSpPr>
        <p:spPr>
          <a:xfrm>
            <a:off x="1682196" y="1837113"/>
            <a:ext cx="41668" cy="151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4" idx="1"/>
          </p:cNvCxnSpPr>
          <p:nvPr/>
        </p:nvCxnSpPr>
        <p:spPr>
          <a:xfrm flipV="1">
            <a:off x="2360815" y="4139738"/>
            <a:ext cx="1786614" cy="32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5" idx="1"/>
          </p:cNvCxnSpPr>
          <p:nvPr/>
        </p:nvCxnSpPr>
        <p:spPr>
          <a:xfrm flipV="1">
            <a:off x="5456221" y="3715789"/>
            <a:ext cx="950608" cy="30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5456221" y="3929298"/>
            <a:ext cx="950608" cy="31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" idx="2"/>
          </p:cNvCxnSpPr>
          <p:nvPr/>
        </p:nvCxnSpPr>
        <p:spPr>
          <a:xfrm>
            <a:off x="4801825" y="4463934"/>
            <a:ext cx="0" cy="52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1"/>
          </p:cNvCxnSpPr>
          <p:nvPr/>
        </p:nvCxnSpPr>
        <p:spPr>
          <a:xfrm flipH="1" flipV="1">
            <a:off x="2152996" y="5079076"/>
            <a:ext cx="1994432" cy="23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78229" y="5738811"/>
            <a:ext cx="2325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전체 문서 숫자를 가지고 페이지를 만</a:t>
            </a:r>
            <a:endParaRPr lang="en-US" altLang="ko-KR" sz="1000" dirty="0" smtClean="0"/>
          </a:p>
          <a:p>
            <a:r>
              <a:rPr lang="ko-KR" altLang="en-US" sz="1000" dirty="0" smtClean="0"/>
              <a:t>들고 각종 </a:t>
            </a:r>
            <a:r>
              <a:rPr lang="ko-KR" altLang="en-US" sz="1000" dirty="0" err="1" smtClean="0"/>
              <a:t>페이지관련</a:t>
            </a:r>
            <a:r>
              <a:rPr lang="ko-KR" altLang="en-US" sz="1000" dirty="0" smtClean="0"/>
              <a:t> 처리를 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err="1" smtClean="0"/>
              <a:t>boardListService</a:t>
            </a:r>
            <a:r>
              <a:rPr lang="ko-KR" altLang="en-US" sz="1000" dirty="0" smtClean="0"/>
              <a:t>로 생성된 </a:t>
            </a:r>
            <a:r>
              <a:rPr lang="en-US" altLang="ko-KR" sz="1000" dirty="0" smtClean="0"/>
              <a:t>Vo</a:t>
            </a:r>
            <a:r>
              <a:rPr lang="ko-KR" altLang="en-US" sz="1000" dirty="0" smtClean="0"/>
              <a:t>배열을 저장한다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15" y="593761"/>
            <a:ext cx="2065577" cy="1868015"/>
          </a:xfrm>
          <a:prstGeom prst="rect">
            <a:avLst/>
          </a:prstGeom>
        </p:spPr>
      </p:pic>
      <p:cxnSp>
        <p:nvCxnSpPr>
          <p:cNvPr id="27" name="직선 화살표 연결선 26"/>
          <p:cNvCxnSpPr>
            <a:endCxn id="25" idx="1"/>
          </p:cNvCxnSpPr>
          <p:nvPr/>
        </p:nvCxnSpPr>
        <p:spPr>
          <a:xfrm flipV="1">
            <a:off x="2152996" y="1527769"/>
            <a:ext cx="5464719" cy="439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104923" y="1261761"/>
            <a:ext cx="1354347" cy="53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게시판 리스트 </a:t>
            </a:r>
            <a:r>
              <a:rPr lang="ko-KR" altLang="en-US" sz="1200" dirty="0" smtClean="0"/>
              <a:t>기능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707132" y="2427976"/>
            <a:ext cx="1090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boardList.do</a:t>
            </a:r>
            <a:r>
              <a:rPr lang="en-US" altLang="ko-KR" sz="1000" dirty="0" smtClean="0"/>
              <a:t>?~</a:t>
            </a:r>
            <a:endParaRPr lang="ko-KR" altLang="en-US" sz="10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46834" y="2959332"/>
            <a:ext cx="1245281" cy="53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 </a:t>
            </a:r>
            <a:r>
              <a:rPr lang="ko-KR" altLang="en-US" sz="1200" smtClean="0"/>
              <a:t>게시판</a:t>
            </a:r>
            <a:r>
              <a:rPr lang="ko-KR" altLang="en-US" sz="1200" smtClean="0"/>
              <a:t> </a:t>
            </a:r>
            <a:r>
              <a:rPr lang="ko-KR" altLang="en-US" sz="1200" dirty="0" smtClean="0"/>
              <a:t>검색 </a:t>
            </a:r>
            <a:r>
              <a:rPr lang="ko-KR" altLang="en-US" sz="1200" dirty="0" smtClean="0"/>
              <a:t>기능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7578387" y="3404579"/>
            <a:ext cx="1251686" cy="607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documentDao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2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783</Words>
  <Application>Microsoft Office PowerPoint</Application>
  <PresentationFormat>와이드스크린</PresentationFormat>
  <Paragraphs>277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2017-12-04T07:19:16Z</dcterms:created>
  <dcterms:modified xsi:type="dcterms:W3CDTF">2017-12-04T07:21:11Z</dcterms:modified>
</cp:coreProperties>
</file>