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9ABE-5A3C-7612-00D3-AC4AB32A1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8EB55-2EFC-A58D-5D07-CC9C6FF41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E3B8-2A7C-67D0-5710-C7500B71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53B3-8FCA-2C63-8DB6-36E97AE8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AA477-640A-01EB-2747-B614079F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172F-22B5-A61D-B5C2-34119772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BD44-D9AF-91BC-13B7-EB19CFB50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7718-DEFF-D499-AEFA-22A4EB89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E56A-05A5-D3C7-8AD3-7F243BCC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D9EB-54D2-3F0B-5FFB-FD3C34AF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D4075-C0ED-00DF-0FF2-D36A88A1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A2DD3-7978-5501-D451-A5F82FCB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6806-14CC-EAB9-EEFF-88FD9205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2146-19F1-E09B-B286-F481A0E0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89AD-CD7B-6777-A2CB-1767713D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EF4A-147A-E2AE-FA95-1CEC564D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5E2C-4AE1-4D28-0B25-CEE5CD3D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D35F-D6D0-4019-FD77-8F8C34A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DA80-55A1-CD24-3ED8-4CBDC8B6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670C-E88A-9889-3699-5E5AF5D8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5D64-F38E-C804-8291-66555379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15BEA-79DE-7879-F404-445FB8CB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3B1A-1450-12C2-6BA2-48ACF266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BB28-9195-EFC8-97AC-99E2D7EE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F48D-3788-49E5-4EFD-BA000D5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9B97-B8F7-8127-7348-1A172C6B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3908-7C77-580D-0539-1144AFFAA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5B3D-1195-2CE3-7650-7762B6EBB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46525-6FF3-22B5-2575-BA4C13D8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10E2-D1A5-FD41-8578-A7CD1D3C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3FFB-7E7D-55D8-E9E7-1B73B769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995C-4F81-D324-DF99-6B199A6B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84FE-9406-0AB7-5A29-914E08371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BE232-F346-7C1B-F562-F3E62F5A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E5B54-7116-C8E9-AB60-F7BA03F06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8D4A7-287E-423C-BA83-94637A557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95940-E627-8395-8D5F-36F3D2F6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05613-7A06-D88E-9475-CAA420EF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4F164-659F-7307-FFA5-A185510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4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7177-22C4-560D-0A2F-AFD283B0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9C21F-4734-6EE5-83D7-FECD1084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74685-B98A-5E1C-5B4A-267D04D9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E7090-C8D5-486B-68E4-D491FB0F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1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46851-9A0A-E968-C1CF-19C481B7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8A12D-0362-D32C-1D0A-2C8B8643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B7F85-40B6-17EB-EC01-C4FB36E8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14BE-67B5-AD4D-384B-11B8DEE3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8421-6AA6-803A-073F-6AF97AEB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1B917-CA58-D39E-D629-A3D25CE2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0CE00-6A64-F956-9551-FFB06357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F0FC-FA22-89C2-F817-EC3C7B7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FECA9-BE8C-A0B6-5099-411F12A4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767-AFC8-1E7F-7A7A-1D7DEBA8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C8F16-56D2-2C3E-C6A3-C8B7F517E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579DD-3663-3351-576B-E0A215D7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E383-B90E-75DD-694C-163D770A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3799-3BE4-2154-C493-CC9F3850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3F01C-5986-D7E0-6519-8A080B58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07CD1-FBC3-9961-0096-A66C79D4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518A-0CBE-7291-3F97-774B3066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D63E-33D1-1BCD-CF43-F9792409D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9DD7AC-7C8D-480B-B857-397721A82A8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33FB-0EC3-6414-C35A-20CACAA6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85CE-8E42-A65F-A697-29FB3527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2E334-BC80-4AD8-9C22-BCB5B4C16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95B1C-A1D2-1666-561C-EFCEB078E1EA}"/>
              </a:ext>
            </a:extLst>
          </p:cNvPr>
          <p:cNvSpPr txBox="1"/>
          <p:nvPr/>
        </p:nvSpPr>
        <p:spPr>
          <a:xfrm>
            <a:off x="0" y="50292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Project 3 -</a:t>
            </a:r>
            <a:r>
              <a:rPr lang="en-US" b="1" i="0" dirty="0">
                <a:effectLst/>
                <a:latin typeface="Arial Rounded MT Bold" panose="020F0704030504030204" pitchFamily="34" charset="0"/>
              </a:rPr>
              <a:t>Data Visualization Track</a:t>
            </a:r>
          </a:p>
          <a:p>
            <a:pPr algn="ctr"/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Lato Extend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4EF24-9696-F68D-65A3-5E01DE11245F}"/>
              </a:ext>
            </a:extLst>
          </p:cNvPr>
          <p:cNvSpPr txBox="1"/>
          <p:nvPr/>
        </p:nvSpPr>
        <p:spPr>
          <a:xfrm>
            <a:off x="0" y="96458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Jim piper, Lee Julia, Lu Ann, Walgama Jay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8AF83-D9E7-1048-AE8B-28A0B0876A75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Arial Rounded MT Bold" panose="020F0704030504030204" pitchFamily="34" charset="0"/>
            </a:endParaRPr>
          </a:p>
          <a:p>
            <a:pPr algn="ctr"/>
            <a:r>
              <a:rPr lang="en-US" b="1" dirty="0">
                <a:solidFill>
                  <a:srgbClr val="444444"/>
                </a:solidFill>
                <a:highlight>
                  <a:srgbClr val="FFFFFF"/>
                </a:highlight>
                <a:latin typeface="Arial Rounded MT Bold" panose="020F0704030504030204" pitchFamily="34" charset="0"/>
              </a:rPr>
              <a:t>MLB Players from 1876-2015 Birthplaces </a:t>
            </a:r>
          </a:p>
          <a:p>
            <a:pPr algn="ctr"/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7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1B8C2-AA52-642E-7C71-A21A1DB3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1" y="1305106"/>
            <a:ext cx="4447925" cy="3454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47CB8-C087-FF45-0EF4-8F779D48274C}"/>
              </a:ext>
            </a:extLst>
          </p:cNvPr>
          <p:cNvSpPr txBox="1"/>
          <p:nvPr/>
        </p:nvSpPr>
        <p:spPr>
          <a:xfrm>
            <a:off x="846450" y="4701083"/>
            <a:ext cx="39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https://www.worldatlas.com/articles/what-are-the-most-popular-sports-in-the-world.html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653347-DF7F-8FA6-E90E-8133994C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14" y="1594577"/>
            <a:ext cx="4362634" cy="3164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F88180-8F45-2A9A-1BDA-6C867F4FEE25}"/>
              </a:ext>
            </a:extLst>
          </p:cNvPr>
          <p:cNvSpPr txBox="1"/>
          <p:nvPr/>
        </p:nvSpPr>
        <p:spPr>
          <a:xfrm>
            <a:off x="5732909" y="4759468"/>
            <a:ext cx="36827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https://bestdiplomats.org/most-popular-sports-in-usa/</a:t>
            </a:r>
          </a:p>
        </p:txBody>
      </p:sp>
    </p:spTree>
    <p:extLst>
      <p:ext uri="{BB962C8B-B14F-4D97-AF65-F5344CB8AC3E}">
        <p14:creationId xmlns:p14="http://schemas.microsoft.com/office/powerpoint/2010/main" val="235971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Arial Rounded MT Bold</vt:lpstr>
      <vt:lpstr>Lato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Walgama Jayasekara</dc:creator>
  <cp:lastModifiedBy>Walgama Jayasekara</cp:lastModifiedBy>
  <cp:revision>5</cp:revision>
  <dcterms:created xsi:type="dcterms:W3CDTF">2024-07-22T23:50:33Z</dcterms:created>
  <dcterms:modified xsi:type="dcterms:W3CDTF">2024-07-23T00:31:21Z</dcterms:modified>
</cp:coreProperties>
</file>