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7" r:id="rId2"/>
    <p:sldId id="311" r:id="rId3"/>
    <p:sldId id="30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2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853AB-9B59-42DD-A1B7-29ABD6F574E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2F4A-1B80-403A-B864-C7441FEBA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0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3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66FB-58F2-4F16-8F3E-F3ED24D6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4DA4D-CD0F-4508-9807-39FB3A24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022C0-9366-48C5-96A9-6D6B8AD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71086-BFD9-47E5-8D8C-2E0E6C99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3592C-C5BD-4C4E-B6D3-FCA7AAD3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512D-CF35-4F7A-9E13-85F974A4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8E27B-F8DE-4FA6-BD25-A5ABE449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D5FBF-17D4-4E4D-BECF-3279139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99287-3C1F-4BDE-8852-432B762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68E27-321E-4ED5-96A1-22CAC3FD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3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BF2BA-27BD-43B2-BE71-44CFC659C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440A5-BA53-4AE0-8E30-08833E14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42512-D6AB-4347-9894-CD4F4E9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A5F8F-DDC6-4A7B-8507-B507F8A7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0A7DA-066D-4238-B419-6F4F348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8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3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4315-84E3-4941-B8D3-4D5DF89A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430E-B350-4B1E-BB36-9D7A4240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C0573-6B65-477F-B8F8-56E0F13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28D78-4AAA-455D-A28D-16C27CA3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D96DB-2A45-44F6-BEC8-E52325C8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A2-7755-4990-88B4-6190A450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84D1C-3E71-4926-B849-597417AF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70E7-E210-480D-9A96-77B4F81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25EFD-CB9E-4110-A3F3-68009A46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D811B-CEFC-40C1-B4D9-76282C48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8F105-2483-49A9-B2DD-33D9C2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097E-4C57-45CE-A199-052D165BE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1CF06-5242-420B-BB18-A5811C98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F8376-D8D8-4387-91A0-7F515AB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69C86-E2D2-40B3-8CE4-2F68A2F4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9BA57-9C0B-4C04-85D3-0BAC6FEB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F1D3D-6BE2-4E73-AC9F-0AEC928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B34E3-20B9-49A7-AA10-541ED3B5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6FCEC-7DE4-4A34-A81C-D86A6016D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CDA3C-1CBD-41B5-9F81-EAE509F04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96A33-33C9-4DC7-8550-19FF162DF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A0EEAD-364A-42F9-921B-7371CA75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63CCB-3082-4B83-93AF-D2EC9193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640CD-82EB-4C7A-8720-1D797E8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9EF82-17C4-4553-AD9B-7E32EEC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A11FC-910D-4896-9287-C4C35809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D6DAE-0871-40B5-A0BC-1D3EE514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3337E-28A0-4D88-AEAF-FA4EBE67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90384-CA7E-4386-96FF-01353A3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54B8EC-0BCA-4C04-BC19-CEEACAE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967F0-AB41-4E5D-9E96-103FD1AE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1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2E51C-1EB3-4D58-BD1F-A5E04510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C1724-EE3C-4FBF-AE3F-314B1D22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D1149-F846-4447-B957-14B9C527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01258-7925-4CA0-A66B-92ED3E23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CA386-1559-47ED-96C6-25FF6F98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1AD41-CBB8-412D-915B-0C4B80A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19FE-98E1-4589-8A97-35DE02EF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5910B8-AFCE-4255-82A4-C45966B3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25F5D-05EF-4F63-8472-4F02624E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F5719-0C80-42F2-9A96-C93A64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9453E-CE5E-4E33-8C52-6A5CFF7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A8293-356D-4152-B382-0A19DEC3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45D5C-D3D1-4DE0-A92E-4D870E20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C8A44-74F4-4989-ACA3-53B83707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25DBA-55A7-4CF0-8ACB-5275A4453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9549-08E3-43DF-925C-F9838E68EEC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CF7DC-2B64-4C22-B682-195AEE2A8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4E094-9D6C-4291-9B48-94750DB70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6ADB-3961-4805-B38C-8536BC1A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915200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>
              <a:buClr>
                <a:srgbClr val="000000"/>
              </a:buClr>
              <a:buSzPts val="2000"/>
            </a:pP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altLang="zh-CN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201702752 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이정민 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주제변경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667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6"/>
          <p:cNvSpPr txBox="1"/>
          <p:nvPr/>
        </p:nvSpPr>
        <p:spPr>
          <a:xfrm>
            <a:off x="915200" y="746400"/>
            <a:ext cx="11276800" cy="574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유튜브  중국 관련 컨텐츠 덧글 분석을 통한 대 중국 여론 분석</a:t>
            </a:r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r>
              <a:rPr lang="en-US" altLang="ko-KR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사드 배치 논란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＇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국내에서  한중 네티즌 사이 치열한 이데올로기 충돌이 지속적으로 있어왔다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글로벌 아이돌 그룹인 한국의 방탄소년단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(BTS)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 지난 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미국의 한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친선 비영리재단인 </a:t>
            </a:r>
            <a:r>
              <a:rPr lang="ko-KR" altLang="en-US" sz="1867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코리아소사이어티로부터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67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밴플리트상을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받고 “올해는 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6·25 70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주년으로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우리는 양국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한국과 미국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함께 겪었던 고난의 역사를 영원히 기억해야 </a:t>
            </a:r>
            <a:r>
              <a:rPr lang="ko-KR" altLang="en-US" sz="1867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한다”는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내용이 포함된 소감을 밝혔다가 중국 네티즌들의 비난 공세에 시달렸다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67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친중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867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반중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여론 논쟁이 심해지고 있다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r>
              <a:rPr lang="en-US" altLang="ko-KR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높은 클릭 수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 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 뷰 이상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기록한 대표적인 중국 정치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경제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사회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문화 관련 영상 컨텐츠를 선정해</a:t>
            </a:r>
            <a:r>
              <a:rPr lang="en-US" altLang="ko-KR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네티즌 리뷰를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텍스트마이닝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방법을 통해 분석함으로써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중국에 대한 여론 흐름을 탐색</a:t>
            </a:r>
            <a:endParaRPr lang="en-US" altLang="ko-KR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8A5159-8043-41FB-935B-7ED718BB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2020年2月20日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C81939-8F46-4332-A14B-95A7EEB9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/>
              </a:rPr>
              <a:t>77021510分享保存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915200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>
              <a:buClr>
                <a:srgbClr val="000000"/>
              </a:buClr>
              <a:buSzPts val="2000"/>
            </a:pP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altLang="zh-CN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201702752 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이정민 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주제변경</a:t>
            </a:r>
            <a:r>
              <a:rPr lang="en-US" altLang="ko-KR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667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6"/>
          <p:cNvSpPr txBox="1"/>
          <p:nvPr/>
        </p:nvSpPr>
        <p:spPr>
          <a:xfrm>
            <a:off x="915200" y="746400"/>
            <a:ext cx="11276800" cy="574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유튜브  중국 관련 컨텐츠 덧글 분석을 통한 대 중국 여론 분석</a:t>
            </a:r>
            <a:endParaRPr lang="en-US" altLang="ko-KR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US" altLang="ko-KR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</a:t>
            </a:r>
            <a:r>
              <a:rPr lang="en-US" altLang="ko-KR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ko-KR" altLang="en-US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덧글 수 합계</a:t>
            </a:r>
            <a:r>
              <a:rPr lang="en-US" altLang="ko-KR"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1514 + 2757 + 3559 + 8277 = </a:t>
            </a:r>
            <a:r>
              <a:rPr lang="en-US" altLang="ko-KR" sz="1867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12548 </a:t>
            </a:r>
            <a:r>
              <a:rPr lang="ko-KR" altLang="en-US" sz="1867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endParaRPr lang="en-US" altLang="ko-KR" sz="1867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KBS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다큐 명견만리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두려운 미래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중국 </a:t>
            </a:r>
            <a:r>
              <a:rPr lang="ko-KR" alt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주링허우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세대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대한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일부터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까지의 유튜브  덧글 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1514 </a:t>
            </a:r>
            <a:r>
              <a:rPr lang="ko-KR" alt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endParaRPr lang="en-US" altLang="ko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KBS</a:t>
            </a:r>
            <a:r>
              <a:rPr lang="ko-KR" altLang="en-US" b="0" i="0" dirty="0">
                <a:effectLst/>
                <a:latin typeface="Roboto"/>
              </a:rPr>
              <a:t>스페셜 </a:t>
            </a:r>
            <a:r>
              <a:rPr lang="en-US" altLang="ko-KR" b="0" i="0" dirty="0">
                <a:effectLst/>
                <a:latin typeface="Roboto"/>
              </a:rPr>
              <a:t>&lt;</a:t>
            </a:r>
            <a:r>
              <a:rPr lang="ko-KR" altLang="en-US" b="0" i="0" dirty="0" err="1">
                <a:effectLst/>
                <a:latin typeface="Roboto"/>
              </a:rPr>
              <a:t>차이나쇼크</a:t>
            </a:r>
            <a:r>
              <a:rPr lang="en-US" altLang="ko-KR" b="0" i="0" dirty="0">
                <a:effectLst/>
                <a:latin typeface="Roboto"/>
              </a:rPr>
              <a:t>, </a:t>
            </a:r>
            <a:r>
              <a:rPr lang="ko-KR" altLang="en-US" b="0" i="0" dirty="0">
                <a:effectLst/>
                <a:latin typeface="Roboto"/>
              </a:rPr>
              <a:t>빈집 </a:t>
            </a:r>
            <a:r>
              <a:rPr lang="en-US" altLang="ko-KR" b="0" i="0" dirty="0">
                <a:effectLst/>
                <a:latin typeface="Roboto"/>
              </a:rPr>
              <a:t>6</a:t>
            </a:r>
            <a:r>
              <a:rPr lang="ko-KR" altLang="en-US" b="0" i="0" dirty="0">
                <a:effectLst/>
                <a:latin typeface="Roboto"/>
              </a:rPr>
              <a:t>천</a:t>
            </a:r>
            <a:r>
              <a:rPr lang="en-US" altLang="ko-KR" b="0" i="0" dirty="0">
                <a:effectLst/>
                <a:latin typeface="Roboto"/>
              </a:rPr>
              <a:t>5</a:t>
            </a:r>
            <a:r>
              <a:rPr lang="ko-KR" altLang="en-US" b="0" i="0" dirty="0">
                <a:effectLst/>
                <a:latin typeface="Roboto"/>
              </a:rPr>
              <a:t>백만 채의 비밀</a:t>
            </a:r>
            <a:r>
              <a:rPr lang="en-US" altLang="ko-KR" b="0" i="0" dirty="0">
                <a:effectLst/>
                <a:latin typeface="Roboto"/>
              </a:rPr>
              <a:t>&gt; </a:t>
            </a:r>
            <a:r>
              <a:rPr lang="ko-KR" altLang="en-US" dirty="0">
                <a:latin typeface="Roboto"/>
              </a:rPr>
              <a:t>에 대한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일부터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까지의 유튜브  덧글 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2757 </a:t>
            </a:r>
            <a:r>
              <a:rPr lang="ko-KR" alt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endParaRPr lang="en-US" altLang="ko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KBS</a:t>
            </a:r>
            <a:r>
              <a:rPr lang="ko-KR" altLang="en-US" b="0" i="0" dirty="0">
                <a:effectLst/>
                <a:latin typeface="Roboto"/>
              </a:rPr>
              <a:t>글로벌정보쇼 세계인 </a:t>
            </a:r>
            <a:r>
              <a:rPr lang="en-US" altLang="ko-KR" b="0" i="0" dirty="0">
                <a:effectLst/>
                <a:latin typeface="Roboto"/>
              </a:rPr>
              <a:t>&lt;</a:t>
            </a:r>
            <a:r>
              <a:rPr lang="ko-KR" altLang="en-US" b="0" i="0" dirty="0">
                <a:effectLst/>
                <a:latin typeface="Roboto"/>
              </a:rPr>
              <a:t> 중국 청년</a:t>
            </a:r>
            <a:r>
              <a:rPr lang="en-US" altLang="ko-KR" b="0" i="0" dirty="0">
                <a:effectLst/>
                <a:latin typeface="Roboto"/>
              </a:rPr>
              <a:t>, </a:t>
            </a:r>
            <a:r>
              <a:rPr lang="ko-KR" altLang="en-US" b="0" i="0" dirty="0">
                <a:effectLst/>
                <a:latin typeface="Roboto"/>
              </a:rPr>
              <a:t>서민들의 심각한 주거실태와 빈부격차 </a:t>
            </a:r>
            <a:r>
              <a:rPr lang="en-US" altLang="ko-KR" b="0" i="0" dirty="0">
                <a:effectLst/>
                <a:latin typeface="Roboto"/>
              </a:rPr>
              <a:t>&gt;</a:t>
            </a:r>
            <a:r>
              <a:rPr lang="ko-KR" altLang="en-US" b="0" i="0" dirty="0">
                <a:effectLst/>
                <a:latin typeface="Roboto"/>
              </a:rPr>
              <a:t>에 대한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일부터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까지의 유튜브  덧글 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3559 </a:t>
            </a:r>
            <a:r>
              <a:rPr lang="ko-KR" alt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</a:t>
            </a:r>
            <a:endParaRPr lang="en-US" altLang="ko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/>
              </a:rPr>
              <a:t>미디어채널 랭킹스쿨에서 제작한 </a:t>
            </a:r>
            <a:r>
              <a:rPr lang="en-US" altLang="ko-KR" dirty="0">
                <a:latin typeface="Roboto"/>
              </a:rPr>
              <a:t>&lt;</a:t>
            </a:r>
            <a:r>
              <a:rPr lang="ko-KR" altLang="en-US" b="0" i="0" dirty="0">
                <a:effectLst/>
                <a:latin typeface="Roboto"/>
              </a:rPr>
              <a:t>한국사람이 중국가면 </a:t>
            </a:r>
            <a:r>
              <a:rPr lang="ko-KR" altLang="en-US" b="0" i="0" dirty="0" err="1">
                <a:effectLst/>
                <a:latin typeface="Roboto"/>
              </a:rPr>
              <a:t>경악하는것</a:t>
            </a:r>
            <a:r>
              <a:rPr lang="ko-KR" altLang="en-US" b="0" i="0" dirty="0">
                <a:effectLst/>
                <a:latin typeface="Roboto"/>
              </a:rPr>
              <a:t> </a:t>
            </a:r>
            <a:r>
              <a:rPr lang="en-US" altLang="ko-KR" b="0" i="0" dirty="0">
                <a:effectLst/>
                <a:latin typeface="Roboto"/>
              </a:rPr>
              <a:t>TOP4&gt;</a:t>
            </a:r>
            <a:r>
              <a:rPr lang="ko-KR" altLang="en-US" b="0" i="0" dirty="0">
                <a:effectLst/>
                <a:latin typeface="Roboto"/>
              </a:rPr>
              <a:t>에 대한 </a:t>
            </a:r>
            <a:r>
              <a:rPr lang="en-US" altLang="ko-KR" b="0" i="0" dirty="0">
                <a:effectLst/>
                <a:latin typeface="Roboto"/>
              </a:rPr>
              <a:t>2019</a:t>
            </a:r>
            <a:r>
              <a:rPr lang="ko-KR" altLang="en-US" b="0" i="0" dirty="0">
                <a:effectLst/>
                <a:latin typeface="Roboto"/>
              </a:rPr>
              <a:t>년  </a:t>
            </a:r>
            <a:r>
              <a:rPr lang="en-US" altLang="ko-KR" b="0" i="0" dirty="0">
                <a:effectLst/>
                <a:latin typeface="Roboto"/>
              </a:rPr>
              <a:t>8</a:t>
            </a:r>
            <a:r>
              <a:rPr lang="ko-KR" altLang="en-US" b="0" i="0" dirty="0">
                <a:effectLst/>
                <a:latin typeface="Roboto"/>
              </a:rPr>
              <a:t>월 </a:t>
            </a:r>
            <a:r>
              <a:rPr lang="en-US" altLang="ko-KR" b="0" i="0" dirty="0">
                <a:effectLst/>
                <a:latin typeface="Roboto"/>
              </a:rPr>
              <a:t>31</a:t>
            </a:r>
            <a:r>
              <a:rPr lang="ko-KR" altLang="en-US" b="0" i="0" dirty="0">
                <a:effectLst/>
                <a:latin typeface="Roboto"/>
              </a:rPr>
              <a:t>일부터 </a:t>
            </a:r>
            <a:r>
              <a:rPr lang="en-US" altLang="ko-KR" b="0" i="0" dirty="0">
                <a:effectLst/>
                <a:latin typeface="Roboto"/>
              </a:rPr>
              <a:t>2020</a:t>
            </a:r>
            <a:r>
              <a:rPr lang="ko-KR" altLang="en-US" b="0" i="0" dirty="0">
                <a:effectLst/>
                <a:latin typeface="Roboto"/>
              </a:rPr>
              <a:t>년 </a:t>
            </a:r>
            <a:r>
              <a:rPr lang="en-US" altLang="ko-KR" b="0" i="0" dirty="0">
                <a:effectLst/>
                <a:latin typeface="Roboto"/>
              </a:rPr>
              <a:t>11</a:t>
            </a:r>
            <a:r>
              <a:rPr lang="ko-KR" altLang="en-US" b="0" i="0" dirty="0">
                <a:effectLst/>
                <a:latin typeface="Roboto"/>
              </a:rPr>
              <a:t>월 </a:t>
            </a:r>
            <a:r>
              <a:rPr lang="en-US" altLang="ko-KR" b="0" i="0" dirty="0">
                <a:effectLst/>
                <a:latin typeface="Roboto"/>
              </a:rPr>
              <a:t>11</a:t>
            </a:r>
            <a:r>
              <a:rPr lang="ko-KR" altLang="en-US" b="0" i="0" dirty="0">
                <a:effectLst/>
                <a:latin typeface="Roboto"/>
              </a:rPr>
              <a:t>일 까지의 유튜브 덧글 </a:t>
            </a:r>
            <a:r>
              <a:rPr lang="en-US" altLang="ko-KR" b="1" i="0" dirty="0">
                <a:effectLst/>
                <a:latin typeface="Roboto"/>
              </a:rPr>
              <a:t>8277 </a:t>
            </a:r>
            <a:r>
              <a:rPr lang="ko-KR" altLang="en-US" b="1" i="0" dirty="0">
                <a:effectLst/>
                <a:latin typeface="Roboto"/>
              </a:rPr>
              <a:t>개</a:t>
            </a:r>
            <a:endParaRPr lang="en-US" altLang="ko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endParaRPr lang="en-US" altLang="ko-KR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위에서 언급한 컨텐츠 영상의 유튜브  덧글을 수집하여 </a:t>
            </a:r>
            <a:r>
              <a:rPr lang="ko-KR" altLang="ko-KR" dirty="0"/>
              <a:t>언어 분석(형태소 분석+Word2Vec) 수행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8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8A5159-8043-41FB-935B-7ED718BB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2020年2月20日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C81939-8F46-4332-A14B-95A7EEB9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/>
              </a:rPr>
              <a:t>77021510分享保存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1027309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>
              <a:buClr>
                <a:srgbClr val="000000"/>
              </a:buClr>
              <a:buSzPts val="2000"/>
            </a:pPr>
            <a:r>
              <a:rPr lang="ko-KR" altLang="en-US" sz="2667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샘플 </a:t>
            </a:r>
            <a:endParaRPr sz="2667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6"/>
          <p:cNvSpPr txBox="1"/>
          <p:nvPr/>
        </p:nvSpPr>
        <p:spPr>
          <a:xfrm>
            <a:off x="915200" y="746400"/>
            <a:ext cx="11276800" cy="574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lang="en-US"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67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8A5159-8043-41FB-935B-7ED718BB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2020年2月20日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C81939-8F46-4332-A14B-95A7EEB9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Roboto"/>
              </a:rPr>
              <a:t>77021510分享保存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41DC440-8A08-4D7A-9104-882850E1A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87" y="1513114"/>
            <a:ext cx="8205556" cy="38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340</Words>
  <Application>Microsoft Office PowerPoint</Application>
  <PresentationFormat>와이드스크린</PresentationFormat>
  <Paragraphs>43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Roboto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11</cp:revision>
  <dcterms:created xsi:type="dcterms:W3CDTF">2020-11-03T19:21:57Z</dcterms:created>
  <dcterms:modified xsi:type="dcterms:W3CDTF">2020-11-10T17:57:49Z</dcterms:modified>
</cp:coreProperties>
</file>