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6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심" initials="수심" lastIdx="4" clrIdx="0">
    <p:extLst>
      <p:ext uri="{19B8F6BF-5375-455C-9EA6-DF929625EA0E}">
        <p15:presenceInfo xmlns:p15="http://schemas.microsoft.com/office/powerpoint/2012/main" userId="8660eb9f5b934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A9DA74"/>
    <a:srgbClr val="B8E08C"/>
    <a:srgbClr val="FF6D6D"/>
    <a:srgbClr val="FEA4E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309" autoAdjust="0"/>
  </p:normalViewPr>
  <p:slideViewPr>
    <p:cSldViewPr snapToGrid="0">
      <p:cViewPr>
        <p:scale>
          <a:sx n="66" d="100"/>
          <a:sy n="66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07:56.868" idx="1">
    <p:pos x="10" y="10"/>
    <p:text>자세한 일정을 짜는 것. 일정수정기능을 삭제하였다.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13:07.149" idx="3">
    <p:pos x="147" y="647"/>
    <p:text>세부계획 짜는것,</p:text>
    <p:extLst>
      <p:ext uri="{C676402C-5697-4E1C-873F-D02D1690AC5C}">
        <p15:threadingInfo xmlns:p15="http://schemas.microsoft.com/office/powerpoint/2012/main" timeZoneBias="-540"/>
      </p:ext>
    </p:extLst>
  </p:cm>
  <p:cm authorId="1" dt="2019-09-17T18:13:24.318" idx="4">
    <p:pos x="147" y="783"/>
    <p:text>일정 수정기능을 삭제한 것 반영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부분이 사라짐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227496" y="1816620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63226" y="1773078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071" y="1685994"/>
            <a:ext cx="2364647" cy="3734691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514676" y="5397571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카카오톡 </a:t>
            </a:r>
            <a:endParaRPr lang="en-US" altLang="ko-KR" sz="1500" dirty="0"/>
          </a:p>
          <a:p>
            <a:r>
              <a:rPr lang="ko-KR" altLang="en-US" sz="1500" dirty="0"/>
              <a:t>계정으로 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10126061" y="5403405"/>
            <a:ext cx="122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요청</a:t>
            </a:r>
            <a:endParaRPr lang="en-US" altLang="ko-KR" sz="1500" dirty="0"/>
          </a:p>
          <a:p>
            <a:r>
              <a:rPr lang="ko-KR" altLang="en-US" sz="1500" dirty="0"/>
              <a:t>메시지 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558412" y="5405219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초기화면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459152" y="5408421"/>
            <a:ext cx="1470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카카오친구 </a:t>
            </a:r>
            <a:endParaRPr lang="en-US" altLang="ko-KR" sz="1500" dirty="0"/>
          </a:p>
          <a:p>
            <a:r>
              <a:rPr lang="ko-KR" altLang="en-US" sz="1500" dirty="0"/>
              <a:t>목록에서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B1163C-92DA-44FD-8725-E746401690E0}"/>
              </a:ext>
            </a:extLst>
          </p:cNvPr>
          <p:cNvGrpSpPr/>
          <p:nvPr/>
        </p:nvGrpSpPr>
        <p:grpSpPr>
          <a:xfrm>
            <a:off x="7109808" y="1685994"/>
            <a:ext cx="2364647" cy="3798661"/>
            <a:chOff x="7012480" y="1509347"/>
            <a:chExt cx="2364647" cy="3839306"/>
          </a:xfrm>
        </p:grpSpPr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C5FEEB3F-CE47-49EC-A995-98F85636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480" y="1509347"/>
              <a:ext cx="2364647" cy="38393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6225BB-B812-4004-9EB4-6E87884D5D10}"/>
                </a:ext>
              </a:extLst>
            </p:cNvPr>
            <p:cNvSpPr/>
            <p:nvPr/>
          </p:nvSpPr>
          <p:spPr>
            <a:xfrm>
              <a:off x="7468333" y="2000250"/>
              <a:ext cx="947005" cy="1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2E61D7-DF04-4BED-AED4-AF09D3C42B33}"/>
              </a:ext>
            </a:extLst>
          </p:cNvPr>
          <p:cNvSpPr txBox="1"/>
          <p:nvPr/>
        </p:nvSpPr>
        <p:spPr>
          <a:xfrm>
            <a:off x="5109547" y="5404965"/>
            <a:ext cx="211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연인 초대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3331E-99A0-44B3-B281-9DE435506A28}"/>
              </a:ext>
            </a:extLst>
          </p:cNvPr>
          <p:cNvGrpSpPr/>
          <p:nvPr/>
        </p:nvGrpSpPr>
        <p:grpSpPr>
          <a:xfrm>
            <a:off x="4853340" y="1816620"/>
            <a:ext cx="1996197" cy="3569935"/>
            <a:chOff x="4726962" y="1587795"/>
            <a:chExt cx="1996197" cy="3654970"/>
          </a:xfrm>
        </p:grpSpPr>
        <p:grpSp>
          <p:nvGrpSpPr>
            <p:cNvPr id="54" name="Phone">
              <a:extLst>
                <a:ext uri="{FF2B5EF4-FFF2-40B4-BE49-F238E27FC236}">
                  <a16:creationId xmlns:a16="http://schemas.microsoft.com/office/drawing/2014/main" id="{1323791C-46EF-4F0D-A5C8-D6E60A2AC2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26962" y="1587795"/>
              <a:ext cx="1996197" cy="3647607"/>
              <a:chOff x="595686" y="1262396"/>
              <a:chExt cx="2479208" cy="4859248"/>
            </a:xfrm>
          </p:grpSpPr>
          <p:sp>
            <p:nvSpPr>
              <p:cNvPr id="55" name="Case">
                <a:extLst>
                  <a:ext uri="{FF2B5EF4-FFF2-40B4-BE49-F238E27FC236}">
                    <a16:creationId xmlns:a16="http://schemas.microsoft.com/office/drawing/2014/main" id="{5C4B9CA0-D262-4687-9733-31C6369B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">
                <a:extLst>
                  <a:ext uri="{FF2B5EF4-FFF2-40B4-BE49-F238E27FC236}">
                    <a16:creationId xmlns:a16="http://schemas.microsoft.com/office/drawing/2014/main" id="{679CD017-2761-4648-9398-DAD319D11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amera">
                <a:extLst>
                  <a:ext uri="{FF2B5EF4-FFF2-40B4-BE49-F238E27FC236}">
                    <a16:creationId xmlns:a16="http://schemas.microsoft.com/office/drawing/2014/main" id="{2D9A214A-CD81-43E7-B297-2F4AAEA3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aker">
                <a:extLst>
                  <a:ext uri="{FF2B5EF4-FFF2-40B4-BE49-F238E27FC236}">
                    <a16:creationId xmlns:a16="http://schemas.microsoft.com/office/drawing/2014/main" id="{F8AE54C6-30D7-4464-BDDB-C7AD9C6A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Display">
                <a:extLst>
                  <a:ext uri="{FF2B5EF4-FFF2-40B4-BE49-F238E27FC236}">
                    <a16:creationId xmlns:a16="http://schemas.microsoft.com/office/drawing/2014/main" id="{D088FF9B-323F-4D9F-9BC7-EA31EE1F049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ase">
              <a:extLst>
                <a:ext uri="{FF2B5EF4-FFF2-40B4-BE49-F238E27FC236}">
                  <a16:creationId xmlns:a16="http://schemas.microsoft.com/office/drawing/2014/main" id="{D69B15BC-2FA7-479C-8198-57CC92CE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962" y="1595158"/>
              <a:ext cx="1996197" cy="3647607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>
              <a:extLst>
                <a:ext uri="{FF2B5EF4-FFF2-40B4-BE49-F238E27FC236}">
                  <a16:creationId xmlns:a16="http://schemas.microsoft.com/office/drawing/2014/main" id="{27363DF0-E2B7-40E6-9666-D6EC14E6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214" y="5035726"/>
              <a:ext cx="393694" cy="12148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>
              <a:extLst>
                <a:ext uri="{FF2B5EF4-FFF2-40B4-BE49-F238E27FC236}">
                  <a16:creationId xmlns:a16="http://schemas.microsoft.com/office/drawing/2014/main" id="{C8D86E12-A52C-49CC-8770-7AF459F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460" y="1688209"/>
              <a:ext cx="99810" cy="93051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eaker">
              <a:extLst>
                <a:ext uri="{FF2B5EF4-FFF2-40B4-BE49-F238E27FC236}">
                  <a16:creationId xmlns:a16="http://schemas.microsoft.com/office/drawing/2014/main" id="{0202D613-443F-4F1F-BB10-30459B81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578" y="1734735"/>
              <a:ext cx="426964" cy="46525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Display">
              <a:extLst>
                <a:ext uri="{FF2B5EF4-FFF2-40B4-BE49-F238E27FC236}">
                  <a16:creationId xmlns:a16="http://schemas.microsoft.com/office/drawing/2014/main" id="{82D11C14-89F3-4E34-8316-54CEA301DF80}"/>
                </a:ext>
              </a:extLst>
            </p:cNvPr>
            <p:cNvSpPr/>
            <p:nvPr/>
          </p:nvSpPr>
          <p:spPr>
            <a:xfrm>
              <a:off x="4804745" y="1892203"/>
              <a:ext cx="1840631" cy="305065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0" name="Picture 2" descr="ìì´í° ìì¡ë ë°°ê²½íë©´ì ëí ì´ë¯¸ì§ ê²ìê²°ê³¼">
              <a:extLst>
                <a:ext uri="{FF2B5EF4-FFF2-40B4-BE49-F238E27FC236}">
                  <a16:creationId xmlns:a16="http://schemas.microsoft.com/office/drawing/2014/main" id="{A32738FF-E7A0-4B23-B805-01BE83BC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822" y="1887199"/>
              <a:ext cx="1832554" cy="30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DF7B18-9205-4131-BA23-7DE988EF55C1}"/>
                </a:ext>
              </a:extLst>
            </p:cNvPr>
            <p:cNvSpPr/>
            <p:nvPr/>
          </p:nvSpPr>
          <p:spPr>
            <a:xfrm>
              <a:off x="4928292" y="4288005"/>
              <a:ext cx="1508675" cy="432032"/>
            </a:xfrm>
            <a:prstGeom prst="roundRect">
              <a:avLst/>
            </a:prstGeom>
            <a:solidFill>
              <a:srgbClr val="B8E08C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연인 초대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175660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2460166" y="5402873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달력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2671071" y="1807354"/>
            <a:ext cx="2039354" cy="3557754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5100567" y="5393207"/>
            <a:ext cx="2019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팝업 메시지 띄움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7C8B0-FEB1-4FE8-8833-4440754D3273}"/>
              </a:ext>
            </a:extLst>
          </p:cNvPr>
          <p:cNvGrpSpPr/>
          <p:nvPr/>
        </p:nvGrpSpPr>
        <p:grpSpPr>
          <a:xfrm>
            <a:off x="7406377" y="1807354"/>
            <a:ext cx="2074384" cy="3577528"/>
            <a:chOff x="7254778" y="1591967"/>
            <a:chExt cx="2074384" cy="3577528"/>
          </a:xfrm>
        </p:grpSpPr>
        <p:sp>
          <p:nvSpPr>
            <p:cNvPr id="150" name="Case">
              <a:extLst>
                <a:ext uri="{FF2B5EF4-FFF2-40B4-BE49-F238E27FC236}">
                  <a16:creationId xmlns:a16="http://schemas.microsoft.com/office/drawing/2014/main" id="{58A08418-ED8F-4373-88A2-4D37665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778" y="1591967"/>
              <a:ext cx="2074384" cy="357752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CCE42209-7463-42F5-A34A-BBD0607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413" y="4966434"/>
              <a:ext cx="409115" cy="119149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amera">
              <a:extLst>
                <a:ext uri="{FF2B5EF4-FFF2-40B4-BE49-F238E27FC236}">
                  <a16:creationId xmlns:a16="http://schemas.microsoft.com/office/drawing/2014/main" id="{D71923DF-0BF3-4A5C-BD08-C4AB2CAB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432" y="1683230"/>
              <a:ext cx="103719" cy="91263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peaker">
              <a:extLst>
                <a:ext uri="{FF2B5EF4-FFF2-40B4-BE49-F238E27FC236}">
                  <a16:creationId xmlns:a16="http://schemas.microsoft.com/office/drawing/2014/main" id="{08F3FE5C-C7BA-4828-82A0-3287959A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126" y="1728862"/>
              <a:ext cx="443688" cy="45632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isplay">
              <a:extLst>
                <a:ext uri="{FF2B5EF4-FFF2-40B4-BE49-F238E27FC236}">
                  <a16:creationId xmlns:a16="http://schemas.microsoft.com/office/drawing/2014/main" id="{17573A5E-C0B5-4798-913B-DB8DF29BBA68}"/>
                </a:ext>
              </a:extLst>
            </p:cNvPr>
            <p:cNvSpPr/>
            <p:nvPr/>
          </p:nvSpPr>
          <p:spPr>
            <a:xfrm>
              <a:off x="7335606" y="1901774"/>
              <a:ext cx="1912724" cy="299204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6B77407-80C2-4196-89D8-4D5B72EC7B84}"/>
                </a:ext>
              </a:extLst>
            </p:cNvPr>
            <p:cNvSpPr/>
            <p:nvPr/>
          </p:nvSpPr>
          <p:spPr>
            <a:xfrm>
              <a:off x="7340374" y="1893538"/>
              <a:ext cx="1912724" cy="310998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58E4FBD-4541-4D39-9216-31ACA129E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55989" y="1931324"/>
              <a:ext cx="273641" cy="23542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ell">
              <a:extLst>
                <a:ext uri="{FF2B5EF4-FFF2-40B4-BE49-F238E27FC236}">
                  <a16:creationId xmlns:a16="http://schemas.microsoft.com/office/drawing/2014/main" id="{D8169EBE-9257-425B-8CDB-48440A03B9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3392" y="1929365"/>
              <a:ext cx="232280" cy="239345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30B187C-DB14-488B-B4E9-1A66BD1A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890" y="1931324"/>
              <a:ext cx="273641" cy="23542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FCAE99F-608E-4BC6-9CE2-7134BBC2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380" y="1932961"/>
              <a:ext cx="269836" cy="232152"/>
            </a:xfrm>
            <a:prstGeom prst="rect">
              <a:avLst/>
            </a:prstGeom>
          </p:spPr>
        </p:pic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8262415" y="1910923"/>
              <a:ext cx="418404" cy="36607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8345" y="2508201"/>
              <a:ext cx="1068139" cy="91611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7414608" y="5402873"/>
            <a:ext cx="2354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알림 메시지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데이트요청</a:t>
            </a:r>
            <a:r>
              <a:rPr lang="en-US" altLang="ko-KR" sz="1500" dirty="0"/>
              <a:t>,</a:t>
            </a:r>
            <a:r>
              <a:rPr lang="ko-KR" altLang="en-US" sz="1500" dirty="0"/>
              <a:t>수락 메시지 등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9760477" y="1807355"/>
            <a:ext cx="2039354" cy="3577528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10428502" y="4660153"/>
            <a:ext cx="700148" cy="99443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9838206" y="2090263"/>
            <a:ext cx="1886252" cy="319056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9838363" y="2868477"/>
            <a:ext cx="1880425" cy="15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10378094" y="2424685"/>
            <a:ext cx="1134534" cy="5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219546" y="3364056"/>
            <a:ext cx="121389" cy="199235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0657159" y="3388524"/>
            <a:ext cx="121389" cy="19923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187973" y="3925132"/>
            <a:ext cx="121389" cy="199235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10367636" y="2105132"/>
            <a:ext cx="450496" cy="3981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9763434" y="5404729"/>
            <a:ext cx="20195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하트를 길게 누르면 </a:t>
            </a:r>
            <a:endParaRPr lang="en-US" altLang="ko-KR" sz="1500" dirty="0"/>
          </a:p>
          <a:p>
            <a:r>
              <a:rPr lang="ko-KR" altLang="en-US" sz="1500" dirty="0"/>
              <a:t>선택 삭제를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3" y="1807354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5227470" y="3072304"/>
            <a:ext cx="644292" cy="21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DEDA67-E410-469D-8C47-0D3328015824}"/>
              </a:ext>
            </a:extLst>
          </p:cNvPr>
          <p:cNvSpPr txBox="1"/>
          <p:nvPr/>
        </p:nvSpPr>
        <p:spPr>
          <a:xfrm>
            <a:off x="623015" y="5403552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사용자정보</a:t>
            </a:r>
          </a:p>
        </p:txBody>
      </p:sp>
      <p:sp>
        <p:nvSpPr>
          <p:cNvPr id="218" name="말풍선: 타원형 217">
            <a:extLst>
              <a:ext uri="{FF2B5EF4-FFF2-40B4-BE49-F238E27FC236}">
                <a16:creationId xmlns:a16="http://schemas.microsoft.com/office/drawing/2014/main" id="{868703A2-E277-4950-89CA-5783401107BA}"/>
              </a:ext>
            </a:extLst>
          </p:cNvPr>
          <p:cNvSpPr/>
          <p:nvPr/>
        </p:nvSpPr>
        <p:spPr>
          <a:xfrm>
            <a:off x="1961207" y="835230"/>
            <a:ext cx="1922428" cy="785192"/>
          </a:xfrm>
          <a:prstGeom prst="wedgeEllipseCallout">
            <a:avLst>
              <a:gd name="adj1" fmla="val -37474"/>
              <a:gd name="adj2" fmla="val 8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8D4271-4F6D-44AF-8F8A-162B82493F6E}"/>
              </a:ext>
            </a:extLst>
          </p:cNvPr>
          <p:cNvGrpSpPr/>
          <p:nvPr/>
        </p:nvGrpSpPr>
        <p:grpSpPr>
          <a:xfrm>
            <a:off x="275620" y="1807354"/>
            <a:ext cx="2115733" cy="3570356"/>
            <a:chOff x="275620" y="1763812"/>
            <a:chExt cx="2115733" cy="3570356"/>
          </a:xfrm>
        </p:grpSpPr>
        <p:grpSp>
          <p:nvGrpSpPr>
            <p:cNvPr id="177" name="Phone">
              <a:extLst>
                <a:ext uri="{FF2B5EF4-FFF2-40B4-BE49-F238E27FC236}">
                  <a16:creationId xmlns:a16="http://schemas.microsoft.com/office/drawing/2014/main" id="{5344D356-95D7-4F7A-AFDB-A085EA4E09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620" y="1763812"/>
              <a:ext cx="2115733" cy="3570356"/>
              <a:chOff x="595686" y="1262396"/>
              <a:chExt cx="2479208" cy="4859248"/>
            </a:xfrm>
          </p:grpSpPr>
          <p:sp>
            <p:nvSpPr>
              <p:cNvPr id="190" name="Case">
                <a:extLst>
                  <a:ext uri="{FF2B5EF4-FFF2-40B4-BE49-F238E27FC236}">
                    <a16:creationId xmlns:a16="http://schemas.microsoft.com/office/drawing/2014/main" id="{ADBD2C4A-4E0E-4A2D-BD2F-7B48FB65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Button">
                <a:extLst>
                  <a:ext uri="{FF2B5EF4-FFF2-40B4-BE49-F238E27FC236}">
                    <a16:creationId xmlns:a16="http://schemas.microsoft.com/office/drawing/2014/main" id="{84E01222-FBA0-4994-8367-4E0F206E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Camera">
                <a:extLst>
                  <a:ext uri="{FF2B5EF4-FFF2-40B4-BE49-F238E27FC236}">
                    <a16:creationId xmlns:a16="http://schemas.microsoft.com/office/drawing/2014/main" id="{8AA124CC-EF82-42E4-ACAC-FB2569957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peaker">
                <a:extLst>
                  <a:ext uri="{FF2B5EF4-FFF2-40B4-BE49-F238E27FC236}">
                    <a16:creationId xmlns:a16="http://schemas.microsoft.com/office/drawing/2014/main" id="{EACD067E-AE81-4B8F-8D9F-E2FD3BEC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Display">
                <a:extLst>
                  <a:ext uri="{FF2B5EF4-FFF2-40B4-BE49-F238E27FC236}">
                    <a16:creationId xmlns:a16="http://schemas.microsoft.com/office/drawing/2014/main" id="{54728D00-30AB-4997-8204-25A2B18BC8B8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66B2764-4A03-41F4-88AF-3F7C93630F1A}"/>
                </a:ext>
              </a:extLst>
            </p:cNvPr>
            <p:cNvGrpSpPr/>
            <p:nvPr/>
          </p:nvGrpSpPr>
          <p:grpSpPr>
            <a:xfrm>
              <a:off x="354004" y="2068535"/>
              <a:ext cx="1956896" cy="318416"/>
              <a:chOff x="6730415" y="865429"/>
              <a:chExt cx="2064705" cy="390203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7347236-A464-442C-838B-5C4090955401}"/>
                  </a:ext>
                </a:extLst>
              </p:cNvPr>
              <p:cNvSpPr/>
              <p:nvPr/>
            </p:nvSpPr>
            <p:spPr>
              <a:xfrm>
                <a:off x="6730415" y="865429"/>
                <a:ext cx="2064705" cy="390203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Calendar">
                <a:extLst>
                  <a:ext uri="{FF2B5EF4-FFF2-40B4-BE49-F238E27FC236}">
                    <a16:creationId xmlns:a16="http://schemas.microsoft.com/office/drawing/2014/main" id="{3A0CDAB9-F244-4B47-B8A5-271928DE21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94945" y="912838"/>
                <a:ext cx="295384" cy="295384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ell">
                <a:extLst>
                  <a:ext uri="{FF2B5EF4-FFF2-40B4-BE49-F238E27FC236}">
                    <a16:creationId xmlns:a16="http://schemas.microsoft.com/office/drawing/2014/main" id="{73D3870C-18B9-4026-AABC-886458411F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845514" y="910380"/>
                <a:ext cx="250736" cy="300301"/>
              </a:xfrm>
              <a:custGeom>
                <a:avLst/>
                <a:gdLst>
                  <a:gd name="T0" fmla="*/ 280 w 560"/>
                  <a:gd name="T1" fmla="*/ 0 h 666"/>
                  <a:gd name="T2" fmla="*/ 227 w 560"/>
                  <a:gd name="T3" fmla="*/ 53 h 666"/>
                  <a:gd name="T4" fmla="*/ 230 w 560"/>
                  <a:gd name="T5" fmla="*/ 72 h 666"/>
                  <a:gd name="T6" fmla="*/ 107 w 560"/>
                  <a:gd name="T7" fmla="*/ 240 h 666"/>
                  <a:gd name="T8" fmla="*/ 57 w 560"/>
                  <a:gd name="T9" fmla="*/ 418 h 666"/>
                  <a:gd name="T10" fmla="*/ 22 w 560"/>
                  <a:gd name="T11" fmla="*/ 448 h 666"/>
                  <a:gd name="T12" fmla="*/ 8 w 560"/>
                  <a:gd name="T13" fmla="*/ 460 h 666"/>
                  <a:gd name="T14" fmla="*/ 0 w 560"/>
                  <a:gd name="T15" fmla="*/ 480 h 666"/>
                  <a:gd name="T16" fmla="*/ 27 w 560"/>
                  <a:gd name="T17" fmla="*/ 524 h 666"/>
                  <a:gd name="T18" fmla="*/ 89 w 560"/>
                  <a:gd name="T19" fmla="*/ 546 h 666"/>
                  <a:gd name="T20" fmla="*/ 205 w 560"/>
                  <a:gd name="T21" fmla="*/ 558 h 666"/>
                  <a:gd name="T22" fmla="*/ 200 w 560"/>
                  <a:gd name="T23" fmla="*/ 586 h 666"/>
                  <a:gd name="T24" fmla="*/ 280 w 560"/>
                  <a:gd name="T25" fmla="*/ 666 h 666"/>
                  <a:gd name="T26" fmla="*/ 360 w 560"/>
                  <a:gd name="T27" fmla="*/ 586 h 666"/>
                  <a:gd name="T28" fmla="*/ 355 w 560"/>
                  <a:gd name="T29" fmla="*/ 558 h 666"/>
                  <a:gd name="T30" fmla="*/ 471 w 560"/>
                  <a:gd name="T31" fmla="*/ 546 h 666"/>
                  <a:gd name="T32" fmla="*/ 533 w 560"/>
                  <a:gd name="T33" fmla="*/ 524 h 666"/>
                  <a:gd name="T34" fmla="*/ 560 w 560"/>
                  <a:gd name="T35" fmla="*/ 480 h 666"/>
                  <a:gd name="T36" fmla="*/ 552 w 560"/>
                  <a:gd name="T37" fmla="*/ 460 h 666"/>
                  <a:gd name="T38" fmla="*/ 538 w 560"/>
                  <a:gd name="T39" fmla="*/ 448 h 666"/>
                  <a:gd name="T40" fmla="*/ 503 w 560"/>
                  <a:gd name="T41" fmla="*/ 418 h 666"/>
                  <a:gd name="T42" fmla="*/ 453 w 560"/>
                  <a:gd name="T43" fmla="*/ 240 h 666"/>
                  <a:gd name="T44" fmla="*/ 329 w 560"/>
                  <a:gd name="T45" fmla="*/ 72 h 666"/>
                  <a:gd name="T46" fmla="*/ 333 w 560"/>
                  <a:gd name="T47" fmla="*/ 53 h 666"/>
                  <a:gd name="T48" fmla="*/ 280 w 560"/>
                  <a:gd name="T49" fmla="*/ 0 h 666"/>
                  <a:gd name="T50" fmla="*/ 280 w 560"/>
                  <a:gd name="T51" fmla="*/ 26 h 666"/>
                  <a:gd name="T52" fmla="*/ 307 w 560"/>
                  <a:gd name="T53" fmla="*/ 53 h 666"/>
                  <a:gd name="T54" fmla="*/ 280 w 560"/>
                  <a:gd name="T55" fmla="*/ 80 h 666"/>
                  <a:gd name="T56" fmla="*/ 253 w 560"/>
                  <a:gd name="T57" fmla="*/ 53 h 666"/>
                  <a:gd name="T58" fmla="*/ 280 w 560"/>
                  <a:gd name="T59" fmla="*/ 26 h 666"/>
                  <a:gd name="T60" fmla="*/ 248 w 560"/>
                  <a:gd name="T61" fmla="*/ 96 h 666"/>
                  <a:gd name="T62" fmla="*/ 280 w 560"/>
                  <a:gd name="T63" fmla="*/ 106 h 666"/>
                  <a:gd name="T64" fmla="*/ 311 w 560"/>
                  <a:gd name="T65" fmla="*/ 96 h 666"/>
                  <a:gd name="T66" fmla="*/ 427 w 560"/>
                  <a:gd name="T67" fmla="*/ 240 h 666"/>
                  <a:gd name="T68" fmla="*/ 483 w 560"/>
                  <a:gd name="T69" fmla="*/ 436 h 666"/>
                  <a:gd name="T70" fmla="*/ 522 w 560"/>
                  <a:gd name="T71" fmla="*/ 469 h 666"/>
                  <a:gd name="T72" fmla="*/ 533 w 560"/>
                  <a:gd name="T73" fmla="*/ 480 h 666"/>
                  <a:gd name="T74" fmla="*/ 518 w 560"/>
                  <a:gd name="T75" fmla="*/ 501 h 666"/>
                  <a:gd name="T76" fmla="*/ 466 w 560"/>
                  <a:gd name="T77" fmla="*/ 520 h 666"/>
                  <a:gd name="T78" fmla="*/ 280 w 560"/>
                  <a:gd name="T79" fmla="*/ 533 h 666"/>
                  <a:gd name="T80" fmla="*/ 94 w 560"/>
                  <a:gd name="T81" fmla="*/ 520 h 666"/>
                  <a:gd name="T82" fmla="*/ 41 w 560"/>
                  <a:gd name="T83" fmla="*/ 501 h 666"/>
                  <a:gd name="T84" fmla="*/ 27 w 560"/>
                  <a:gd name="T85" fmla="*/ 480 h 666"/>
                  <a:gd name="T86" fmla="*/ 38 w 560"/>
                  <a:gd name="T87" fmla="*/ 469 h 666"/>
                  <a:gd name="T88" fmla="*/ 76 w 560"/>
                  <a:gd name="T89" fmla="*/ 436 h 666"/>
                  <a:gd name="T90" fmla="*/ 133 w 560"/>
                  <a:gd name="T91" fmla="*/ 240 h 666"/>
                  <a:gd name="T92" fmla="*/ 248 w 560"/>
                  <a:gd name="T93" fmla="*/ 96 h 666"/>
                  <a:gd name="T94" fmla="*/ 234 w 560"/>
                  <a:gd name="T95" fmla="*/ 559 h 666"/>
                  <a:gd name="T96" fmla="*/ 280 w 560"/>
                  <a:gd name="T97" fmla="*/ 560 h 666"/>
                  <a:gd name="T98" fmla="*/ 326 w 560"/>
                  <a:gd name="T99" fmla="*/ 559 h 666"/>
                  <a:gd name="T100" fmla="*/ 333 w 560"/>
                  <a:gd name="T101" fmla="*/ 586 h 666"/>
                  <a:gd name="T102" fmla="*/ 280 w 560"/>
                  <a:gd name="T103" fmla="*/ 640 h 666"/>
                  <a:gd name="T104" fmla="*/ 227 w 560"/>
                  <a:gd name="T105" fmla="*/ 586 h 666"/>
                  <a:gd name="T106" fmla="*/ 234 w 560"/>
                  <a:gd name="T107" fmla="*/ 55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0" h="666">
                    <a:moveTo>
                      <a:pt x="280" y="0"/>
                    </a:moveTo>
                    <a:cubicBezTo>
                      <a:pt x="251" y="0"/>
                      <a:pt x="227" y="24"/>
                      <a:pt x="227" y="53"/>
                    </a:cubicBezTo>
                    <a:cubicBezTo>
                      <a:pt x="227" y="60"/>
                      <a:pt x="228" y="66"/>
                      <a:pt x="230" y="72"/>
                    </a:cubicBezTo>
                    <a:cubicBezTo>
                      <a:pt x="155" y="92"/>
                      <a:pt x="107" y="157"/>
                      <a:pt x="107" y="240"/>
                    </a:cubicBezTo>
                    <a:cubicBezTo>
                      <a:pt x="107" y="344"/>
                      <a:pt x="81" y="392"/>
                      <a:pt x="57" y="418"/>
                    </a:cubicBezTo>
                    <a:cubicBezTo>
                      <a:pt x="45" y="432"/>
                      <a:pt x="32" y="440"/>
                      <a:pt x="22" y="448"/>
                    </a:cubicBezTo>
                    <a:cubicBezTo>
                      <a:pt x="17" y="452"/>
                      <a:pt x="12" y="455"/>
                      <a:pt x="8" y="460"/>
                    </a:cubicBezTo>
                    <a:cubicBezTo>
                      <a:pt x="4" y="465"/>
                      <a:pt x="0" y="472"/>
                      <a:pt x="0" y="480"/>
                    </a:cubicBezTo>
                    <a:cubicBezTo>
                      <a:pt x="0" y="498"/>
                      <a:pt x="11" y="514"/>
                      <a:pt x="27" y="524"/>
                    </a:cubicBezTo>
                    <a:cubicBezTo>
                      <a:pt x="43" y="534"/>
                      <a:pt x="64" y="541"/>
                      <a:pt x="89" y="546"/>
                    </a:cubicBezTo>
                    <a:cubicBezTo>
                      <a:pt x="121" y="553"/>
                      <a:pt x="161" y="556"/>
                      <a:pt x="205" y="558"/>
                    </a:cubicBezTo>
                    <a:cubicBezTo>
                      <a:pt x="202" y="567"/>
                      <a:pt x="200" y="576"/>
                      <a:pt x="200" y="586"/>
                    </a:cubicBezTo>
                    <a:cubicBezTo>
                      <a:pt x="200" y="630"/>
                      <a:pt x="236" y="666"/>
                      <a:pt x="280" y="666"/>
                    </a:cubicBezTo>
                    <a:cubicBezTo>
                      <a:pt x="324" y="666"/>
                      <a:pt x="360" y="630"/>
                      <a:pt x="360" y="586"/>
                    </a:cubicBezTo>
                    <a:cubicBezTo>
                      <a:pt x="360" y="576"/>
                      <a:pt x="358" y="567"/>
                      <a:pt x="355" y="558"/>
                    </a:cubicBezTo>
                    <a:cubicBezTo>
                      <a:pt x="399" y="556"/>
                      <a:pt x="439" y="553"/>
                      <a:pt x="471" y="546"/>
                    </a:cubicBezTo>
                    <a:cubicBezTo>
                      <a:pt x="496" y="541"/>
                      <a:pt x="517" y="534"/>
                      <a:pt x="533" y="524"/>
                    </a:cubicBezTo>
                    <a:cubicBezTo>
                      <a:pt x="549" y="514"/>
                      <a:pt x="560" y="498"/>
                      <a:pt x="560" y="480"/>
                    </a:cubicBezTo>
                    <a:cubicBezTo>
                      <a:pt x="560" y="472"/>
                      <a:pt x="556" y="465"/>
                      <a:pt x="552" y="460"/>
                    </a:cubicBezTo>
                    <a:cubicBezTo>
                      <a:pt x="548" y="455"/>
                      <a:pt x="543" y="452"/>
                      <a:pt x="538" y="448"/>
                    </a:cubicBezTo>
                    <a:cubicBezTo>
                      <a:pt x="527" y="440"/>
                      <a:pt x="515" y="432"/>
                      <a:pt x="503" y="418"/>
                    </a:cubicBezTo>
                    <a:cubicBezTo>
                      <a:pt x="479" y="392"/>
                      <a:pt x="453" y="344"/>
                      <a:pt x="453" y="240"/>
                    </a:cubicBezTo>
                    <a:cubicBezTo>
                      <a:pt x="453" y="157"/>
                      <a:pt x="404" y="92"/>
                      <a:pt x="329" y="72"/>
                    </a:cubicBezTo>
                    <a:cubicBezTo>
                      <a:pt x="332" y="66"/>
                      <a:pt x="333" y="60"/>
                      <a:pt x="333" y="53"/>
                    </a:cubicBezTo>
                    <a:cubicBezTo>
                      <a:pt x="333" y="24"/>
                      <a:pt x="309" y="0"/>
                      <a:pt x="280" y="0"/>
                    </a:cubicBezTo>
                    <a:close/>
                    <a:moveTo>
                      <a:pt x="280" y="26"/>
                    </a:moveTo>
                    <a:cubicBezTo>
                      <a:pt x="295" y="26"/>
                      <a:pt x="307" y="38"/>
                      <a:pt x="307" y="53"/>
                    </a:cubicBezTo>
                    <a:cubicBezTo>
                      <a:pt x="307" y="68"/>
                      <a:pt x="295" y="80"/>
                      <a:pt x="280" y="80"/>
                    </a:cubicBezTo>
                    <a:cubicBezTo>
                      <a:pt x="265" y="80"/>
                      <a:pt x="253" y="68"/>
                      <a:pt x="253" y="53"/>
                    </a:cubicBezTo>
                    <a:cubicBezTo>
                      <a:pt x="253" y="38"/>
                      <a:pt x="265" y="26"/>
                      <a:pt x="280" y="26"/>
                    </a:cubicBezTo>
                    <a:close/>
                    <a:moveTo>
                      <a:pt x="248" y="96"/>
                    </a:moveTo>
                    <a:cubicBezTo>
                      <a:pt x="257" y="102"/>
                      <a:pt x="268" y="106"/>
                      <a:pt x="280" y="106"/>
                    </a:cubicBezTo>
                    <a:cubicBezTo>
                      <a:pt x="292" y="106"/>
                      <a:pt x="302" y="102"/>
                      <a:pt x="311" y="96"/>
                    </a:cubicBezTo>
                    <a:cubicBezTo>
                      <a:pt x="382" y="109"/>
                      <a:pt x="427" y="163"/>
                      <a:pt x="427" y="240"/>
                    </a:cubicBezTo>
                    <a:cubicBezTo>
                      <a:pt x="427" y="349"/>
                      <a:pt x="454" y="405"/>
                      <a:pt x="483" y="436"/>
                    </a:cubicBezTo>
                    <a:cubicBezTo>
                      <a:pt x="498" y="452"/>
                      <a:pt x="512" y="462"/>
                      <a:pt x="522" y="469"/>
                    </a:cubicBezTo>
                    <a:cubicBezTo>
                      <a:pt x="527" y="472"/>
                      <a:pt x="530" y="476"/>
                      <a:pt x="533" y="480"/>
                    </a:cubicBezTo>
                    <a:cubicBezTo>
                      <a:pt x="533" y="488"/>
                      <a:pt x="530" y="494"/>
                      <a:pt x="518" y="501"/>
                    </a:cubicBezTo>
                    <a:cubicBezTo>
                      <a:pt x="507" y="509"/>
                      <a:pt x="489" y="515"/>
                      <a:pt x="466" y="520"/>
                    </a:cubicBezTo>
                    <a:cubicBezTo>
                      <a:pt x="419" y="530"/>
                      <a:pt x="353" y="533"/>
                      <a:pt x="280" y="533"/>
                    </a:cubicBezTo>
                    <a:cubicBezTo>
                      <a:pt x="207" y="533"/>
                      <a:pt x="140" y="530"/>
                      <a:pt x="94" y="520"/>
                    </a:cubicBezTo>
                    <a:cubicBezTo>
                      <a:pt x="71" y="515"/>
                      <a:pt x="53" y="509"/>
                      <a:pt x="41" y="501"/>
                    </a:cubicBezTo>
                    <a:cubicBezTo>
                      <a:pt x="30" y="494"/>
                      <a:pt x="27" y="488"/>
                      <a:pt x="27" y="480"/>
                    </a:cubicBezTo>
                    <a:cubicBezTo>
                      <a:pt x="28" y="476"/>
                      <a:pt x="35" y="472"/>
                      <a:pt x="38" y="469"/>
                    </a:cubicBezTo>
                    <a:cubicBezTo>
                      <a:pt x="47" y="462"/>
                      <a:pt x="62" y="452"/>
                      <a:pt x="76" y="436"/>
                    </a:cubicBezTo>
                    <a:cubicBezTo>
                      <a:pt x="105" y="405"/>
                      <a:pt x="133" y="349"/>
                      <a:pt x="133" y="240"/>
                    </a:cubicBezTo>
                    <a:cubicBezTo>
                      <a:pt x="133" y="163"/>
                      <a:pt x="178" y="109"/>
                      <a:pt x="248" y="96"/>
                    </a:cubicBezTo>
                    <a:close/>
                    <a:moveTo>
                      <a:pt x="234" y="559"/>
                    </a:moveTo>
                    <a:cubicBezTo>
                      <a:pt x="249" y="559"/>
                      <a:pt x="264" y="560"/>
                      <a:pt x="280" y="560"/>
                    </a:cubicBezTo>
                    <a:cubicBezTo>
                      <a:pt x="296" y="560"/>
                      <a:pt x="311" y="559"/>
                      <a:pt x="326" y="559"/>
                    </a:cubicBezTo>
                    <a:cubicBezTo>
                      <a:pt x="330" y="567"/>
                      <a:pt x="333" y="576"/>
                      <a:pt x="333" y="586"/>
                    </a:cubicBezTo>
                    <a:cubicBezTo>
                      <a:pt x="333" y="616"/>
                      <a:pt x="310" y="640"/>
                      <a:pt x="280" y="640"/>
                    </a:cubicBezTo>
                    <a:cubicBezTo>
                      <a:pt x="250" y="640"/>
                      <a:pt x="227" y="616"/>
                      <a:pt x="227" y="586"/>
                    </a:cubicBezTo>
                    <a:cubicBezTo>
                      <a:pt x="227" y="576"/>
                      <a:pt x="229" y="567"/>
                      <a:pt x="234" y="55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1DFF5395-6FD7-43DA-8BF9-43C74E0B9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8228" y="912838"/>
                <a:ext cx="295384" cy="295384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857EF6FF-B090-4E6E-AE2F-1AE82A550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3" y="914892"/>
                <a:ext cx="291277" cy="291277"/>
              </a:xfrm>
              <a:prstGeom prst="rect">
                <a:avLst/>
              </a:prstGeom>
            </p:spPr>
          </p:pic>
        </p:grp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8503183-9F9D-49CE-9708-CA0C1FF10734}"/>
                </a:ext>
              </a:extLst>
            </p:cNvPr>
            <p:cNvSpPr/>
            <p:nvPr/>
          </p:nvSpPr>
          <p:spPr>
            <a:xfrm>
              <a:off x="396457" y="2057370"/>
              <a:ext cx="490090" cy="40985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B6A5383-A3BA-488C-B3E9-D9F0867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47" y="3148427"/>
              <a:ext cx="1901577" cy="1301645"/>
            </a:xfrm>
            <a:prstGeom prst="rect">
              <a:avLst/>
            </a:prstGeom>
          </p:spPr>
        </p:pic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B7C8F6-5FAD-494C-9002-462C14CB917A}"/>
                </a:ext>
              </a:extLst>
            </p:cNvPr>
            <p:cNvSpPr/>
            <p:nvPr/>
          </p:nvSpPr>
          <p:spPr>
            <a:xfrm>
              <a:off x="351247" y="2401889"/>
              <a:ext cx="1950851" cy="755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      A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♥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 B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FB1EFB-4D42-4004-B81E-6B2D62FB481A}"/>
                </a:ext>
              </a:extLst>
            </p:cNvPr>
            <p:cNvSpPr txBox="1"/>
            <p:nvPr/>
          </p:nvSpPr>
          <p:spPr>
            <a:xfrm>
              <a:off x="371365" y="4450438"/>
              <a:ext cx="19182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  <p:pic>
          <p:nvPicPr>
            <p:cNvPr id="1026" name="Picture 2" descr="ì»¤í ìì¹´ì ëí ì´ë¯¸ì§ ê²ìê²°ê³¼">
              <a:extLst>
                <a:ext uri="{FF2B5EF4-FFF2-40B4-BE49-F238E27FC236}">
                  <a16:creationId xmlns:a16="http://schemas.microsoft.com/office/drawing/2014/main" id="{921716E5-DCDE-4411-9DE0-F58FDF227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92" y="2499877"/>
              <a:ext cx="516080" cy="55213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1EFA4-9513-493C-9632-245B6B39D8CC}"/>
                </a:ext>
              </a:extLst>
            </p:cNvPr>
            <p:cNvSpPr/>
            <p:nvPr/>
          </p:nvSpPr>
          <p:spPr>
            <a:xfrm>
              <a:off x="1263795" y="2540937"/>
              <a:ext cx="811642" cy="422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FA21905-243B-4126-8DB5-D40F0741F5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679">
            <a:off x="11340034" y="3850448"/>
            <a:ext cx="624894" cy="624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5A21E-6609-4473-A82F-37DB0E651919}"/>
              </a:ext>
            </a:extLst>
          </p:cNvPr>
          <p:cNvSpPr/>
          <p:nvPr/>
        </p:nvSpPr>
        <p:spPr>
          <a:xfrm>
            <a:off x="10776998" y="33114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C6E3CED-77B3-4D15-BB5E-85CDC4494B13}"/>
              </a:ext>
            </a:extLst>
          </p:cNvPr>
          <p:cNvSpPr/>
          <p:nvPr/>
        </p:nvSpPr>
        <p:spPr>
          <a:xfrm>
            <a:off x="11297698" y="33241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B86860-5F0C-4D74-B516-C17BDF21CE83}"/>
              </a:ext>
            </a:extLst>
          </p:cNvPr>
          <p:cNvSpPr/>
          <p:nvPr/>
        </p:nvSpPr>
        <p:spPr>
          <a:xfrm>
            <a:off x="11323098" y="38702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E69602CD-2B65-48B6-9C0D-531A174B1A3E}"/>
              </a:ext>
            </a:extLst>
          </p:cNvPr>
          <p:cNvSpPr/>
          <p:nvPr/>
        </p:nvSpPr>
        <p:spPr>
          <a:xfrm rot="13547902">
            <a:off x="11340855" y="3704201"/>
            <a:ext cx="186865" cy="19859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BB2E1A-EB26-4C8B-A8FC-E33D9686B8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98" y="4638696"/>
            <a:ext cx="340990" cy="3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D50B1-09A9-48B1-924E-7042DA746DB1}"/>
              </a:ext>
            </a:extLst>
          </p:cNvPr>
          <p:cNvSpPr txBox="1"/>
          <p:nvPr/>
        </p:nvSpPr>
        <p:spPr>
          <a:xfrm>
            <a:off x="3064159" y="5341225"/>
            <a:ext cx="23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추억 여행 알람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0C18B-46A0-4E20-B415-42991FA861EB}"/>
              </a:ext>
            </a:extLst>
          </p:cNvPr>
          <p:cNvSpPr txBox="1"/>
          <p:nvPr/>
        </p:nvSpPr>
        <p:spPr>
          <a:xfrm flipH="1">
            <a:off x="636162" y="5341611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0C692D-BD2E-4E93-B0A2-126469665D58}"/>
              </a:ext>
            </a:extLst>
          </p:cNvPr>
          <p:cNvGrpSpPr/>
          <p:nvPr/>
        </p:nvGrpSpPr>
        <p:grpSpPr>
          <a:xfrm>
            <a:off x="463826" y="1809108"/>
            <a:ext cx="2137545" cy="3558509"/>
            <a:chOff x="10472099" y="1494817"/>
            <a:chExt cx="1541547" cy="32476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405CEC-37B8-4197-9EF4-86EDE86FEC0E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44" name="Phone">
                <a:extLst>
                  <a:ext uri="{FF2B5EF4-FFF2-40B4-BE49-F238E27FC236}">
                    <a16:creationId xmlns:a16="http://schemas.microsoft.com/office/drawing/2014/main" id="{3E89EB2C-7EE4-4576-B2B9-D91127170F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53" name="Case">
                  <a:extLst>
                    <a:ext uri="{FF2B5EF4-FFF2-40B4-BE49-F238E27FC236}">
                      <a16:creationId xmlns:a16="http://schemas.microsoft.com/office/drawing/2014/main" id="{F8E47ED4-4160-42EA-8542-135E5808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Button">
                  <a:extLst>
                    <a:ext uri="{FF2B5EF4-FFF2-40B4-BE49-F238E27FC236}">
                      <a16:creationId xmlns:a16="http://schemas.microsoft.com/office/drawing/2014/main" id="{6B67F7CE-6DC7-4246-9171-A596DDF0B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mera">
                  <a:extLst>
                    <a:ext uri="{FF2B5EF4-FFF2-40B4-BE49-F238E27FC236}">
                      <a16:creationId xmlns:a16="http://schemas.microsoft.com/office/drawing/2014/main" id="{866F4312-7FBB-439D-AFA5-73195C68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peaker">
                  <a:extLst>
                    <a:ext uri="{FF2B5EF4-FFF2-40B4-BE49-F238E27FC236}">
                      <a16:creationId xmlns:a16="http://schemas.microsoft.com/office/drawing/2014/main" id="{FD5D33CC-23D6-4F5E-9276-851511BF1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Display">
                  <a:extLst>
                    <a:ext uri="{FF2B5EF4-FFF2-40B4-BE49-F238E27FC236}">
                      <a16:creationId xmlns:a16="http://schemas.microsoft.com/office/drawing/2014/main" id="{73411DB8-8712-45AE-A4F3-A785DFE6757A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61CB1A5-4870-4A74-82F3-B6519E8341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D83F29E-05AB-4E09-A39A-43B9FF70C308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A774F33-5BED-42A1-BCA6-F4011DA6F119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Calendar">
                  <a:extLst>
                    <a:ext uri="{FF2B5EF4-FFF2-40B4-BE49-F238E27FC236}">
                      <a16:creationId xmlns:a16="http://schemas.microsoft.com/office/drawing/2014/main" id="{2FC4931F-1624-4391-A071-EB9B89804D5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ell">
                  <a:extLst>
                    <a:ext uri="{FF2B5EF4-FFF2-40B4-BE49-F238E27FC236}">
                      <a16:creationId xmlns:a16="http://schemas.microsoft.com/office/drawing/2014/main" id="{33B79D0D-593B-428F-B00E-F274394F630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1512A58-767B-4E15-9547-88DFC88DB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8E92728-E8D8-440A-8F73-1464E4CA3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C17856-43E8-421C-B963-9B4DA5AF883F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BF3C-BC92-4BF3-BF8B-0DC2A7911C06}"/>
              </a:ext>
            </a:extLst>
          </p:cNvPr>
          <p:cNvGrpSpPr/>
          <p:nvPr/>
        </p:nvGrpSpPr>
        <p:grpSpPr>
          <a:xfrm>
            <a:off x="3064159" y="1809107"/>
            <a:ext cx="2137545" cy="3563499"/>
            <a:chOff x="5693059" y="1635975"/>
            <a:chExt cx="2137545" cy="3586050"/>
          </a:xfrm>
        </p:grpSpPr>
        <p:grpSp>
          <p:nvGrpSpPr>
            <p:cNvPr id="24" name="Phone">
              <a:extLst>
                <a:ext uri="{FF2B5EF4-FFF2-40B4-BE49-F238E27FC236}">
                  <a16:creationId xmlns:a16="http://schemas.microsoft.com/office/drawing/2014/main" id="{582524F5-D805-4E4D-A882-D1279824E8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3059" y="1635975"/>
              <a:ext cx="2137545" cy="3586050"/>
              <a:chOff x="595686" y="1262396"/>
              <a:chExt cx="2479208" cy="4859248"/>
            </a:xfrm>
          </p:grpSpPr>
          <p:sp>
            <p:nvSpPr>
              <p:cNvPr id="33" name="Case">
                <a:extLst>
                  <a:ext uri="{FF2B5EF4-FFF2-40B4-BE49-F238E27FC236}">
                    <a16:creationId xmlns:a16="http://schemas.microsoft.com/office/drawing/2014/main" id="{219A70C4-0021-4658-875B-56B54C0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A6572A52-9CE7-46AC-AF92-A5DBFA11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amera">
                <a:extLst>
                  <a:ext uri="{FF2B5EF4-FFF2-40B4-BE49-F238E27FC236}">
                    <a16:creationId xmlns:a16="http://schemas.microsoft.com/office/drawing/2014/main" id="{8790116A-0D7B-4591-AD48-9920C5F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Speaker">
                <a:extLst>
                  <a:ext uri="{FF2B5EF4-FFF2-40B4-BE49-F238E27FC236}">
                    <a16:creationId xmlns:a16="http://schemas.microsoft.com/office/drawing/2014/main" id="{99ACE9A7-1A4A-4669-9A16-CD917882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isplay">
                <a:extLst>
                  <a:ext uri="{FF2B5EF4-FFF2-40B4-BE49-F238E27FC236}">
                    <a16:creationId xmlns:a16="http://schemas.microsoft.com/office/drawing/2014/main" id="{4A076C95-5E78-4063-AFBA-4478729C1ECB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EF8433-85CF-4E52-91BD-C8D7892A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38" y="1935765"/>
              <a:ext cx="1969375" cy="299916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344F4F-B566-4BD9-BBDA-B48E0890936F}"/>
                </a:ext>
              </a:extLst>
            </p:cNvPr>
            <p:cNvSpPr/>
            <p:nvPr/>
          </p:nvSpPr>
          <p:spPr>
            <a:xfrm>
              <a:off x="5776350" y="1929476"/>
              <a:ext cx="1969375" cy="521746"/>
            </a:xfrm>
            <a:prstGeom prst="roundRect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F6A30F-4AE9-45E4-8CBA-A0EDD94F58EE}"/>
                </a:ext>
              </a:extLst>
            </p:cNvPr>
            <p:cNvGrpSpPr/>
            <p:nvPr/>
          </p:nvGrpSpPr>
          <p:grpSpPr>
            <a:xfrm>
              <a:off x="5808662" y="1942054"/>
              <a:ext cx="168275" cy="167266"/>
              <a:chOff x="6761725" y="2394773"/>
              <a:chExt cx="1593999" cy="156237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239F0ED-111C-4035-9D9D-3CE1BE499D25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Calendar">
                <a:extLst>
                  <a:ext uri="{FF2B5EF4-FFF2-40B4-BE49-F238E27FC236}">
                    <a16:creationId xmlns:a16="http://schemas.microsoft.com/office/drawing/2014/main" id="{2B4DBA9B-AB61-415C-9CEE-B4457BD568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하트 66">
                <a:extLst>
                  <a:ext uri="{FF2B5EF4-FFF2-40B4-BE49-F238E27FC236}">
                    <a16:creationId xmlns:a16="http://schemas.microsoft.com/office/drawing/2014/main" id="{8E41E835-006D-48F6-A6F9-B858932DC5EA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307031B3-E4E2-419A-8A80-09A910F4E8EB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5AFEE-0311-4CEF-9260-6BBAE1B3BF17}"/>
                </a:ext>
              </a:extLst>
            </p:cNvPr>
            <p:cNvSpPr txBox="1"/>
            <p:nvPr/>
          </p:nvSpPr>
          <p:spPr>
            <a:xfrm>
              <a:off x="5935339" y="1932749"/>
              <a:ext cx="1076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이날어때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1E4CA6-4576-425C-BA75-02CF3699C535}"/>
                </a:ext>
              </a:extLst>
            </p:cNvPr>
            <p:cNvSpPr txBox="1"/>
            <p:nvPr/>
          </p:nvSpPr>
          <p:spPr>
            <a:xfrm>
              <a:off x="5922639" y="2120661"/>
              <a:ext cx="17084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년 전 당신은 뭘 하고 있었을까요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60646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초대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479464" y="2539999"/>
            <a:ext cx="4948051" cy="147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0444" y="2244436"/>
            <a:ext cx="3846090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 후 사귀기 시작한 날짜 입력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애인 초대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수락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디데이 시작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(ex) 100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200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메시지 전달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3485309" y="5303978"/>
            <a:ext cx="4936359" cy="443345"/>
            <a:chOff x="3327063" y="3054927"/>
            <a:chExt cx="4948051" cy="443345"/>
          </a:xfrm>
        </p:grpSpPr>
        <p:sp>
          <p:nvSpPr>
            <p:cNvPr id="32" name="오른쪽 화살표 31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커플 캘린더 생성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데이트 날짜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가능한 날짜 선택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반쪽 나타내기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데이트 요청 메시지 전달 가능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일정 변동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지우기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선택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 지우기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추억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당일 사진 업로드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다이어리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상대방과 사진 공유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주년 기념 알림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358</Words>
  <Application>Microsoft Office PowerPoint</Application>
  <PresentationFormat>와이드스크린</PresentationFormat>
  <Paragraphs>110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배달의민족 한나는 열한살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수현 심</cp:lastModifiedBy>
  <cp:revision>76</cp:revision>
  <dcterms:created xsi:type="dcterms:W3CDTF">2019-09-09T06:45:35Z</dcterms:created>
  <dcterms:modified xsi:type="dcterms:W3CDTF">2019-09-17T10:39:17Z</dcterms:modified>
</cp:coreProperties>
</file>