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29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058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23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.entertain.naver.com/movi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4"/>
            <a:ext cx="9144000" cy="149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4400" dirty="0" smtClean="0"/>
              <a:t>빅데이터 시험</a:t>
            </a:r>
            <a:r>
              <a:rPr lang="en-US" altLang="ko-KR" sz="4400" dirty="0" smtClean="0"/>
              <a:t>_20251023</a:t>
            </a:r>
            <a:endParaRPr sz="4400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sz="4000" dirty="0" smtClean="0"/>
              <a:t>이정은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152198" y="188900"/>
            <a:ext cx="480772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dirty="0"/>
              <a:t>문제 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22E127-277F-8E24-FB61-5C21060049AD}"/>
              </a:ext>
            </a:extLst>
          </p:cNvPr>
          <p:cNvSpPr/>
          <p:nvPr/>
        </p:nvSpPr>
        <p:spPr>
          <a:xfrm>
            <a:off x="434109" y="969819"/>
            <a:ext cx="11485175" cy="13883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1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네이버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Open API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활용한 블로그 데이터 수집하기</a:t>
            </a: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⓵ 입력한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검색어에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해당하는 데이터를 수집하여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내보내기</a:t>
            </a: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파일명은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본인이름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_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naverblog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검색어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json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  <a:latin typeface="+mn-ea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이름이 홍길동이고 검색어가 빅데이터 일 경우 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  <a:latin typeface="+mn-ea"/>
              </a:rPr>
              <a:t>==&gt;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파일명은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홍길동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_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naverblog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빅데이터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json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⓶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json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파일을 읽어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title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컬럼만 추출한 뒤 특수문자를 제거하여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DataFrame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저장한다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172" y="3058772"/>
            <a:ext cx="6127112" cy="23609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109" y="2750995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⓵ </a:t>
            </a:r>
            <a:r>
              <a:rPr lang="ko-KR" altLang="en-US" dirty="0" smtClean="0"/>
              <a:t>이정은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naverblog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2172" y="2750995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⓶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78" y="3058772"/>
            <a:ext cx="4119968" cy="3443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152198" y="188900"/>
            <a:ext cx="480772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dirty="0"/>
              <a:t>문제 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22E127-277F-8E24-FB61-5C21060049AD}"/>
              </a:ext>
            </a:extLst>
          </p:cNvPr>
          <p:cNvSpPr/>
          <p:nvPr/>
        </p:nvSpPr>
        <p:spPr>
          <a:xfrm>
            <a:off x="434109" y="969819"/>
            <a:ext cx="11485175" cy="955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정적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크롤링으로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멜론 사이트에 접속하여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(https://www.melon.com/chart/index.htm)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 수집하기</a:t>
            </a: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⓵ 순위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앨범 정보를 리스트에 담아 출력하기</a:t>
            </a: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⓶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이용하여 수집한 데이터를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melon.csv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저장하기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" y="2452148"/>
            <a:ext cx="4940811" cy="30307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4109" y="2144372"/>
            <a:ext cx="1064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⓵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696" y="2452148"/>
            <a:ext cx="5036736" cy="39855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76696" y="2144371"/>
            <a:ext cx="1233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</a:rPr>
              <a:t>⓶ </a:t>
            </a:r>
            <a:r>
              <a:rPr lang="en-US" altLang="ko-KR" dirty="0" smtClean="0"/>
              <a:t>melon.csv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152198" y="188900"/>
            <a:ext cx="480772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dirty="0"/>
              <a:t>문제 </a:t>
            </a: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22E127-277F-8E24-FB61-5C21060049AD}"/>
              </a:ext>
            </a:extLst>
          </p:cNvPr>
          <p:cNvSpPr/>
          <p:nvPr/>
        </p:nvSpPr>
        <p:spPr>
          <a:xfrm>
            <a:off x="434109" y="969819"/>
            <a:ext cx="11485175" cy="1179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동적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크롤링으로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네이버 영화 사이트에 접속하여 </a:t>
            </a:r>
          </a:p>
          <a:p>
            <a:pPr fontAlgn="base" latinLnBrk="1"/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u="sng" dirty="0">
                <a:solidFill>
                  <a:schemeClr val="tx1"/>
                </a:solidFill>
                <a:latin typeface="+mn-ea"/>
                <a:hlinkClick r:id="rId3"/>
              </a:rPr>
              <a:t>https://m.entertain.naver.com/movie)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박스오피스 영화 정보 데이터를 수집한다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⓵ 총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개의 데이터를 수집한다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⓶ 순위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제목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별점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누적 관객수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naver_movie.csv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 저장한다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⓷ 아래 그림과 같이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별점에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대해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matplotlib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이용하여 막대그래프와 파이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4109" y="2625635"/>
            <a:ext cx="1770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⓶ </a:t>
            </a:r>
            <a:r>
              <a:rPr lang="en-US" altLang="ko-KR" dirty="0" smtClean="0"/>
              <a:t>naver_movie.csv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0" y="2933412"/>
            <a:ext cx="3608502" cy="20718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780" y="3095012"/>
            <a:ext cx="3418441" cy="2906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9053" y="3095012"/>
            <a:ext cx="3429107" cy="2906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15780" y="2625634"/>
            <a:ext cx="3127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⓷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막대그래프와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파이 그래프 그리기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93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152198" y="188900"/>
            <a:ext cx="480772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ko-KR" dirty="0"/>
              <a:t>문제 </a:t>
            </a: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22E127-277F-8E24-FB61-5C21060049AD}"/>
              </a:ext>
            </a:extLst>
          </p:cNvPr>
          <p:cNvSpPr/>
          <p:nvPr/>
        </p:nvSpPr>
        <p:spPr>
          <a:xfrm>
            <a:off x="434109" y="969819"/>
            <a:ext cx="11485175" cy="10194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동적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크롤링으로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하나투어 사이트에 접속하여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(https://www.hanatour.com/)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데이터를 수집한다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⓵ 제주도를 검색하여 호텔 탭을 클릭하여 정보 수집하기</a:t>
            </a: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⓶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호텔명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별점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가격을 수집하여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mysql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데이터베이스에 테이블을 명령어를 사용하여 생성 및 저장한다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.(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테이블 명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hanaHotel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⓷ 저장한 테이블에서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별점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정보를 추출하여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matplotlib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이용하여 막대그래프와 파이 그래프 그리기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" y="2625636"/>
            <a:ext cx="2504769" cy="38874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4109" y="2264463"/>
            <a:ext cx="1556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⓶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hanaHotel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 DB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695374" y="2264463"/>
            <a:ext cx="3127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dirty="0">
                <a:solidFill>
                  <a:schemeClr val="tx1"/>
                </a:solidFill>
                <a:latin typeface="+mn-ea"/>
              </a:rPr>
              <a:t>⓷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막대그래프와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파이 그래프 그리기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74" y="2847482"/>
            <a:ext cx="3948185" cy="3345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560" y="2847482"/>
            <a:ext cx="3942034" cy="33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240</Words>
  <Application>Microsoft Office PowerPoint</Application>
  <PresentationFormat>와이드스크린</PresentationFormat>
  <Paragraphs>33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</vt:lpstr>
      <vt:lpstr>Arial</vt:lpstr>
      <vt:lpstr>Office 테마</vt:lpstr>
      <vt:lpstr>빅데이터 시험_20251023</vt:lpstr>
      <vt:lpstr>문제 1</vt:lpstr>
      <vt:lpstr>문제 2</vt:lpstr>
      <vt:lpstr>문제 3</vt:lpstr>
      <vt:lpstr>문제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</dc:title>
  <dc:creator>i</dc:creator>
  <cp:lastModifiedBy>i</cp:lastModifiedBy>
  <cp:revision>36</cp:revision>
  <dcterms:modified xsi:type="dcterms:W3CDTF">2025-10-23T06:05:42Z</dcterms:modified>
</cp:coreProperties>
</file>