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14734-1B86-7741-B8F8-E1F7F264DA6E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9DE2-9044-8C47-B618-C108576FFF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8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latin typeface="Arial"/>
                <a:ea typeface="Calibri"/>
                <a:cs typeface="Segoe UI"/>
              </a:rPr>
              <a:t>jQuery 2.0 is available for Internet Explorer 8, Internet Explorer 9, and Internet Explorer 10. jQuery 1.9 will be maintained for use with Internet Explorer 6 and Internet Explorer 7.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latin typeface="Arial"/>
                <a:ea typeface="Calibri"/>
                <a:cs typeface="Segoe UI"/>
              </a:rPr>
              <a:t>On the slide, explain the purpose of the following items: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/>
                <a:ea typeface="Times New Roman"/>
                <a:cs typeface="Segoe UI"/>
              </a:rPr>
              <a:t>The $ function.</a:t>
            </a: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/>
                <a:ea typeface="Times New Roman"/>
                <a:cs typeface="Segoe UI"/>
              </a:rPr>
              <a:t>The expression $(document).</a:t>
            </a: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/>
                <a:ea typeface="Times New Roman"/>
                <a:cs typeface="Segoe UI"/>
              </a:rPr>
              <a:t>The ready() function.</a:t>
            </a: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>
                <a:solidFill>
                  <a:srgbClr val="000000"/>
                </a:solidFill>
                <a:effectLst/>
                <a:latin typeface="Arial"/>
                <a:ea typeface="Times New Roman"/>
                <a:cs typeface="Segoe UI"/>
              </a:rPr>
              <a:t>The anonymous function that runs when a page is loaded.</a:t>
            </a: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4080-1E01-49D7-8695-F3A34D1AC80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3: 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138722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Be prepared to explain how some of the more common functions (listed in the student notes) for traversing and filtering elements work.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4080-1E01-49D7-8695-F3A34D1AC80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3: 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23282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Be prepared to walk through some common uses of these functions, or have some examples prepared that you can demonstrate.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4080-1E01-49D7-8695-F3A34D1AC8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3: 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93738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Event handling with jQuery follows the familiar pattern: Use the jQuery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selector</a:t>
            </a:r>
            <a:r>
              <a:rPr lang="en-US" sz="1000" dirty="0">
                <a:latin typeface="Arial"/>
                <a:ea typeface="Calibri"/>
                <a:cs typeface="Segoe UI"/>
              </a:rPr>
              <a:t> function to find the item that exposes the event, and then bind an event handler function to that item.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Mention that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bind</a:t>
            </a:r>
            <a:r>
              <a:rPr lang="en-US" sz="1000" dirty="0">
                <a:latin typeface="Arial"/>
                <a:ea typeface="Calibri"/>
                <a:cs typeface="Segoe UI"/>
              </a:rPr>
              <a:t> method is the only way to attach event handlers to custom events.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4080-1E01-49D7-8695-F3A34D1AC8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20480B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3: 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222324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678D4-F7F0-C042-99C6-8BA62BB1E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1907C-FDB8-714A-B6CB-ED5DAFAA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515EA-7B70-374E-A14F-90C71F1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A1C7F-4BB3-6B41-BCB9-EFC07797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17F91-2895-5444-8D81-0A65D7D9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9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93540-A346-FE41-A05B-1D2177A2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454BA-0BA3-D046-A180-5CB238C6D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2E742-C403-4E4B-8039-72E693D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AEE53-EAFB-7044-9A68-0CFA41DF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E5D1A-E6BA-BB4C-86F9-E896A31F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97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8C37B-9A64-B847-8528-3B70801D0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E5F64-A770-964B-B363-AFEC88AF2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EAF9A-FD55-234F-8E40-20094B67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35578-EF50-944B-8672-E705C8C6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49FC9-D48F-6F4B-B1B7-8409169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2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3FE0B-9ED7-AB48-8225-9DAB398A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F1488-2DDD-DB4B-ABC6-BA8147C5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ECF47-B90F-6048-98BC-4E8C63D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DBED6-9C2D-6D43-9F13-196045E7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0189A-D1D5-CA49-8A98-9C5B6E91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14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0D469-1869-344C-87D2-A9D2574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210CA-7568-5942-BBDC-E48B7E80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F72A7-7688-9A44-BE79-A8310FC8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1D1B-440D-AC45-854C-FBDA28CE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CA5CA-2FBC-5F4E-BFED-E1C5F2FC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365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730DA-2B21-4746-9F55-63BCB042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FF0F1-BB14-7E42-8482-29EAF2E6E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E0F5B-E628-ED48-989F-8B7B022E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1CFAA-93E2-8C44-BB20-EC021701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BC7EA-1D10-2342-BE90-1B111631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A5920-CA51-7144-8E47-53E9B662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86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FBE7-81EF-1C42-8952-921D8736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904FB-FC79-0D4D-AB64-9E30A995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E8B706-DCB0-5D40-A029-447959C25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B5E727-54BD-6E45-97E0-D509A02D0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ED1C53-5D38-F649-B91B-A7176F402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C6881-9B61-D74C-9A3D-56378D7A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37215-2F29-C248-B810-6CC1F1D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4517D3-29BF-9142-A155-E5932548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63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23CC-2002-134A-B860-8CB2CC18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346BC-60ED-F246-9E7A-5F00CE11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A0C6DE-75D6-CC4F-826E-0ECF6319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AAE90-CD91-3B4D-86C8-E2F733D7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364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9F9467-E88D-2343-9A6F-E9D47F1D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FFD89-CAB2-414A-9D49-44F2C0BC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439C-6051-0F4F-A23F-86C6FBBF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40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A0C7-26CD-AE47-BD63-6B72D4E9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0BA13-4A24-F245-BE8C-CAA823BC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3019B-F47D-E444-8461-7C756EEC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B120F-E733-C04C-B52B-899E912F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1F4BC-7686-2D4A-BB52-10F5449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594DA-5CE0-F546-8748-620C9E00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985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EC39F-8BA5-0942-BC98-0F01BEF1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A05CBA-908F-5B4E-8723-A061E528F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2A1A6-E30E-0247-8147-300750A7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21766-164D-8C40-8F8A-D9CA9C3C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B229E-47EB-8C4C-A4E0-CFC64573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461E3-5DAF-5541-99ED-1B123B5A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60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B99607-AF05-6A48-9460-AFBDBA9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3ACF7-430E-4044-9836-EBB92CFF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4AE8-A7DF-2A42-8546-FA9CF298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E84C-4F1A-AF45-8A0A-5E568EF0BE81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4E9C9-31C5-8843-B785-B6C970AF5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8CD7E-0733-DD4A-9E3A-CBCE7EEB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64C4-F774-D244-9A75-7E64882202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398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66C7F-4F73-5141-A12D-AB8C70B17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장 </a:t>
            </a:r>
            <a:r>
              <a:rPr kumimoji="1" lang="en-US" altLang="ko-Kore-KR" dirty="0"/>
              <a:t>jQuery</a:t>
            </a:r>
            <a:r>
              <a:rPr kumimoji="1" lang="ko-Kore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04752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47"/>
            <a:ext cx="10515600" cy="1325563"/>
          </a:xfrm>
        </p:spPr>
        <p:txBody>
          <a:bodyPr/>
          <a:lstStyle/>
          <a:p>
            <a:r>
              <a:rPr lang="en-US" dirty="0" err="1">
                <a:latin typeface="+mj-ea"/>
              </a:rPr>
              <a:t>jQuery</a:t>
            </a:r>
            <a:r>
              <a:rPr lang="en-US" dirty="0">
                <a:latin typeface="+mj-ea"/>
              </a:rPr>
              <a:t> Library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726832" y="1157402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>
                <a:latin typeface="+mj-ea"/>
                <a:ea typeface="+mj-ea"/>
              </a:rPr>
              <a:t>jQuery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dirty="0">
                <a:latin typeface="+mj-ea"/>
                <a:ea typeface="+mj-ea"/>
              </a:rPr>
              <a:t>JavaScript </a:t>
            </a:r>
            <a:r>
              <a:rPr lang="ko-KR" altLang="en-US" dirty="0">
                <a:latin typeface="+mj-ea"/>
                <a:ea typeface="+mj-ea"/>
              </a:rPr>
              <a:t>코드에 대한 </a:t>
            </a:r>
            <a:r>
              <a:rPr lang="ko-KR" altLang="en-US" dirty="0" err="1">
                <a:latin typeface="+mj-ea"/>
                <a:ea typeface="+mj-ea"/>
              </a:rPr>
              <a:t>이식성을</a:t>
            </a:r>
            <a:r>
              <a:rPr lang="ko-KR" altLang="en-US" dirty="0">
                <a:latin typeface="+mj-ea"/>
                <a:ea typeface="+mj-ea"/>
              </a:rPr>
              <a:t> 제공하는데 </a:t>
            </a:r>
            <a:r>
              <a:rPr lang="en-US" dirty="0">
                <a:latin typeface="+mj-ea"/>
                <a:ea typeface="+mj-ea"/>
              </a:rPr>
              <a:t>cross-browser </a:t>
            </a:r>
            <a:r>
              <a:rPr lang="ko-KR" altLang="en-US" dirty="0">
                <a:latin typeface="+mj-ea"/>
                <a:ea typeface="+mj-ea"/>
              </a:rPr>
              <a:t>웹 애플리케이션을 쉽게 </a:t>
            </a:r>
            <a:r>
              <a:rPr lang="ko-KR" altLang="en-US" dirty="0" err="1">
                <a:latin typeface="+mj-ea"/>
                <a:ea typeface="+mj-ea"/>
              </a:rPr>
              <a:t>빌드</a:t>
            </a:r>
            <a:r>
              <a:rPr lang="ko-KR" altLang="en-US" dirty="0">
                <a:latin typeface="+mj-ea"/>
                <a:ea typeface="+mj-ea"/>
              </a:rPr>
              <a:t> 하도록 도와준다</a:t>
            </a:r>
            <a:r>
              <a:rPr lang="en-US" dirty="0">
                <a:latin typeface="+mj-ea"/>
                <a:ea typeface="+mj-ea"/>
              </a:rPr>
              <a:t>: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904264" y="2482965"/>
            <a:ext cx="7239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&lt;!DOCTYPE html&gt;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&lt;html&gt;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&lt;head&gt;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&lt;meta charset="utf-8" /&gt;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&lt;title&gt;jQuery Example&lt;/title&gt;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&lt;script type="text/javascript" src="Scripts/jquery-1.8.0.min.js"&gt;</a:t>
            </a: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&lt;/script&gt;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&lt;/head&gt;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&lt;body&gt;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…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&lt;script type="text/javascript"&gt;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    $(document).ready(function () {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        // some code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    });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    &lt;/script&gt;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&lt;/body&gt;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600" b="0" dirty="0">
                <a:latin typeface="Lucida Sans Unicode" pitchFamily="34" charset="0"/>
                <a:cs typeface="Lucida Sans Unicode" pitchFamily="34" charset="0"/>
              </a:rPr>
              <a:t>&lt;/html&gt;</a:t>
            </a:r>
            <a:endParaRPr lang="en-GB" sz="1600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939" y="227475"/>
            <a:ext cx="8576121" cy="740664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latin typeface="+mj-ea"/>
              </a:rPr>
              <a:t>jQuery</a:t>
            </a:r>
            <a:r>
              <a:rPr lang="ko-KR" altLang="en-US" dirty="0">
                <a:latin typeface="+mj-ea"/>
              </a:rPr>
              <a:t>를 사용해서 </a:t>
            </a:r>
            <a:r>
              <a:rPr lang="en-US" altLang="ko-KR" dirty="0">
                <a:latin typeface="+mj-ea"/>
              </a:rPr>
              <a:t>DOM</a:t>
            </a:r>
            <a:r>
              <a:rPr lang="ko-KR" altLang="en-US" dirty="0">
                <a:latin typeface="+mj-ea"/>
              </a:rPr>
              <a:t>을 검색하고 요소들을 선택하기</a:t>
            </a:r>
            <a:endParaRPr lang="en-US" dirty="0">
              <a:latin typeface="+mj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934150" y="1303317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>
                <a:latin typeface="+mj-ea"/>
                <a:ea typeface="+mj-ea"/>
              </a:rPr>
              <a:t>jQuery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dirty="0">
                <a:latin typeface="+mj-ea"/>
                <a:ea typeface="+mj-ea"/>
              </a:rPr>
              <a:t> CSS </a:t>
            </a:r>
            <a:r>
              <a:rPr lang="ko-KR" altLang="en-US" dirty="0">
                <a:latin typeface="+mj-ea"/>
                <a:ea typeface="+mj-ea"/>
              </a:rPr>
              <a:t>처럼 동일한 </a:t>
            </a:r>
            <a:r>
              <a:rPr lang="ko-KR" altLang="en-US" dirty="0" err="1">
                <a:latin typeface="+mj-ea"/>
                <a:ea typeface="+mj-ea"/>
              </a:rPr>
              <a:t>선택자</a:t>
            </a:r>
            <a:r>
              <a:rPr lang="en-US" altLang="ko-KR" dirty="0">
                <a:latin typeface="+mj-ea"/>
                <a:ea typeface="+mj-ea"/>
              </a:rPr>
              <a:t>(selector)</a:t>
            </a:r>
            <a:r>
              <a:rPr lang="ko-KR" altLang="en-US" dirty="0">
                <a:latin typeface="+mj-ea"/>
                <a:ea typeface="+mj-ea"/>
              </a:rPr>
              <a:t> 문법을 사용한다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r>
              <a:rPr lang="en-US" dirty="0" err="1">
                <a:latin typeface="+mj-ea"/>
                <a:ea typeface="+mj-ea"/>
              </a:rPr>
              <a:t>jQuery</a:t>
            </a:r>
            <a:r>
              <a:rPr lang="ko-KR" altLang="en-US" dirty="0">
                <a:latin typeface="+mj-ea"/>
                <a:ea typeface="+mj-ea"/>
              </a:rPr>
              <a:t>는 요소들을 필터링하고 검색하는데 추가적인 함수들을 제공한다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945859" y="2412619"/>
            <a:ext cx="5181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&lt;script type="text/javascript"&gt;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$(document).ready(function () {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$("h2").each(function () {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    this.style.color = “red";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});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});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&lt;/script&gt;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9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53" y="236617"/>
            <a:ext cx="8683626" cy="74066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jQuery</a:t>
            </a:r>
            <a:r>
              <a:rPr lang="ko-KR" altLang="en-US" dirty="0"/>
              <a:t>를 사용해서 요소들을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그리고 수정하기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906553" y="1449359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Use the </a:t>
            </a:r>
            <a:r>
              <a:rPr lang="en-US" b="1" dirty="0"/>
              <a:t>selector</a:t>
            </a:r>
            <a:r>
              <a:rPr lang="en-US" dirty="0"/>
              <a:t> </a:t>
            </a:r>
            <a:r>
              <a:rPr lang="ko-KR" altLang="en-US" dirty="0"/>
              <a:t>함수를 사용해서 변경하거나 삭제할 요소들을 지정한다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포함된 공통 </a:t>
            </a:r>
            <a:r>
              <a:rPr lang="ko-KR" altLang="en-US" dirty="0" err="1"/>
              <a:t>메서드들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addClass</a:t>
            </a:r>
          </a:p>
          <a:p>
            <a:pPr lvl="1"/>
            <a:r>
              <a:rPr lang="en-US" dirty="0"/>
              <a:t>append</a:t>
            </a:r>
          </a:p>
          <a:p>
            <a:pPr lvl="1"/>
            <a:r>
              <a:rPr lang="en-US" dirty="0"/>
              <a:t>detach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replaceWith</a:t>
            </a:r>
          </a:p>
          <a:p>
            <a:pPr lvl="1"/>
            <a:r>
              <a:rPr lang="en-US" dirty="0"/>
              <a:t>val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349885" y="3429000"/>
            <a:ext cx="60198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$("p").addClass("strike");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4349885" y="3886200"/>
            <a:ext cx="60198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$("ul").append("&lt;li&gt;New item&lt;/li&gt;");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4349885" y="4343400"/>
            <a:ext cx="60198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$(#Warning").detach();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4349885" y="4800600"/>
            <a:ext cx="60198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$("h1").html("&lt;hgroup&gt;…&lt;/hgroup&gt;");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4349885" y="5257800"/>
            <a:ext cx="60198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$(#Warning").replaceWith("&lt;p&gt;Panic over!&lt;/p&gt;");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349885" y="5715000"/>
            <a:ext cx="6019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$("input[type=text").val();</a:t>
            </a:r>
          </a:p>
        </p:txBody>
      </p:sp>
    </p:spTree>
    <p:extLst>
      <p:ext uri="{BB962C8B-B14F-4D97-AF65-F5344CB8AC3E}">
        <p14:creationId xmlns:p14="http://schemas.microsoft.com/office/powerpoint/2010/main" val="105901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49" y="124256"/>
            <a:ext cx="10515600" cy="1325563"/>
          </a:xfrm>
        </p:spPr>
        <p:txBody>
          <a:bodyPr/>
          <a:lstStyle/>
          <a:p>
            <a:r>
              <a:rPr lang="en-GB" dirty="0" err="1">
                <a:latin typeface="+mj-ea"/>
              </a:rPr>
              <a:t>jQuery</a:t>
            </a:r>
            <a:r>
              <a:rPr lang="ko-KR" altLang="en-US" dirty="0">
                <a:latin typeface="+mj-ea"/>
              </a:rPr>
              <a:t>를 사용해서 컨트롤 이벤트들을 다루기</a:t>
            </a:r>
            <a:endParaRPr lang="en-US" dirty="0">
              <a:latin typeface="+mj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911687" y="1449819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이벤트를 일으키는 아이템을 검색하기 위해 </a:t>
            </a:r>
            <a:r>
              <a:rPr lang="en-US" dirty="0" err="1">
                <a:latin typeface="+mj-ea"/>
                <a:ea typeface="+mj-ea"/>
              </a:rPr>
              <a:t>jQuery</a:t>
            </a:r>
            <a:r>
              <a:rPr lang="en-US" dirty="0">
                <a:latin typeface="+mj-ea"/>
                <a:ea typeface="+mj-ea"/>
              </a:rPr>
              <a:t> </a:t>
            </a:r>
            <a:r>
              <a:rPr lang="en-US" b="1" dirty="0">
                <a:latin typeface="+mj-ea"/>
                <a:ea typeface="+mj-ea"/>
              </a:rPr>
              <a:t>selector</a:t>
            </a:r>
            <a:r>
              <a:rPr lang="en-US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함수를 사용한다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en-US" dirty="0">
              <a:latin typeface="+mj-ea"/>
              <a:ea typeface="+mj-ea"/>
            </a:endParaRPr>
          </a:p>
          <a:p>
            <a:r>
              <a:rPr lang="en-US" dirty="0">
                <a:latin typeface="+mj-ea"/>
                <a:ea typeface="+mj-ea"/>
              </a:rPr>
              <a:t>event</a:t>
            </a:r>
            <a:r>
              <a:rPr lang="ko-KR" altLang="en-US" dirty="0">
                <a:latin typeface="+mj-ea"/>
                <a:ea typeface="+mj-ea"/>
              </a:rPr>
              <a:t>에 대해 </a:t>
            </a:r>
            <a:r>
              <a:rPr lang="en-US" dirty="0">
                <a:latin typeface="+mj-ea"/>
                <a:ea typeface="+mj-ea"/>
              </a:rPr>
              <a:t>event handler </a:t>
            </a:r>
            <a:r>
              <a:rPr lang="ko-KR" altLang="en-US" dirty="0">
                <a:latin typeface="+mj-ea"/>
                <a:ea typeface="+mj-ea"/>
              </a:rPr>
              <a:t>를 묶기 위해 </a:t>
            </a:r>
            <a:r>
              <a:rPr lang="en-US" b="1" dirty="0">
                <a:latin typeface="+mj-ea"/>
                <a:ea typeface="+mj-ea"/>
              </a:rPr>
              <a:t>bind</a:t>
            </a:r>
            <a:r>
              <a:rPr 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메서드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또는 </a:t>
            </a:r>
            <a:r>
              <a:rPr lang="en-US" altLang="ko-KR" dirty="0" err="1">
                <a:latin typeface="+mj-ea"/>
                <a:ea typeface="+mj-ea"/>
              </a:rPr>
              <a:t>jQuery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단축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를 사용한다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048583" y="3427076"/>
            <a:ext cx="784536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&lt;script type="text/javascript"&gt;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$(document).ready(function () {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$("#submit").click(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    function () {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        var userName = $("#NameBox").val();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        $("#thankYouArea").replaceWith(</a:t>
            </a: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                  "&lt;p&gt;Thank you " + userName + "&lt;/p&gt;");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    })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    });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b="0" dirty="0">
                <a:latin typeface="Lucida Sans Unicode" pitchFamily="34" charset="0"/>
                <a:cs typeface="Lucida Sans Unicode" pitchFamily="34" charset="0"/>
              </a:rPr>
              <a:t>&lt;/script&gt;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9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561</Words>
  <Application>Microsoft Macintosh PowerPoint</Application>
  <PresentationFormat>와이드스크린</PresentationFormat>
  <Paragraphs>87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Lucida Sans Unicode</vt:lpstr>
      <vt:lpstr>Segoe UI</vt:lpstr>
      <vt:lpstr>Symbol</vt:lpstr>
      <vt:lpstr>Office 테마</vt:lpstr>
      <vt:lpstr>4장 jQuery소개</vt:lpstr>
      <vt:lpstr>jQuery Library</vt:lpstr>
      <vt:lpstr>jQuery를 사용해서 DOM을 검색하고 요소들을 선택하기</vt:lpstr>
      <vt:lpstr>jQuery를 사용해서 요소들을 추가, 삭제 그리고 수정하기</vt:lpstr>
      <vt:lpstr>jQuery를 사용해서 컨트롤 이벤트들을 다루기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jQuery소개</dc:title>
  <dc:creator>Microsoft Office User</dc:creator>
  <cp:lastModifiedBy>Microsoft Office User</cp:lastModifiedBy>
  <cp:revision>3</cp:revision>
  <dcterms:created xsi:type="dcterms:W3CDTF">2022-01-19T01:38:25Z</dcterms:created>
  <dcterms:modified xsi:type="dcterms:W3CDTF">2022-01-19T01:48:17Z</dcterms:modified>
</cp:coreProperties>
</file>