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29"/>
  </p:normalViewPr>
  <p:slideViewPr>
    <p:cSldViewPr snapToGrid="0" snapToObjects="1">
      <p:cViewPr varScale="1">
        <p:scale>
          <a:sx n="140" d="100"/>
          <a:sy n="140" d="100"/>
        </p:scale>
        <p:origin x="24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B0DCD-7F06-CC49-91E0-F240030EF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EFB1F0-ED12-6445-AA9D-4A6FA7247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5BBA76-20B0-2D48-B1D1-E45CA4F6C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E7E2-30C4-5442-8FF5-6847D51DEAA6}" type="datetimeFigureOut">
              <a:rPr kumimoji="1" lang="ko-Kore-KR" altLang="en-US" smtClean="0"/>
              <a:t>2022. 2. 3.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63ACE6-1F26-AC46-B590-A9EDDB0C4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74FA59-971C-2742-ADAC-884A75D63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CFE3-F7CA-C740-A4D9-AE711AEEB5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677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0E481-8C1C-294C-9AD2-325F8D64E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2B8CD4-D8CF-E143-B62D-EFEB5CFBA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FD4A9B-D1B9-264D-B040-A09491A76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E7E2-30C4-5442-8FF5-6847D51DEAA6}" type="datetimeFigureOut">
              <a:rPr kumimoji="1" lang="ko-Kore-KR" altLang="en-US" smtClean="0"/>
              <a:t>2022. 2. 3.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A1589C-C8B0-FC46-96A3-9284E8563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007A72-DE94-3E47-AD65-4973430A3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CFE3-F7CA-C740-A4D9-AE711AEEB5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7928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70A12B-C061-F74B-8E22-0BE8C9CD7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CBB4F8-D42D-B54B-AFD2-E62D72022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499871-6B75-D145-939E-F2CFE7CF9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E7E2-30C4-5442-8FF5-6847D51DEAA6}" type="datetimeFigureOut">
              <a:rPr kumimoji="1" lang="ko-Kore-KR" altLang="en-US" smtClean="0"/>
              <a:t>2022. 2. 3.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852B1D-5F04-C745-84AB-3A9834FD7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2AD759-1D16-BF40-BA63-087CA78CE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CFE3-F7CA-C740-A4D9-AE711AEEB5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79392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5B0D6-C66D-8E45-98BD-AD221BEF4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B7D0CD-A83A-C04E-8551-ECE42D397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C030E0-6C2F-1A42-83AE-746348813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E7E2-30C4-5442-8FF5-6847D51DEAA6}" type="datetimeFigureOut">
              <a:rPr kumimoji="1" lang="ko-Kore-KR" altLang="en-US" smtClean="0"/>
              <a:t>2022. 2. 3.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BB8B71-990B-1945-99AB-01B1101C0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7842F-9D95-CE40-B68F-BDE2C521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CFE3-F7CA-C740-A4D9-AE711AEEB5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87166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6C80FD-F074-5744-8001-AE41ABA8C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58F855-1B70-0842-BA1F-B5FA18C0A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49C367-7773-9244-A885-CD5EF7B58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E7E2-30C4-5442-8FF5-6847D51DEAA6}" type="datetimeFigureOut">
              <a:rPr kumimoji="1" lang="ko-Kore-KR" altLang="en-US" smtClean="0"/>
              <a:t>2022. 2. 3.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3CE5FE-8ADB-3049-A4D5-2D2034DB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3389D8-61FE-DC45-8CE4-5B99473A8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CFE3-F7CA-C740-A4D9-AE711AEEB5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19908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938BC1-8A78-C744-A9AA-3523CD293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C988C6-DFBC-8145-B2E4-30E9F96B55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3685A2-0E2F-ED4D-B088-5329CFF9E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49C2E7-899B-2A4F-A06C-DF6C78F2E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E7E2-30C4-5442-8FF5-6847D51DEAA6}" type="datetimeFigureOut">
              <a:rPr kumimoji="1" lang="ko-Kore-KR" altLang="en-US" smtClean="0"/>
              <a:t>2022. 2. 3.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601004-7D02-694D-85B4-1328EB6AA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1512D1-EB66-F246-A4BA-67F3148B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CFE3-F7CA-C740-A4D9-AE711AEEB5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48137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39CEB-4C7F-E841-8BD5-27F107E8A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D37ADA-324A-6946-A5CF-51475FD7F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004D42-ADE1-8D4E-8D42-F513C26CC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4A20C6-726D-8E4F-816E-F9B4A33FEE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B510C6-6C99-7C4C-BAE4-9835DA23F2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C88BF8-B576-1B41-91BE-87F2E9C29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E7E2-30C4-5442-8FF5-6847D51DEAA6}" type="datetimeFigureOut">
              <a:rPr kumimoji="1" lang="ko-Kore-KR" altLang="en-US" smtClean="0"/>
              <a:t>2022. 2. 3.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314F8D-7C94-E24C-BFF9-C0821E1B7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7840FB-89B0-234B-80D8-3FA34FEC6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CFE3-F7CA-C740-A4D9-AE711AEEB5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30180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80D28-8E5B-B543-A692-4532F8703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281AAA-A956-B84C-BCDB-FDFBA8050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E7E2-30C4-5442-8FF5-6847D51DEAA6}" type="datetimeFigureOut">
              <a:rPr kumimoji="1" lang="ko-Kore-KR" altLang="en-US" smtClean="0"/>
              <a:t>2022. 2. 3.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11299C-1E4A-8E40-A13C-3F8D96200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D1EEF3-543B-0148-949D-27DEE25D1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CFE3-F7CA-C740-A4D9-AE711AEEB5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4612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99B4E71-73A8-5048-8129-F5D172314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E7E2-30C4-5442-8FF5-6847D51DEAA6}" type="datetimeFigureOut">
              <a:rPr kumimoji="1" lang="ko-Kore-KR" altLang="en-US" smtClean="0"/>
              <a:t>2022. 2. 3.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862AA3-E791-9B49-A8EB-8F06D115E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C7E491-6C7A-3744-835D-D684653DC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CFE3-F7CA-C740-A4D9-AE711AEEB5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0040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FEE41F-8B6C-D34B-85F1-44D4A2E78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C50AE5-4A3A-A648-AC84-C1524B8AC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73B77A-9418-3B48-B8B8-847E836D9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3632A0-9750-A54F-8C53-38133EDA0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E7E2-30C4-5442-8FF5-6847D51DEAA6}" type="datetimeFigureOut">
              <a:rPr kumimoji="1" lang="ko-Kore-KR" altLang="en-US" smtClean="0"/>
              <a:t>2022. 2. 3.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1DE16A-E4C8-0F4F-BF0F-4CB8E1360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875230-9C3D-EE42-8B9E-F0B7D73B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CFE3-F7CA-C740-A4D9-AE711AEEB5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97312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A5E722-42AB-204C-AC11-212BBD30A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860118-A584-804F-A983-EB56E6AC3C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1F80B7-E016-AE4E-85D1-629EFFE3D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769FDB-7B75-4047-91AA-7237A94E7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E7E2-30C4-5442-8FF5-6847D51DEAA6}" type="datetimeFigureOut">
              <a:rPr kumimoji="1" lang="ko-Kore-KR" altLang="en-US" smtClean="0"/>
              <a:t>2022. 2. 3.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F5F918-CF7A-A748-9709-A37D13F4C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2CD3C2-4CF2-D44A-84D8-246F325D2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CFE3-F7CA-C740-A4D9-AE711AEEB5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525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05B266-8EE9-0843-B6F3-736B2DD01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01BD46-5AB6-7047-94AC-1A651E8C8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D3CF3E-52D0-164B-AC6D-53965F93F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2E7E2-30C4-5442-8FF5-6847D51DEAA6}" type="datetimeFigureOut">
              <a:rPr kumimoji="1" lang="ko-Kore-KR" altLang="en-US" smtClean="0"/>
              <a:t>2022. 2. 3.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B16E81-3B9A-BC40-834B-86A43D8386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970502-4E6A-2D4C-832F-00616DDC82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6CFE3-F7CA-C740-A4D9-AE711AEEB5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9749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ko.reactjs.org/tutorial/tutorial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B7AB7-3804-BF47-A0F4-B045B2A4E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+mj-ea"/>
              </a:rPr>
              <a:t>5</a:t>
            </a:r>
            <a:r>
              <a:rPr kumimoji="1" lang="ko-KR" altLang="en-US" dirty="0">
                <a:latin typeface="+mj-ea"/>
              </a:rPr>
              <a:t>장 </a:t>
            </a:r>
            <a:r>
              <a:rPr kumimoji="1" lang="en-US" altLang="ko-KR" dirty="0" err="1">
                <a:latin typeface="+mj-ea"/>
              </a:rPr>
              <a:t>React.js</a:t>
            </a:r>
            <a:r>
              <a:rPr kumimoji="1" lang="ko-KR" altLang="en-US" dirty="0">
                <a:latin typeface="+mj-ea"/>
              </a:rPr>
              <a:t>소개</a:t>
            </a:r>
            <a:endParaRPr kumimoji="1" lang="ko-Kore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64482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6D80D5-82DB-0E48-B3C6-1D2892CC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ore-KR" b="1" dirty="0"/>
              <a:t>React </a:t>
            </a:r>
            <a:r>
              <a:rPr lang="ko-KR" altLang="en-US" b="1" dirty="0"/>
              <a:t>프로젝트 생성하기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7DA898-81F7-A643-8FCD-433AC3F9A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Hello, World!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컴포넌트로 바꿔보자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lang="en" altLang="ko-Kore-KR" dirty="0"/>
              <a:t>React</a:t>
            </a:r>
            <a:r>
              <a:rPr lang="ko-KR" altLang="en-US" dirty="0"/>
              <a:t>의 가장 중요한 개념 중 하나는 </a:t>
            </a:r>
            <a:r>
              <a:rPr lang="ko-KR" altLang="en-US" b="1" dirty="0"/>
              <a:t>컴포넌트</a:t>
            </a:r>
            <a:r>
              <a:rPr lang="ko-KR" altLang="en-US" dirty="0"/>
              <a:t>를 주로 사용한다는 것이다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즉 우리는 우리가 원하는 기능을 하나의 컴포넌트로 만든 뒤</a:t>
            </a:r>
            <a:r>
              <a:rPr lang="en-US" altLang="ko-KR" dirty="0"/>
              <a:t>, </a:t>
            </a:r>
            <a:r>
              <a:rPr lang="ko-KR" altLang="en-US" dirty="0"/>
              <a:t>조합해서 사용하는 것이 가능한 게 </a:t>
            </a:r>
            <a:r>
              <a:rPr lang="en" altLang="ko-Kore-KR" dirty="0"/>
              <a:t>React</a:t>
            </a:r>
            <a:r>
              <a:rPr lang="ko-KR" altLang="en-US" dirty="0"/>
              <a:t>의 컴포넌트 기능이다</a:t>
            </a:r>
            <a:r>
              <a:rPr lang="en-US" altLang="ko-KR" dirty="0"/>
              <a:t>. </a:t>
            </a:r>
            <a:endParaRPr lang="ko-KR" altLang="en-US" dirty="0"/>
          </a:p>
          <a:p>
            <a:pPr marL="0" indent="0">
              <a:buNone/>
            </a:pPr>
            <a:br>
              <a:rPr lang="ko-KR" altLang="en-US" dirty="0"/>
            </a:br>
            <a:br>
              <a:rPr lang="ko-KR" altLang="en-US" dirty="0"/>
            </a:b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6922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6D80D5-82DB-0E48-B3C6-1D2892CC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ore-KR" b="1" dirty="0"/>
              <a:t>React </a:t>
            </a:r>
            <a:r>
              <a:rPr lang="ko-KR" altLang="en-US" b="1" dirty="0"/>
              <a:t>프로젝트 생성하기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6137614-3AC2-8846-9ACD-1A913B8CC1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3358" y="1349911"/>
            <a:ext cx="5799258" cy="514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089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6D80D5-82DB-0E48-B3C6-1D2892CC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ore-KR" b="1" dirty="0"/>
              <a:t>React </a:t>
            </a:r>
            <a:r>
              <a:rPr lang="ko-KR" altLang="en-US" b="1" dirty="0"/>
              <a:t>프로젝트 생성하기</a:t>
            </a:r>
            <a:r>
              <a:rPr lang="en-US" altLang="ko-KR" b="1" dirty="0"/>
              <a:t> </a:t>
            </a:r>
            <a:endParaRPr kumimoji="1" lang="ko-Kore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7FC0C15-56AD-5246-8CE5-8236AA9ED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ore-KR" altLang="en-US" dirty="0"/>
              <a:t>이벤트</a:t>
            </a:r>
            <a:r>
              <a:rPr lang="ko-KR" altLang="en-US" dirty="0"/>
              <a:t> 처리는 다음과 같이 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57579A7-A774-AB4C-94AD-466FEC260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393" y="2427459"/>
            <a:ext cx="6011952" cy="374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64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6D80D5-82DB-0E48-B3C6-1D2892CC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React</a:t>
            </a:r>
            <a:r>
              <a:rPr kumimoji="1" lang="ko-Kore-KR" altLang="en-US" dirty="0"/>
              <a:t>기본</a:t>
            </a:r>
            <a:r>
              <a:rPr kumimoji="1" lang="ko-KR" altLang="en-US" dirty="0"/>
              <a:t> 개념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7DA898-81F7-A643-8FCD-433AC3F9A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jQuery</a:t>
            </a:r>
            <a:r>
              <a:rPr kumimoji="1" lang="ko-KR" altLang="en-US" dirty="0"/>
              <a:t>의 부흥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JavaScript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쉽게 사용할 수 있는 </a:t>
            </a:r>
            <a:r>
              <a:rPr kumimoji="1" lang="en-US" altLang="ko-KR" dirty="0"/>
              <a:t>jQuery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Bootstrap</a:t>
            </a:r>
            <a:r>
              <a:rPr kumimoji="1" lang="ko-KR" altLang="en-US" dirty="0"/>
              <a:t>과 같은 </a:t>
            </a:r>
            <a:r>
              <a:rPr kumimoji="1" lang="ko-KR" altLang="en-US" dirty="0" err="1"/>
              <a:t>프론트엔드</a:t>
            </a:r>
            <a:r>
              <a:rPr kumimoji="1" lang="ko-KR" altLang="en-US" dirty="0"/>
              <a:t> 기술들이 처음 나왔다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프레임워크 </a:t>
            </a:r>
            <a:r>
              <a:rPr kumimoji="1" lang="en-US" altLang="ko-KR" dirty="0"/>
              <a:t>3</a:t>
            </a:r>
            <a:r>
              <a:rPr kumimoji="1" lang="ko-KR" altLang="en-US" dirty="0"/>
              <a:t>대장 등장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Angular, React, </a:t>
            </a:r>
            <a:r>
              <a:rPr kumimoji="1" lang="en-US" altLang="ko-KR" dirty="0" err="1"/>
              <a:t>View.js</a:t>
            </a:r>
            <a:r>
              <a:rPr kumimoji="1" lang="ko-KR" altLang="en-US" dirty="0"/>
              <a:t>등의 </a:t>
            </a:r>
            <a:r>
              <a:rPr kumimoji="1" lang="en-US" altLang="ko-KR" dirty="0"/>
              <a:t>3</a:t>
            </a:r>
            <a:r>
              <a:rPr kumimoji="1" lang="ko-KR" altLang="en-US" dirty="0"/>
              <a:t>대장이 출현했다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D9E74B-8D4F-934D-AA2E-E903C9752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488" y="3194960"/>
            <a:ext cx="6786153" cy="36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692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6D80D5-82DB-0E48-B3C6-1D2892CC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React</a:t>
            </a:r>
            <a:r>
              <a:rPr kumimoji="1" lang="ko-Kore-KR" altLang="en-US" dirty="0"/>
              <a:t>기본</a:t>
            </a:r>
            <a:r>
              <a:rPr kumimoji="1" lang="ko-KR" altLang="en-US" dirty="0"/>
              <a:t> 개념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7DA898-81F7-A643-8FCD-433AC3F9A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108"/>
            <a:ext cx="10515600" cy="474885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ore-KR" dirty="0">
                <a:latin typeface="+mj-ea"/>
                <a:ea typeface="+mj-ea"/>
              </a:rPr>
              <a:t>React</a:t>
            </a:r>
            <a:r>
              <a:rPr kumimoji="1" lang="ko-KR" altLang="en-US" dirty="0">
                <a:latin typeface="+mj-ea"/>
                <a:ea typeface="+mj-ea"/>
              </a:rPr>
              <a:t>공부 방법의 아래의 사이트에서 시작하기</a:t>
            </a:r>
            <a:endParaRPr kumimoji="1" lang="en-US" altLang="ko-KR" dirty="0"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kumimoji="1" lang="en" altLang="ko-Kore-KR" dirty="0">
                <a:latin typeface="+mj-ea"/>
                <a:ea typeface="+mj-ea"/>
                <a:hlinkClick r:id="rId2"/>
              </a:rPr>
              <a:t>https://ko.reactjs.org/tutorial/tutorial.html</a:t>
            </a:r>
            <a:endParaRPr kumimoji="1" lang="en" altLang="ko-Kore-KR" dirty="0"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endParaRPr kumimoji="1" lang="en" altLang="ko-Kore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70570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6D80D5-82DB-0E48-B3C6-1D2892CC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React</a:t>
            </a:r>
            <a:r>
              <a:rPr kumimoji="1" lang="ko-Kore-KR" altLang="en-US" dirty="0"/>
              <a:t>기본</a:t>
            </a:r>
            <a:r>
              <a:rPr kumimoji="1" lang="ko-KR" altLang="en-US" dirty="0"/>
              <a:t> 개념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7DA898-81F7-A643-8FCD-433AC3F9A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" altLang="ko-Kore-KR" b="1" dirty="0">
                <a:latin typeface="+mj-ea"/>
              </a:rPr>
              <a:t>React</a:t>
            </a:r>
            <a:r>
              <a:rPr lang="ko-KR" altLang="en-US" b="1" dirty="0">
                <a:latin typeface="+mj-ea"/>
              </a:rPr>
              <a:t>란</a:t>
            </a:r>
            <a:r>
              <a:rPr lang="en-US" altLang="ko-KR" b="1" dirty="0">
                <a:latin typeface="+mj-ea"/>
              </a:rPr>
              <a:t>?</a:t>
            </a:r>
            <a:endParaRPr lang="ko-KR" altLang="en-US" dirty="0">
              <a:latin typeface="+mj-ea"/>
            </a:endParaRPr>
          </a:p>
          <a:p>
            <a:pPr>
              <a:lnSpc>
                <a:spcPct val="120000"/>
              </a:lnSpc>
            </a:pPr>
            <a:r>
              <a:rPr lang="ko-KR" altLang="en-US" dirty="0" err="1">
                <a:latin typeface="+mj-ea"/>
              </a:rPr>
              <a:t>리액트는</a:t>
            </a:r>
            <a:r>
              <a:rPr lang="ko-KR" altLang="en-US" dirty="0">
                <a:latin typeface="+mj-ea"/>
              </a:rPr>
              <a:t> 사용자 </a:t>
            </a:r>
            <a:r>
              <a:rPr lang="ko-KR" altLang="en-US">
                <a:latin typeface="+mj-ea"/>
              </a:rPr>
              <a:t>인터페이스를 만들기 </a:t>
            </a:r>
            <a:r>
              <a:rPr lang="ko-KR" altLang="en-US" dirty="0">
                <a:latin typeface="+mj-ea"/>
              </a:rPr>
              <a:t>위한 </a:t>
            </a:r>
            <a:r>
              <a:rPr lang="en" altLang="ko-Kore-KR" dirty="0" err="1">
                <a:latin typeface="+mj-ea"/>
              </a:rPr>
              <a:t>Javascript</a:t>
            </a:r>
            <a:r>
              <a:rPr lang="en" altLang="ko-Kore-KR" dirty="0">
                <a:latin typeface="+mj-ea"/>
              </a:rPr>
              <a:t> </a:t>
            </a:r>
            <a:r>
              <a:rPr lang="ko-KR" altLang="en-US" dirty="0">
                <a:latin typeface="+mj-ea"/>
              </a:rPr>
              <a:t>라이브러리이며 처음 만든 곳은 페이스북이다</a:t>
            </a:r>
            <a:r>
              <a:rPr lang="en-US" altLang="ko-KR" dirty="0">
                <a:latin typeface="+mj-ea"/>
              </a:rPr>
              <a:t>.</a:t>
            </a:r>
            <a:endParaRPr lang="ko-KR" altLang="en-US" dirty="0">
              <a:latin typeface="+mj-ea"/>
            </a:endParaRPr>
          </a:p>
          <a:p>
            <a:pPr>
              <a:lnSpc>
                <a:spcPct val="120000"/>
              </a:lnSpc>
            </a:pPr>
            <a:r>
              <a:rPr lang="en" altLang="ko-Kore-KR" dirty="0">
                <a:latin typeface="+mj-ea"/>
              </a:rPr>
              <a:t>React</a:t>
            </a:r>
            <a:r>
              <a:rPr lang="ko-KR" altLang="en-US" dirty="0">
                <a:latin typeface="+mj-ea"/>
              </a:rPr>
              <a:t>는 </a:t>
            </a:r>
            <a:r>
              <a:rPr lang="ko-KR" altLang="en-US" b="1" dirty="0">
                <a:latin typeface="+mj-ea"/>
              </a:rPr>
              <a:t>컴포넌트</a:t>
            </a:r>
            <a:r>
              <a:rPr lang="ko-KR" altLang="en-US" dirty="0">
                <a:latin typeface="+mj-ea"/>
              </a:rPr>
              <a:t> </a:t>
            </a:r>
            <a:r>
              <a:rPr lang="ko-KR" altLang="en-US" b="1" dirty="0">
                <a:latin typeface="+mj-ea"/>
              </a:rPr>
              <a:t>기반</a:t>
            </a:r>
            <a:r>
              <a:rPr lang="ko-KR" altLang="en-US" dirty="0">
                <a:latin typeface="+mj-ea"/>
              </a:rPr>
              <a:t>으로 이루어져 있다</a:t>
            </a:r>
            <a:r>
              <a:rPr lang="en-US" altLang="ko-KR" dirty="0">
                <a:latin typeface="+mj-ea"/>
              </a:rPr>
              <a:t>. </a:t>
            </a:r>
            <a:r>
              <a:rPr lang="ko-KR" altLang="en-US" dirty="0">
                <a:latin typeface="+mj-ea"/>
              </a:rPr>
              <a:t>복잡한 </a:t>
            </a:r>
            <a:r>
              <a:rPr lang="en" altLang="ko-Kore-KR" dirty="0">
                <a:latin typeface="+mj-ea"/>
              </a:rPr>
              <a:t>UI</a:t>
            </a:r>
            <a:r>
              <a:rPr lang="ko-KR" altLang="en-US" dirty="0" err="1">
                <a:latin typeface="+mj-ea"/>
              </a:rPr>
              <a:t>를</a:t>
            </a:r>
            <a:r>
              <a:rPr lang="ko-KR" altLang="en-US" dirty="0">
                <a:latin typeface="+mj-ea"/>
              </a:rPr>
              <a:t> 컴포넌트로 관리하여  돔과 별개로 상태 관리가 가능하다</a:t>
            </a:r>
            <a:r>
              <a:rPr lang="en-US" altLang="ko-KR" dirty="0">
                <a:latin typeface="+mj-ea"/>
              </a:rPr>
              <a:t>.</a:t>
            </a:r>
            <a:endParaRPr lang="ko-KR" altLang="en-US" dirty="0">
              <a:latin typeface="+mj-ea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latin typeface="+mj-ea"/>
              </a:rPr>
              <a:t>또한 </a:t>
            </a:r>
            <a:r>
              <a:rPr lang="en" altLang="ko-Kore-KR" dirty="0" err="1">
                <a:latin typeface="+mj-ea"/>
              </a:rPr>
              <a:t>vue</a:t>
            </a:r>
            <a:r>
              <a:rPr lang="ko-KR" altLang="en-US" dirty="0">
                <a:latin typeface="+mj-ea"/>
              </a:rPr>
              <a:t>와 동일하게 데이터가 변경될 때마다 효율적으로 페이지가 갱신되고 </a:t>
            </a:r>
            <a:r>
              <a:rPr lang="ko-KR" altLang="en-US" dirty="0" err="1">
                <a:latin typeface="+mj-ea"/>
              </a:rPr>
              <a:t>랜더링</a:t>
            </a:r>
            <a:r>
              <a:rPr lang="ko-KR" altLang="en-US" dirty="0">
                <a:latin typeface="+mj-ea"/>
              </a:rPr>
              <a:t> 된다</a:t>
            </a:r>
            <a:r>
              <a:rPr lang="en-US" altLang="ko-KR" dirty="0">
                <a:latin typeface="+mj-ea"/>
              </a:rPr>
              <a:t>.</a:t>
            </a:r>
            <a:endParaRPr lang="ko-KR" altLang="en-US" dirty="0">
              <a:latin typeface="+mj-ea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latin typeface="+mj-ea"/>
              </a:rPr>
              <a:t>이러한 기능으로 좀 더 역동 적인 페이지를 만드는 것이 가능할 것으로 보인다</a:t>
            </a:r>
            <a:r>
              <a:rPr lang="en-US" altLang="ko-KR" dirty="0">
                <a:latin typeface="+mj-ea"/>
              </a:rPr>
              <a:t>.</a:t>
            </a:r>
            <a:endParaRPr lang="ko-KR" altLang="en-US" dirty="0">
              <a:latin typeface="+mj-ea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latin typeface="+mj-ea"/>
              </a:rPr>
              <a:t>가장 큰 장점은 </a:t>
            </a:r>
            <a:r>
              <a:rPr lang="ko-KR" altLang="en-US" dirty="0" err="1">
                <a:latin typeface="+mj-ea"/>
              </a:rPr>
              <a:t>리액트를</a:t>
            </a:r>
            <a:r>
              <a:rPr lang="ko-KR" altLang="en-US" dirty="0">
                <a:latin typeface="+mj-ea"/>
              </a:rPr>
              <a:t> 배울 경우 추후 </a:t>
            </a:r>
            <a:r>
              <a:rPr lang="en" altLang="ko-Kore-KR" b="1" dirty="0">
                <a:latin typeface="+mj-ea"/>
              </a:rPr>
              <a:t>React Native</a:t>
            </a:r>
            <a:r>
              <a:rPr lang="ko-KR" altLang="en-US" dirty="0" err="1">
                <a:latin typeface="+mj-ea"/>
              </a:rPr>
              <a:t>를</a:t>
            </a:r>
            <a:r>
              <a:rPr lang="ko-KR" altLang="en-US" dirty="0">
                <a:latin typeface="+mj-ea"/>
              </a:rPr>
              <a:t> 이용하면 모바일 웹도 개발이 가능하니 일석 이조다</a:t>
            </a:r>
            <a:r>
              <a:rPr lang="en-US" altLang="ko-KR" dirty="0">
                <a:latin typeface="+mj-ea"/>
              </a:rPr>
              <a:t>.</a:t>
            </a:r>
            <a:endParaRPr lang="ko-KR" altLang="en-US" dirty="0">
              <a:latin typeface="+mj-ea"/>
            </a:endParaRP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34797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6D80D5-82DB-0E48-B3C6-1D2892CC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ore-KR" b="1" dirty="0"/>
              <a:t>React </a:t>
            </a:r>
            <a:r>
              <a:rPr lang="ko-KR" altLang="en-US" b="1" dirty="0"/>
              <a:t>프로젝트 생성하기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7DA898-81F7-A643-8FCD-433AC3F9A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먼저 </a:t>
            </a:r>
            <a:r>
              <a:rPr kumimoji="1" lang="en-US" altLang="ko-KR" dirty="0" err="1"/>
              <a:t>node.js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설치해야 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" altLang="ko-Kore-KR" dirty="0"/>
              <a:t>https://</a:t>
            </a:r>
            <a:r>
              <a:rPr kumimoji="1" lang="en" altLang="ko-Kore-KR" dirty="0" err="1"/>
              <a:t>nodejs.org</a:t>
            </a:r>
            <a:r>
              <a:rPr kumimoji="1" lang="en" altLang="ko-Kore-KR" dirty="0"/>
              <a:t>/</a:t>
            </a:r>
            <a:r>
              <a:rPr kumimoji="1" lang="en" altLang="ko-Kore-KR" dirty="0" err="1"/>
              <a:t>en</a:t>
            </a:r>
            <a:r>
              <a:rPr kumimoji="1" lang="en" altLang="ko-Kore-KR" dirty="0"/>
              <a:t>/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90F081-6B41-B24D-974C-F752956C1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263" y="2938580"/>
            <a:ext cx="5368272" cy="382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396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6D80D5-82DB-0E48-B3C6-1D2892CC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ore-KR" b="1" dirty="0"/>
              <a:t>React </a:t>
            </a:r>
            <a:r>
              <a:rPr lang="ko-KR" altLang="en-US" b="1" dirty="0"/>
              <a:t>프로젝트 생성하기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7DA898-81F7-A643-8FCD-433AC3F9A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 err="1"/>
              <a:t>npx</a:t>
            </a:r>
            <a:r>
              <a:rPr kumimoji="1" lang="en-US" altLang="ko-Kore-KR" dirty="0"/>
              <a:t> create-react-app my-app   </a:t>
            </a:r>
            <a:r>
              <a:rPr kumimoji="1" lang="ko-KR" altLang="en-US" dirty="0"/>
              <a:t>명령으로 프로젝트를 생성한다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E2FF30-B81F-1E42-A485-EA7F93163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847" y="2591026"/>
            <a:ext cx="7735292" cy="372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3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6D80D5-82DB-0E48-B3C6-1D2892CC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ore-KR" b="1" dirty="0"/>
              <a:t>React </a:t>
            </a:r>
            <a:r>
              <a:rPr lang="ko-KR" altLang="en-US" b="1" dirty="0"/>
              <a:t>프로젝트 생성하기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7DA898-81F7-A643-8FCD-433AC3F9A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프로젝트가</a:t>
            </a:r>
            <a:r>
              <a:rPr kumimoji="1" lang="ko-KR" altLang="en-US" dirty="0"/>
              <a:t> 생성된 후에 </a:t>
            </a:r>
            <a:r>
              <a:rPr kumimoji="1" lang="en-US" altLang="ko-KR" dirty="0" err="1"/>
              <a:t>npm</a:t>
            </a:r>
            <a:r>
              <a:rPr kumimoji="1" lang="en-US" altLang="ko-KR" dirty="0"/>
              <a:t> start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입력하면 프로젝트가 시작된다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4CD18E-EDD8-A64D-A60D-A318FBE96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860" y="2433029"/>
            <a:ext cx="7760413" cy="405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70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6D80D5-82DB-0E48-B3C6-1D2892CC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ore-KR" b="1" dirty="0"/>
              <a:t>React </a:t>
            </a:r>
            <a:r>
              <a:rPr lang="ko-KR" altLang="en-US" b="1" dirty="0"/>
              <a:t>프로젝트 생성하기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7DA898-81F7-A643-8FCD-433AC3F9A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ko-KR" dirty="0">
                <a:hlinkClick r:id="rId2"/>
              </a:rPr>
              <a:t>http://localhost:3000/</a:t>
            </a:r>
            <a:r>
              <a:rPr kumimoji="1" lang="ko-KR" altLang="en-US" dirty="0"/>
              <a:t> 에 접속하면 기본 </a:t>
            </a:r>
            <a:r>
              <a:rPr kumimoji="1" lang="ko-KR" altLang="en-US" dirty="0" err="1"/>
              <a:t>실행화면을</a:t>
            </a:r>
            <a:r>
              <a:rPr kumimoji="1" lang="ko-KR" altLang="en-US" dirty="0"/>
              <a:t> 볼 수 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F0FF01-48CF-164F-A254-19EAD52F7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621" y="2552436"/>
            <a:ext cx="6359053" cy="394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901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6D80D5-82DB-0E48-B3C6-1D2892CC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ore-KR" b="1" dirty="0"/>
              <a:t>React </a:t>
            </a:r>
            <a:r>
              <a:rPr lang="ko-KR" altLang="en-US" b="1" dirty="0"/>
              <a:t>프로젝트 생성하기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7DA898-81F7-A643-8FCD-433AC3F9A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m</a:t>
            </a:r>
            <a:r>
              <a:rPr kumimoji="1" lang="en-US" altLang="ko-Kore-KR" dirty="0"/>
              <a:t>y-app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폴더의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src</a:t>
            </a:r>
            <a:r>
              <a:rPr kumimoji="1" lang="ko-KR" altLang="en-US" dirty="0"/>
              <a:t>에서 </a:t>
            </a:r>
            <a:r>
              <a:rPr kumimoji="1" lang="en-US" altLang="ko-KR" dirty="0" err="1"/>
              <a:t>index.js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아래와 같이 수정한다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750214-9745-254C-87CA-810C6B55D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058" y="2468973"/>
            <a:ext cx="5472165" cy="33123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E7B6DAD-C6C1-3942-B931-1819EA681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975" y="2468973"/>
            <a:ext cx="2362308" cy="402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704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279</Words>
  <Application>Microsoft Macintosh PowerPoint</Application>
  <PresentationFormat>와이드스크린</PresentationFormat>
  <Paragraphs>33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Office 테마</vt:lpstr>
      <vt:lpstr>5장 React.js소개</vt:lpstr>
      <vt:lpstr>React기본 개념 </vt:lpstr>
      <vt:lpstr>React기본 개념 </vt:lpstr>
      <vt:lpstr>React기본 개념 </vt:lpstr>
      <vt:lpstr>React 프로젝트 생성하기</vt:lpstr>
      <vt:lpstr>React 프로젝트 생성하기</vt:lpstr>
      <vt:lpstr>React 프로젝트 생성하기</vt:lpstr>
      <vt:lpstr>React 프로젝트 생성하기</vt:lpstr>
      <vt:lpstr>React 프로젝트 생성하기</vt:lpstr>
      <vt:lpstr>React 프로젝트 생성하기</vt:lpstr>
      <vt:lpstr>React 프로젝트 생성하기</vt:lpstr>
      <vt:lpstr>React 프로젝트 생성하기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5장 React.js소개</dc:title>
  <dc:creator>Microsoft Office User</dc:creator>
  <cp:lastModifiedBy>Microsoft Office User</cp:lastModifiedBy>
  <cp:revision>4</cp:revision>
  <dcterms:created xsi:type="dcterms:W3CDTF">2022-01-19T01:49:33Z</dcterms:created>
  <dcterms:modified xsi:type="dcterms:W3CDTF">2022-02-03T03:46:56Z</dcterms:modified>
</cp:coreProperties>
</file>