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BF5-4CA9-EA4F-AC18-5641276F8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C30879-7457-734A-A405-524B7744D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2DB44-2B88-914F-8455-E063C5F7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F4D2-27C0-9646-A1EE-90DD408FBB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26420-AC3C-7A4A-8AF9-84893769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532E2-4EB5-C34A-942D-57522811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267-7AB2-6747-AD34-7DEF891B4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462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FD7F6-190F-944A-9FA1-31E2DB92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7389EE-7F90-E740-AA05-1DE013D87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66BED-C606-3444-8B3A-A8BDEA0E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F4D2-27C0-9646-A1EE-90DD408FBB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03231-F1C6-6845-9249-E81E88FB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34EC-D02A-FB44-90A4-44FC2EDB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267-7AB2-6747-AD34-7DEF891B4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160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4CA99D-BD67-584B-8FB8-FD865046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9E034-50DA-D545-96F1-506EF21E3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50204-C9CE-944D-AA77-FEEF8A35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F4D2-27C0-9646-A1EE-90DD408FBB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38026-C0B8-1E44-A96F-F50FB96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F7FC9-86B6-C649-B8D1-104A8AC1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267-7AB2-6747-AD34-7DEF891B4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192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EE9B5-718F-2D4D-938F-6B42FA1F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3CDB0-1102-5144-A8C1-18099869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3A825-D8D8-3C42-ABB7-84D24A96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F4D2-27C0-9646-A1EE-90DD408FBB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36903-5DD5-E84C-92B7-C6C3C249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FC651-8B02-BD49-9927-C3C9AEFF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267-7AB2-6747-AD34-7DEF891B4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72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CF08-A611-1645-8BAC-FB1D973C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9821B-C36F-5C4D-8B73-C4517C0B9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BBEA8-A800-B949-9B5F-F3430911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F4D2-27C0-9646-A1EE-90DD408FBB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8F3C3-E822-1440-9A7A-FB3D8BA3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C69A0-E204-5E47-99E3-A185DAAE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267-7AB2-6747-AD34-7DEF891B4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69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B0B88-E47A-D145-88E8-F05F3CCF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4AEE2-4892-BD42-9BD0-134DDA172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A0B9F6-3D26-8F4C-B01F-604D30119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0BE6-0296-6A49-8CC7-8B3A867B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F4D2-27C0-9646-A1EE-90DD408FBB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9FCA5-0F8E-A14B-B037-C7A2EE56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CA85D-969B-1B4F-819F-7FC4B8EF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267-7AB2-6747-AD34-7DEF891B4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207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97FDC-CF4F-EE42-A0E1-6C61604B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80E04-77FB-BB45-B70A-EA824EFAF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3203AD-5FD2-3F4F-BC4C-FA7BF58F6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F4441B-CF6D-0247-A8C4-37CE271A9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2952B5-55EB-D84A-AF0E-25434C57C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107355-B0F3-C943-A10C-7E6EEC09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F4D2-27C0-9646-A1EE-90DD408FBB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C79AD9-D350-9A48-A913-2F8922D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E0FC28-F736-B74D-AFFF-444A9E8A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267-7AB2-6747-AD34-7DEF891B4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012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52933-FF66-6747-92AF-E76F1527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64DC7E-1DA0-F841-A133-B5E645A8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F4D2-27C0-9646-A1EE-90DD408FBB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6C7B8-5629-B445-9864-D4844087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17B7B0-BDDF-8E46-9575-32DC7362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267-7AB2-6747-AD34-7DEF891B4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84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F6FF3A-AE1C-104F-AF11-B0A2E733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F4D2-27C0-9646-A1EE-90DD408FBB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5A59F0-3432-2B4D-9055-D5271ECA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FBFA5-261A-C94B-AA81-0D7825D3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267-7AB2-6747-AD34-7DEF891B4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14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D250-00D5-F140-951C-91B0A515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65575-010F-AF42-BFB1-84A8C21C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3085AC-BAEF-964F-AB93-61B314F6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83884-A816-3B4A-8611-9D397157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F4D2-27C0-9646-A1EE-90DD408FBB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3E3A3-9181-0E4D-A228-99570B16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8D130-33D4-5540-83BF-CF33C8A9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267-7AB2-6747-AD34-7DEF891B4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091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02D2A-DED2-F840-AE70-F231652E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AE492E-DEE5-5543-907C-FA4AF47B4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5B0A45-012B-624B-8B41-BF4F2CA0A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218F2-BB81-E84E-BF14-A91729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F4D2-27C0-9646-A1EE-90DD408FBB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7155D-192A-8E47-B74B-084BFDC5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5434A-797E-BC42-83B8-02453ACD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267-7AB2-6747-AD34-7DEF891B4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281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AB3202-2FD7-FE4D-8D69-FFE0F49A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E9E8C-CFA2-EE44-A092-FAC1E9CAA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D9D30-6DA9-7F41-A3C2-C613781DB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F4D2-27C0-9646-A1EE-90DD408FBB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D0036-75ED-8F4C-B2A2-C2F68FACE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854EC-9D60-EB48-930A-2F6A55A22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A267-7AB2-6747-AD34-7DEF891B4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304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7F80-BCD5-964C-86B5-9CE36EF63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6</a:t>
            </a:r>
            <a:r>
              <a:rPr kumimoji="1" lang="ko-Kore-KR" altLang="en-US" dirty="0"/>
              <a:t>장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Vue.js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2215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77D6C-3333-4645-9B9E-E0DCAA93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+mj-ea"/>
              </a:rPr>
              <a:t>Vue.js</a:t>
            </a:r>
            <a:r>
              <a:rPr kumimoji="1" lang="ko-KR" altLang="en-US" dirty="0">
                <a:latin typeface="+mj-ea"/>
              </a:rPr>
              <a:t> 설치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A0B9C-7080-AF4E-A526-0405FEE5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직접 </a:t>
            </a:r>
            <a:r>
              <a:rPr lang="en-US" altLang="ko-KR" b="1" dirty="0">
                <a:latin typeface="+mj-ea"/>
                <a:ea typeface="+mj-ea"/>
              </a:rPr>
              <a:t>&lt;script&gt;</a:t>
            </a:r>
            <a:r>
              <a:rPr lang="ko-KR" altLang="en-US" b="1" dirty="0">
                <a:latin typeface="+mj-ea"/>
                <a:ea typeface="+mj-ea"/>
              </a:rPr>
              <a:t>에 추가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ACBD31-D095-524A-BBA8-E3D7ABF15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83" y="1764096"/>
            <a:ext cx="5700054" cy="44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5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77D6C-3333-4645-9B9E-E0DCAA93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+mj-ea"/>
              </a:rPr>
              <a:t>Vue.js</a:t>
            </a:r>
            <a:r>
              <a:rPr kumimoji="1" lang="ko-KR" altLang="en-US" dirty="0">
                <a:latin typeface="+mj-ea"/>
              </a:rPr>
              <a:t> 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A0B9C-7080-AF4E-A526-0405FEE5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b="1" i="1" dirty="0" err="1">
                <a:latin typeface="+mj-ea"/>
                <a:ea typeface="+mj-ea"/>
              </a:rPr>
              <a:t>Vue.js</a:t>
            </a:r>
            <a:r>
              <a:rPr lang="ko-KR" altLang="en-US" b="1" i="1" dirty="0">
                <a:latin typeface="+mj-ea"/>
                <a:ea typeface="+mj-ea"/>
              </a:rPr>
              <a:t>란</a:t>
            </a:r>
            <a:r>
              <a:rPr lang="en-US" altLang="ko-KR" b="1" i="1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en" altLang="ko-Kore-KR" dirty="0" err="1">
                <a:latin typeface="+mj-ea"/>
                <a:ea typeface="+mj-ea"/>
              </a:rPr>
              <a:t>Vue.js</a:t>
            </a:r>
            <a:r>
              <a:rPr lang="ko-KR" altLang="en-US" dirty="0">
                <a:latin typeface="+mj-ea"/>
                <a:ea typeface="+mj-ea"/>
              </a:rPr>
              <a:t>는 웹 페이지 화면을 개발하기 위한 </a:t>
            </a:r>
            <a:r>
              <a:rPr lang="ko-KR" altLang="en-US" dirty="0" err="1">
                <a:latin typeface="+mj-ea"/>
                <a:ea typeface="+mj-ea"/>
              </a:rPr>
              <a:t>프론트엔드</a:t>
            </a:r>
            <a:r>
              <a:rPr lang="ko-KR" altLang="en-US" dirty="0">
                <a:latin typeface="+mj-ea"/>
                <a:ea typeface="+mj-ea"/>
              </a:rPr>
              <a:t> 프레임워크이다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en" altLang="ko-KR" dirty="0" err="1">
                <a:latin typeface="+mj-ea"/>
                <a:ea typeface="+mj-ea"/>
              </a:rPr>
              <a:t>V</a:t>
            </a:r>
            <a:r>
              <a:rPr lang="en" altLang="ko-Kore-KR" dirty="0" err="1">
                <a:latin typeface="+mj-ea"/>
                <a:ea typeface="+mj-ea"/>
              </a:rPr>
              <a:t>ue.js</a:t>
            </a:r>
            <a:r>
              <a:rPr lang="ko-KR" altLang="en-US" dirty="0">
                <a:latin typeface="+mj-ea"/>
                <a:ea typeface="+mj-ea"/>
              </a:rPr>
              <a:t>는 여타 다른 </a:t>
            </a:r>
            <a:r>
              <a:rPr lang="ko-KR" altLang="en-US" dirty="0" err="1">
                <a:latin typeface="+mj-ea"/>
                <a:ea typeface="+mj-ea"/>
              </a:rPr>
              <a:t>프론트엔드</a:t>
            </a:r>
            <a:r>
              <a:rPr lang="ko-KR" altLang="en-US" dirty="0">
                <a:latin typeface="+mj-ea"/>
                <a:ea typeface="+mj-ea"/>
              </a:rPr>
              <a:t> 프레임워크보다 배우기 쉽다는 장점이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 err="1">
                <a:latin typeface="+mj-ea"/>
                <a:ea typeface="+mj-ea"/>
              </a:rPr>
              <a:t>리엑트와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앵귤러라는</a:t>
            </a:r>
            <a:r>
              <a:rPr lang="ko-KR" altLang="en-US" dirty="0">
                <a:latin typeface="+mj-ea"/>
                <a:ea typeface="+mj-ea"/>
              </a:rPr>
              <a:t> 프레임워크의 장점들을 쏙 </a:t>
            </a:r>
            <a:r>
              <a:rPr lang="ko-KR" altLang="en-US" dirty="0" err="1">
                <a:latin typeface="+mj-ea"/>
                <a:ea typeface="+mj-ea"/>
              </a:rPr>
              <a:t>빼와서</a:t>
            </a:r>
            <a:r>
              <a:rPr lang="ko-KR" altLang="en-US" dirty="0">
                <a:latin typeface="+mj-ea"/>
                <a:ea typeface="+mj-ea"/>
              </a:rPr>
              <a:t> 더욱 빠르고 가볍게 만든 프레임워크라고 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A36330-C1BD-7347-A072-C2960EB0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163" y="4462188"/>
            <a:ext cx="3979381" cy="18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77D6C-3333-4645-9B9E-E0DCAA93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+mj-ea"/>
              </a:rPr>
              <a:t>Vue.js</a:t>
            </a:r>
            <a:r>
              <a:rPr kumimoji="1" lang="ko-KR" altLang="en-US" dirty="0">
                <a:latin typeface="+mj-ea"/>
              </a:rPr>
              <a:t> 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A0B9C-7080-AF4E-A526-0405FEE5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84" y="1568771"/>
            <a:ext cx="10515600" cy="4351338"/>
          </a:xfrm>
        </p:spPr>
        <p:txBody>
          <a:bodyPr/>
          <a:lstStyle/>
          <a:p>
            <a:r>
              <a:rPr lang="en-US" altLang="ko-KR" b="1" dirty="0">
                <a:latin typeface="+mj-ea"/>
                <a:ea typeface="+mj-ea"/>
              </a:rPr>
              <a:t>Vue</a:t>
            </a:r>
            <a:r>
              <a:rPr lang="ko-KR" altLang="en-US" b="1" dirty="0">
                <a:latin typeface="+mj-ea"/>
                <a:ea typeface="+mj-ea"/>
              </a:rPr>
              <a:t>의 구조</a:t>
            </a:r>
            <a:r>
              <a:rPr lang="en-US" altLang="ko-KR" b="1" dirty="0">
                <a:latin typeface="+mj-ea"/>
                <a:ea typeface="+mj-ea"/>
              </a:rPr>
              <a:t>: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" altLang="ko-Kore-KR" dirty="0" err="1">
                <a:latin typeface="+mj-ea"/>
                <a:ea typeface="+mj-ea"/>
              </a:rPr>
              <a:t>vue.js</a:t>
            </a:r>
            <a:r>
              <a:rPr lang="ko-KR" altLang="en-US" dirty="0">
                <a:latin typeface="+mj-ea"/>
                <a:ea typeface="+mj-ea"/>
              </a:rPr>
              <a:t>는 위 그림과 같은 구조를 가지고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코어 라이브러리는 </a:t>
            </a:r>
            <a:r>
              <a:rPr lang="ko-KR" altLang="en-US" dirty="0" err="1">
                <a:latin typeface="+mj-ea"/>
                <a:ea typeface="+mj-ea"/>
              </a:rPr>
              <a:t>화면단</a:t>
            </a:r>
            <a:r>
              <a:rPr lang="ko-KR" altLang="en-US" dirty="0">
                <a:latin typeface="+mj-ea"/>
                <a:ea typeface="+mj-ea"/>
              </a:rPr>
              <a:t> 데이터 표현에 관한 기능들을 중점적으로 지원하지만 프레임워크의 기능인 라우터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상태관리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테스팅</a:t>
            </a:r>
            <a:r>
              <a:rPr lang="ko-KR" altLang="en-US" dirty="0">
                <a:latin typeface="+mj-ea"/>
                <a:ea typeface="+mj-ea"/>
              </a:rPr>
              <a:t> 등을 쉽게 결합할 수 있는 형태로도 제공된다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단순 라이브러리의 기능 외에 프레임워크 역할도 수행하게 되는 것이다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ko-KR" altLang="en-US" dirty="0">
                <a:latin typeface="+mj-ea"/>
                <a:ea typeface="+mj-ea"/>
              </a:rPr>
            </a:br>
            <a:br>
              <a:rPr lang="ko-KR" altLang="en-US" dirty="0">
                <a:latin typeface="+mj-ea"/>
                <a:ea typeface="+mj-ea"/>
              </a:rPr>
            </a:b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5DC6DE-BBBB-AC4F-B3F3-9E26B85E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86" y="3662344"/>
            <a:ext cx="2929924" cy="283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1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77D6C-3333-4645-9B9E-E0DCAA93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+mj-ea"/>
              </a:rPr>
              <a:t>Vue.js</a:t>
            </a:r>
            <a:r>
              <a:rPr kumimoji="1" lang="ko-KR" altLang="en-US" dirty="0">
                <a:latin typeface="+mj-ea"/>
              </a:rPr>
              <a:t> 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A0B9C-7080-AF4E-A526-0405FEE5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b="1" i="1" dirty="0" err="1"/>
              <a:t>Vue.js</a:t>
            </a:r>
            <a:r>
              <a:rPr lang="en" altLang="ko-Kore-KR" b="1" i="1" dirty="0"/>
              <a:t> </a:t>
            </a:r>
            <a:r>
              <a:rPr lang="ko-KR" altLang="en-US" b="1" i="1" dirty="0"/>
              <a:t>장점</a:t>
            </a:r>
            <a:endParaRPr lang="ko-KR" altLang="en-US" dirty="0"/>
          </a:p>
          <a:p>
            <a:r>
              <a:rPr lang="ko-KR" altLang="en-US" dirty="0"/>
              <a:t>뷰 같은 경우는 </a:t>
            </a:r>
            <a:r>
              <a:rPr lang="ko-KR" altLang="en-US" dirty="0" err="1"/>
              <a:t>앵귤러의</a:t>
            </a:r>
            <a:r>
              <a:rPr lang="ko-KR" altLang="en-US" dirty="0"/>
              <a:t> 데이터 바인딩 특성과 </a:t>
            </a:r>
            <a:r>
              <a:rPr lang="ko-KR" altLang="en-US" dirty="0" err="1"/>
              <a:t>리액트의</a:t>
            </a:r>
            <a:r>
              <a:rPr lang="ko-KR" altLang="en-US" dirty="0"/>
              <a:t> 가상 돔 기반 렌더링 특징을 모두 가지고 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배우기 쉽다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리액트와</a:t>
            </a:r>
            <a:r>
              <a:rPr lang="ko-KR" altLang="en-US" dirty="0"/>
              <a:t> </a:t>
            </a:r>
            <a:r>
              <a:rPr lang="ko-KR" altLang="en-US" dirty="0" err="1"/>
              <a:t>앵귤러에</a:t>
            </a:r>
            <a:r>
              <a:rPr lang="ko-KR" altLang="en-US" dirty="0"/>
              <a:t> 비해 성능이 우수하고 빠르다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리액트의</a:t>
            </a:r>
            <a:r>
              <a:rPr lang="ko-KR" altLang="en-US" dirty="0"/>
              <a:t> 장점과 </a:t>
            </a:r>
            <a:r>
              <a:rPr lang="ko-KR" altLang="en-US" dirty="0" err="1"/>
              <a:t>앵귤러의</a:t>
            </a:r>
            <a:r>
              <a:rPr lang="ko-KR" altLang="en-US" dirty="0"/>
              <a:t> 장점을 가지고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715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77D6C-3333-4645-9B9E-E0DCAA93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+mj-ea"/>
              </a:rPr>
              <a:t>Vue.js</a:t>
            </a:r>
            <a:r>
              <a:rPr kumimoji="1" lang="ko-KR" altLang="en-US" dirty="0">
                <a:latin typeface="+mj-ea"/>
              </a:rPr>
              <a:t> 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A0B9C-7080-AF4E-A526-0405FEE5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b="1" i="1"/>
              <a:t>MVVM</a:t>
            </a:r>
            <a:r>
              <a:rPr lang="ko-KR" altLang="en-US" b="1" i="1"/>
              <a:t>패턴</a:t>
            </a:r>
            <a:endParaRPr lang="ko-KR" altLang="en-US" dirty="0"/>
          </a:p>
          <a:p>
            <a:r>
              <a:rPr lang="ko-KR" altLang="en-US" dirty="0"/>
              <a:t>뷰</a:t>
            </a:r>
            <a:r>
              <a:rPr lang="en-US" altLang="ko-KR" dirty="0"/>
              <a:t>(</a:t>
            </a:r>
            <a:r>
              <a:rPr lang="en" altLang="ko-Kore-KR" dirty="0" err="1"/>
              <a:t>Vue.js</a:t>
            </a:r>
            <a:r>
              <a:rPr lang="en" altLang="ko-Kore-KR" dirty="0"/>
              <a:t>)</a:t>
            </a:r>
            <a:r>
              <a:rPr lang="ko-KR" altLang="en-US" dirty="0"/>
              <a:t>는 </a:t>
            </a:r>
            <a:r>
              <a:rPr lang="en" altLang="ko-Kore-KR" dirty="0"/>
              <a:t>UI </a:t>
            </a:r>
            <a:r>
              <a:rPr lang="ko-KR" altLang="en-US" dirty="0"/>
              <a:t>화면 개발 방법 중 하나인 </a:t>
            </a:r>
            <a:r>
              <a:rPr lang="en" altLang="ko-Kore-KR" dirty="0"/>
              <a:t>MVVM </a:t>
            </a:r>
            <a:r>
              <a:rPr lang="ko-KR" altLang="en-US" dirty="0"/>
              <a:t>패턴의 뷰 모델에 해당하는 </a:t>
            </a:r>
            <a:r>
              <a:rPr lang="ko-KR" altLang="en-US" dirty="0" err="1"/>
              <a:t>화면단</a:t>
            </a:r>
            <a:r>
              <a:rPr lang="ko-KR" altLang="en-US" dirty="0"/>
              <a:t> 라이브러리이다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ko-KR" altLang="en-US" dirty="0"/>
            </a:br>
            <a:br>
              <a:rPr lang="ko-KR" altLang="en-US" dirty="0"/>
            </a:b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F6D968-1124-8C4E-A93A-A5EB45FB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59" y="3348506"/>
            <a:ext cx="6133674" cy="31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7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77D6C-3333-4645-9B9E-E0DCAA93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+mj-ea"/>
              </a:rPr>
              <a:t>Vue.js</a:t>
            </a:r>
            <a:r>
              <a:rPr kumimoji="1" lang="ko-KR" altLang="en-US" dirty="0">
                <a:latin typeface="+mj-ea"/>
              </a:rPr>
              <a:t> 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A0B9C-7080-AF4E-A526-0405FEE5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497"/>
            <a:ext cx="10515600" cy="4351338"/>
          </a:xfrm>
        </p:spPr>
        <p:txBody>
          <a:bodyPr/>
          <a:lstStyle/>
          <a:p>
            <a:r>
              <a:rPr lang="ko-KR" altLang="en-US" dirty="0"/>
              <a:t>위 그림에서 보듯</a:t>
            </a:r>
            <a:r>
              <a:rPr lang="en-US" altLang="ko-KR" dirty="0"/>
              <a:t>, </a:t>
            </a:r>
            <a:r>
              <a:rPr lang="en" altLang="ko-Kore-KR" dirty="0"/>
              <a:t>MVVM </a:t>
            </a:r>
            <a:r>
              <a:rPr lang="ko-KR" altLang="en-US" dirty="0"/>
              <a:t>패턴이란 화면을 모델</a:t>
            </a:r>
            <a:r>
              <a:rPr lang="en-US" altLang="ko-KR" dirty="0"/>
              <a:t>(</a:t>
            </a:r>
            <a:r>
              <a:rPr lang="en" altLang="ko-Kore-KR" dirty="0"/>
              <a:t>Model) - </a:t>
            </a:r>
            <a:r>
              <a:rPr lang="ko-KR" altLang="en-US" dirty="0"/>
              <a:t>뷰</a:t>
            </a:r>
            <a:r>
              <a:rPr lang="en-US" altLang="ko-KR" dirty="0"/>
              <a:t>(</a:t>
            </a:r>
            <a:r>
              <a:rPr lang="en" altLang="ko-Kore-KR" dirty="0"/>
              <a:t>View) - </a:t>
            </a:r>
            <a:r>
              <a:rPr lang="ko-KR" altLang="en-US" dirty="0"/>
              <a:t>뷰 모델</a:t>
            </a:r>
            <a:r>
              <a:rPr lang="en-US" altLang="ko-KR" dirty="0"/>
              <a:t>(</a:t>
            </a:r>
            <a:r>
              <a:rPr lang="en" altLang="ko-Kore-KR" dirty="0" err="1"/>
              <a:t>ViewModel</a:t>
            </a:r>
            <a:r>
              <a:rPr lang="en" altLang="ko-Kore-KR" dirty="0"/>
              <a:t>)</a:t>
            </a:r>
            <a:r>
              <a:rPr lang="ko-KR" altLang="en-US" dirty="0"/>
              <a:t>로 구조화하여 개발하는 방식을 의미한다</a:t>
            </a:r>
            <a:r>
              <a:rPr lang="en-US" altLang="ko-KR" dirty="0"/>
              <a:t>. </a:t>
            </a:r>
            <a:r>
              <a:rPr lang="ko-KR" altLang="en-US" dirty="0"/>
              <a:t>이러한 방식으로 개발하는 이유는 화면의 요소들을 제어하는 코드와 데이터 제어 </a:t>
            </a:r>
            <a:r>
              <a:rPr lang="ko-KR" altLang="en-US" dirty="0" err="1"/>
              <a:t>로직을</a:t>
            </a:r>
            <a:r>
              <a:rPr lang="ko-KR" altLang="en-US" dirty="0"/>
              <a:t> 분리하여 코드를 더 직관적으로 이해할 수 있고</a:t>
            </a:r>
            <a:r>
              <a:rPr lang="en-US" altLang="ko-KR" dirty="0"/>
              <a:t>, </a:t>
            </a:r>
            <a:r>
              <a:rPr lang="ko-KR" altLang="en-US" dirty="0"/>
              <a:t>추후 유지 보수가 편해진다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910762-72FC-1645-B127-C3E4419B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98" y="3644700"/>
            <a:ext cx="5095267" cy="309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3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77D6C-3333-4645-9B9E-E0DCAA93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+mj-ea"/>
              </a:rPr>
              <a:t>Vue.js</a:t>
            </a:r>
            <a:r>
              <a:rPr kumimoji="1" lang="ko-KR" altLang="en-US" dirty="0">
                <a:latin typeface="+mj-ea"/>
              </a:rPr>
              <a:t> 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A0B9C-7080-AF4E-A526-0405FEE5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b="1" i="1" dirty="0" err="1">
                <a:latin typeface="+mj-ea"/>
                <a:ea typeface="+mj-ea"/>
              </a:rPr>
              <a:t>리액트와</a:t>
            </a:r>
            <a:r>
              <a:rPr lang="ko-KR" altLang="en-US" b="1" i="1" dirty="0">
                <a:latin typeface="+mj-ea"/>
                <a:ea typeface="+mj-ea"/>
              </a:rPr>
              <a:t> </a:t>
            </a:r>
            <a:r>
              <a:rPr lang="ko-KR" altLang="en-US" b="1" i="1" dirty="0" err="1">
                <a:latin typeface="+mj-ea"/>
                <a:ea typeface="+mj-ea"/>
              </a:rPr>
              <a:t>앵귤러의</a:t>
            </a:r>
            <a:r>
              <a:rPr lang="ko-KR" altLang="en-US" b="1" i="1" dirty="0">
                <a:latin typeface="+mj-ea"/>
                <a:ea typeface="+mj-ea"/>
              </a:rPr>
              <a:t> 장점을 가진 프레임워크</a:t>
            </a:r>
            <a:endParaRPr lang="ko-KR" altLang="en-US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뷰는 </a:t>
            </a:r>
            <a:r>
              <a:rPr lang="ko-KR" altLang="en-US" dirty="0" err="1">
                <a:latin typeface="+mj-ea"/>
                <a:ea typeface="+mj-ea"/>
              </a:rPr>
              <a:t>앵귤러의</a:t>
            </a:r>
            <a:r>
              <a:rPr lang="ko-KR" altLang="en-US" dirty="0">
                <a:latin typeface="+mj-ea"/>
                <a:ea typeface="+mj-ea"/>
              </a:rPr>
              <a:t> 양방향 데이터 바인딩과 </a:t>
            </a:r>
            <a:r>
              <a:rPr lang="ko-KR" altLang="en-US" dirty="0" err="1">
                <a:latin typeface="+mj-ea"/>
                <a:ea typeface="+mj-ea"/>
              </a:rPr>
              <a:t>리액트의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단방향</a:t>
            </a:r>
            <a:r>
              <a:rPr lang="ko-KR" altLang="en-US" dirty="0">
                <a:latin typeface="+mj-ea"/>
                <a:ea typeface="+mj-ea"/>
              </a:rPr>
              <a:t> 데이터 흐름의 장점을 모두 결합한 프레임워크이다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양방향 데이터 바인딩이란 화면에 표시되는 값과 프레임워크의 모델 데이터 값이 동기화되어 한쪽이 변경되면 다른 한쪽도 자동으로 값이 변경되는 것을 의미한다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 err="1">
                <a:latin typeface="+mj-ea"/>
                <a:ea typeface="+mj-ea"/>
              </a:rPr>
              <a:t>단방향</a:t>
            </a:r>
            <a:r>
              <a:rPr lang="ko-KR" altLang="en-US" dirty="0">
                <a:latin typeface="+mj-ea"/>
                <a:ea typeface="+mj-ea"/>
              </a:rPr>
              <a:t> 데이터 흐름은 컴포넌트의 </a:t>
            </a:r>
            <a:r>
              <a:rPr lang="ko-KR" altLang="en-US" dirty="0" err="1">
                <a:latin typeface="+mj-ea"/>
                <a:ea typeface="+mj-ea"/>
              </a:rPr>
              <a:t>단방향</a:t>
            </a:r>
            <a:r>
              <a:rPr lang="ko-KR" altLang="en-US" dirty="0">
                <a:latin typeface="+mj-ea"/>
                <a:ea typeface="+mj-ea"/>
              </a:rPr>
              <a:t> 통신을 의미한다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컴포넌트 간에 데이터를 전달할 때 항상 상위 컴포넌트에서 하위 컴포넌트 한 방향으로만 전달하게끔 프레임워크가 구조화되어 있는 것을 말한다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199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77D6C-3333-4645-9B9E-E0DCAA93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+mj-ea"/>
              </a:rPr>
              <a:t>Vue.js</a:t>
            </a:r>
            <a:r>
              <a:rPr kumimoji="1" lang="ko-KR" altLang="en-US" dirty="0">
                <a:latin typeface="+mj-ea"/>
              </a:rPr>
              <a:t> 소개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A0B9C-7080-AF4E-A526-0405FEE5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>
                <a:latin typeface="+mj-ea"/>
              </a:rPr>
              <a:t>리액트와</a:t>
            </a:r>
            <a:r>
              <a:rPr lang="ko-KR" altLang="en-US" b="1" dirty="0">
                <a:latin typeface="+mj-ea"/>
              </a:rPr>
              <a:t> </a:t>
            </a:r>
            <a:r>
              <a:rPr lang="ko-KR" altLang="en-US" b="1" dirty="0" err="1">
                <a:latin typeface="+mj-ea"/>
              </a:rPr>
              <a:t>앵귤러의</a:t>
            </a:r>
            <a:r>
              <a:rPr lang="ko-KR" altLang="en-US" b="1" dirty="0">
                <a:latin typeface="+mj-ea"/>
              </a:rPr>
              <a:t> 장점을 가진 프레임워크</a:t>
            </a:r>
            <a:endParaRPr lang="en-US" altLang="ko-KR" b="1" dirty="0">
              <a:latin typeface="+mj-ea"/>
            </a:endParaRPr>
          </a:p>
          <a:p>
            <a:r>
              <a:rPr lang="ko-KR" altLang="en-US" dirty="0">
                <a:latin typeface="+mj-ea"/>
              </a:rPr>
              <a:t>이 외에도 뷰는 빠른 화면 렌더링을 위해 </a:t>
            </a:r>
            <a:r>
              <a:rPr lang="ko-KR" altLang="en-US" dirty="0" err="1">
                <a:latin typeface="+mj-ea"/>
              </a:rPr>
              <a:t>리액트의</a:t>
            </a:r>
            <a:r>
              <a:rPr lang="ko-KR" altLang="en-US" dirty="0">
                <a:latin typeface="+mj-ea"/>
              </a:rPr>
              <a:t> 가상 돔 렌더링 방식을 적용하여 사용자 </a:t>
            </a:r>
            <a:r>
              <a:rPr lang="ko-KR" altLang="en-US" dirty="0" err="1">
                <a:latin typeface="+mj-ea"/>
              </a:rPr>
              <a:t>인터랙션이</a:t>
            </a:r>
            <a:r>
              <a:rPr lang="ko-KR" altLang="en-US" dirty="0">
                <a:latin typeface="+mj-ea"/>
              </a:rPr>
              <a:t> 많은 요즘의 웹 화면에 적합한 동작 구조를 갖추고 있다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가상 돔을 활용하면 특정 돔 요소를 추가하거나 삭제하는 변경이 일어날 때 화면 전체를 다시 그리지 않고 프레임워크에서 정의한 방식에 따라 화면을 갱신한다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따라서 브라우저 입장에서는 성능 부하가 줄어들어 일반 렌더링 방식보다 더 빠르게 화면을 그릴 수 있다</a:t>
            </a:r>
            <a:r>
              <a:rPr lang="en-US" altLang="ko-KR" dirty="0">
                <a:latin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258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77D6C-3333-4645-9B9E-E0DCAA93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+mj-ea"/>
              </a:rPr>
              <a:t>Vue.js</a:t>
            </a:r>
            <a:r>
              <a:rPr kumimoji="1" lang="ko-KR" altLang="en-US" dirty="0">
                <a:latin typeface="+mj-ea"/>
              </a:rPr>
              <a:t> 설치 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A0B9C-7080-AF4E-A526-0405FEE5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https://</a:t>
            </a:r>
            <a:r>
              <a:rPr lang="en-US" altLang="ko-KR" dirty="0" err="1">
                <a:latin typeface="+mj-ea"/>
                <a:ea typeface="+mj-ea"/>
              </a:rPr>
              <a:t>kr.vuejs.org</a:t>
            </a:r>
            <a:r>
              <a:rPr lang="en-US" altLang="ko-KR" dirty="0">
                <a:latin typeface="+mj-ea"/>
                <a:ea typeface="+mj-ea"/>
              </a:rPr>
              <a:t>/v2/guide/</a:t>
            </a:r>
            <a:r>
              <a:rPr lang="en-US" altLang="ko-KR" dirty="0" err="1">
                <a:latin typeface="+mj-ea"/>
                <a:ea typeface="+mj-ea"/>
              </a:rPr>
              <a:t>installation.html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A2541E-6C6C-AA42-B183-C4361A07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12" y="2484377"/>
            <a:ext cx="7742576" cy="40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415</Words>
  <Application>Microsoft Macintosh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6장 Vue.js 소개</vt:lpstr>
      <vt:lpstr>Vue.js 소개 </vt:lpstr>
      <vt:lpstr>Vue.js 소개 </vt:lpstr>
      <vt:lpstr>Vue.js 소개 </vt:lpstr>
      <vt:lpstr>Vue.js 소개 </vt:lpstr>
      <vt:lpstr>Vue.js 소개 </vt:lpstr>
      <vt:lpstr>Vue.js 소개 </vt:lpstr>
      <vt:lpstr>Vue.js 소개 </vt:lpstr>
      <vt:lpstr>Vue.js 설치 </vt:lpstr>
      <vt:lpstr>Vue.js 설치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vue.js 소개</dc:title>
  <dc:creator>Microsoft Office User</dc:creator>
  <cp:lastModifiedBy>Microsoft Office User</cp:lastModifiedBy>
  <cp:revision>7</cp:revision>
  <dcterms:created xsi:type="dcterms:W3CDTF">2022-01-19T04:26:25Z</dcterms:created>
  <dcterms:modified xsi:type="dcterms:W3CDTF">2022-02-04T01:32:20Z</dcterms:modified>
</cp:coreProperties>
</file>