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8978B-AC90-EA40-8415-9169FE574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998CF-A69A-D74B-8BC7-4DB84997A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6BC0A-ADBF-0F49-872B-BC8163DD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39DF2-0472-3A41-BD9B-9E4D16F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24058-DDC3-CB4D-ACC1-531224EA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14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6351-A15A-7D41-A3F2-708BF06A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13D31-E2CC-0040-8544-9E38BBCB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DA1B5-ABDA-1142-82AB-7D301575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D1F65-A27E-5440-B3E7-D2985A98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70401-5AB9-AB49-9045-603C8E0F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877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2F029B-D2D1-B74E-B23F-05498CE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D80EC-2EB5-4B44-B0E3-EA5F078E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2B5A-D7A1-9345-A51D-53046C9A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43390-7F9E-1D4D-B80E-D22398AE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4A959-D7E5-3346-B18F-FDF0D3F1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FF9C2-C156-DB4A-A9D8-221AC9CE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2CD23-3974-1947-BEFF-3724206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20ADC-8232-1E4B-A021-F28E75BA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8F013-2725-8141-B713-EF30950B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9BE5A-6D4A-2844-ADA7-547C4F23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394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3A408-9004-5F4B-BA9E-7FCB12F9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91BBD-8BC7-B74B-94E9-8B2494563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1CEA4-6B1E-1A44-B413-7513E6DB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8C330-3408-4443-BCC7-2B464971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1B73E-CCAA-1842-A827-739D30BF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739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5E0DF-AF72-B44B-80BC-37F33A8F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AE56A-D15A-F948-88E9-CE561BB67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0F4E2-7CFB-E74C-A540-223F69BF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FA485-2603-B14E-98D3-FA8C39EA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DC344-6CD7-C241-9130-A759D535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1462D-581A-C944-8110-579DE281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675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AFF1E-45C7-0B4F-AEA8-182184A0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8800E-8245-BC4B-B53C-E028466B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90AD3-FE8C-0D4A-BE6B-0CE1355CE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E0E6B3-7806-2B44-AAFC-F945005E6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93405F-4416-4045-896A-97461A7D1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CDAC9B-F2BB-3544-A665-81A04410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7B3CFC-8397-1146-85AA-F370C217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164C8-4297-D84C-A45F-515E1055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004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59F79-9FB7-2241-AF26-19CE0A66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1B928-E274-1E4D-8FFD-FDC4D5A1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789B77-9E6A-5D43-B8B1-C4922379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4CBD1-25B5-1A46-8186-8D0BEAA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7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A20497-6C99-0F4F-A26C-B1807441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38CBE6-0058-F54C-BCCA-B40D1A45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150FD-7B3A-064F-9F43-AA26ED04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5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E0BD6-131F-C844-B3EF-C4B7DB35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65CFF-956C-D04F-B230-08438328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77768-929F-0442-9D42-390C55F3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10653-485A-5A44-836B-30EDD478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4D927-4E54-F347-A1EC-7D5F7221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0E512-239D-E046-A823-F9C39185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4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5BBAC-CCCE-8A4C-9574-C941990F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39D731-E53B-844C-918B-C5E31EFAC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35A3-CC2C-FD47-B0B1-12528F04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77879-7116-204C-94C7-860E557E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28D45-F8F6-054C-9F3A-C1F26025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B4C14-9F0F-C842-AD5A-E21F5035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771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49750F-9256-0147-812B-D06D1F47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CBDFF-444F-E840-B94B-3851596C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69A0E-E874-B44A-A98B-84FF2AB6E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85F6-12A1-2746-8169-A92DDCA1CEBD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C5A3A-1211-0D48-9FF7-1C8E5822C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D97F6-914F-AA48-8348-DAEA4EFCC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8332-CFC6-EA4C-92D9-FD1CF01A15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992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6E8B1-6878-1043-8E2D-BF78FF6F6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7</a:t>
            </a:r>
            <a:r>
              <a:rPr kumimoji="1" lang="ko-KR" altLang="en-US" dirty="0">
                <a:latin typeface="+mj-ea"/>
              </a:rPr>
              <a:t>장 </a:t>
            </a:r>
            <a:r>
              <a:rPr kumimoji="1" lang="en-US" altLang="ko-KR" dirty="0" err="1">
                <a:latin typeface="+mj-ea"/>
              </a:rPr>
              <a:t>Angular.js</a:t>
            </a:r>
            <a:r>
              <a:rPr kumimoji="1" lang="en-US" altLang="ko-KR" dirty="0">
                <a:latin typeface="+mj-ea"/>
              </a:rPr>
              <a:t> </a:t>
            </a:r>
            <a:r>
              <a:rPr kumimoji="1" lang="ko-KR" altLang="en-US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02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B6DC47-C989-9143-9A65-867356531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829594"/>
            <a:ext cx="9372600" cy="4343400"/>
          </a:xfrm>
        </p:spPr>
      </p:pic>
    </p:spTree>
    <p:extLst>
      <p:ext uri="{BB962C8B-B14F-4D97-AF65-F5344CB8AC3E}">
        <p14:creationId xmlns:p14="http://schemas.microsoft.com/office/powerpoint/2010/main" val="131306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6D635-AAB6-0D43-BEE0-15E63697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VS Code</a:t>
            </a:r>
            <a:r>
              <a:rPr lang="ko-Kore-KR" altLang="en-US" dirty="0"/>
              <a:t>에</a:t>
            </a:r>
            <a:r>
              <a:rPr lang="ko-KR" altLang="en-US" dirty="0"/>
              <a:t> </a:t>
            </a:r>
            <a:r>
              <a:rPr lang="ko-KR" altLang="en-US" dirty="0" err="1"/>
              <a:t>확장팩으로</a:t>
            </a:r>
            <a:r>
              <a:rPr lang="ko-KR" altLang="en-US" dirty="0"/>
              <a:t> </a:t>
            </a:r>
            <a:r>
              <a:rPr lang="en-US" altLang="ko-KR" dirty="0"/>
              <a:t>Angular 8 Snippets</a:t>
            </a:r>
            <a:r>
              <a:rPr lang="ko-KR" altLang="en-US" dirty="0" err="1"/>
              <a:t>를</a:t>
            </a:r>
            <a:r>
              <a:rPr lang="ko-KR" altLang="en-US" dirty="0"/>
              <a:t> 설치한다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EBC8FF-CE69-DE49-81FE-871C7C8C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59" y="2355973"/>
            <a:ext cx="4934377" cy="41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6D635-AAB6-0D43-BEE0-15E63697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명렁어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" altLang="ko-Kore-KR" b="1" dirty="0"/>
              <a:t>ng new study   </a:t>
            </a:r>
            <a:r>
              <a:rPr lang="ko-KR" altLang="en-US" b="1" dirty="0"/>
              <a:t>프로젝트를 만든다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AF994-181D-3D4D-BDE5-4907E34A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18" y="2523413"/>
            <a:ext cx="7119135" cy="34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3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6D635-AAB6-0D43-BEE0-15E63697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n</a:t>
            </a:r>
            <a:r>
              <a:rPr lang="en" altLang="ko-Kore-KR" dirty="0"/>
              <a:t>g serve</a:t>
            </a:r>
            <a:r>
              <a:rPr lang="ko-KR" altLang="en-US" dirty="0"/>
              <a:t>명령어를 </a:t>
            </a:r>
            <a:r>
              <a:rPr lang="en" altLang="ko-Kore-KR" dirty="0" err="1"/>
              <a:t>cmd</a:t>
            </a:r>
            <a:r>
              <a:rPr lang="ko-KR" altLang="en-US" dirty="0"/>
              <a:t>창에서 입력하자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73D95-9ED0-4148-A79A-C1A79F83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5" y="2317322"/>
            <a:ext cx="7647240" cy="3994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23A732-8EA6-3847-AEDE-4FBB7299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15" y="3108128"/>
            <a:ext cx="6095998" cy="3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3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C11B2-7B47-C244-A46E-ACDF1B82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Angular</a:t>
            </a:r>
            <a:r>
              <a:rPr lang="ko-KR" altLang="en-US" dirty="0"/>
              <a:t>는 </a:t>
            </a:r>
            <a:r>
              <a:rPr lang="en" altLang="ko-Kore-KR" dirty="0"/>
              <a:t>SPA </a:t>
            </a:r>
            <a:r>
              <a:rPr lang="ko-KR" altLang="en-US" dirty="0"/>
              <a:t>개발을 위한 구글의 오픈소스 프레임워크이다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정적 타입을 제공하는 </a:t>
            </a:r>
            <a:r>
              <a:rPr lang="en" altLang="ko-Kore-KR" dirty="0"/>
              <a:t>TypeScript</a:t>
            </a:r>
            <a:r>
              <a:rPr lang="ko-KR" altLang="en-US" dirty="0" err="1"/>
              <a:t>를</a:t>
            </a:r>
            <a:r>
              <a:rPr lang="ko-KR" altLang="en-US" dirty="0"/>
              <a:t> 주력 언어로 채택하여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대규모 애플리케이션 개발에 보다 적합한 환경을 제공한다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4807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C11B2-7B47-C244-A46E-ACDF1B82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2"/>
            <a:ext cx="10515600" cy="46152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" altLang="ko-Kore-KR" b="1" dirty="0">
                <a:latin typeface="+mj-ea"/>
                <a:ea typeface="+mj-ea"/>
              </a:rPr>
              <a:t>Angular</a:t>
            </a:r>
            <a:r>
              <a:rPr lang="ko-KR" altLang="en-US" b="1" dirty="0">
                <a:latin typeface="+mj-ea"/>
                <a:ea typeface="+mj-ea"/>
              </a:rPr>
              <a:t>의 장점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+mj-ea"/>
                <a:ea typeface="+mj-ea"/>
              </a:rPr>
              <a:t>1) </a:t>
            </a:r>
            <a:r>
              <a:rPr lang="ko-KR" altLang="en-US" b="1" dirty="0">
                <a:latin typeface="+mj-ea"/>
                <a:ea typeface="+mj-ea"/>
              </a:rPr>
              <a:t>컴포넌트 기반 개발</a:t>
            </a:r>
            <a:br>
              <a:rPr lang="ko-KR" altLang="en-US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컴포넌트 기반 개발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" altLang="ko-Kore-KR" dirty="0">
                <a:latin typeface="+mj-ea"/>
                <a:ea typeface="+mj-ea"/>
              </a:rPr>
              <a:t>CBD)</a:t>
            </a:r>
            <a:r>
              <a:rPr lang="ko-KR" altLang="en-US" dirty="0">
                <a:latin typeface="+mj-ea"/>
                <a:ea typeface="+mj-ea"/>
              </a:rPr>
              <a:t>은 개발 생산성을 높이며 대규모 애플리케이션에 적합한 구조이다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+mj-ea"/>
                <a:ea typeface="+mj-ea"/>
              </a:rPr>
              <a:t>2) </a:t>
            </a:r>
            <a:r>
              <a:rPr lang="en" altLang="ko-Kore-KR" b="1" dirty="0">
                <a:latin typeface="+mj-ea"/>
                <a:ea typeface="+mj-ea"/>
              </a:rPr>
              <a:t>TypeScript </a:t>
            </a:r>
            <a:r>
              <a:rPr lang="ko-KR" altLang="en-US" b="1" dirty="0">
                <a:latin typeface="+mj-ea"/>
                <a:ea typeface="+mj-ea"/>
              </a:rPr>
              <a:t>채택</a:t>
            </a:r>
            <a:br>
              <a:rPr lang="ko-KR" altLang="en-US" dirty="0">
                <a:latin typeface="+mj-ea"/>
                <a:ea typeface="+mj-ea"/>
              </a:rPr>
            </a:br>
            <a:r>
              <a:rPr lang="en" altLang="ko-Kore-KR" dirty="0">
                <a:latin typeface="+mj-ea"/>
                <a:ea typeface="+mj-ea"/>
              </a:rPr>
              <a:t>Angular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ko-KR" altLang="en-US" dirty="0" err="1">
                <a:latin typeface="+mj-ea"/>
                <a:ea typeface="+mj-ea"/>
              </a:rPr>
              <a:t>기본언어로</a:t>
            </a:r>
            <a:r>
              <a:rPr lang="ko-KR" altLang="en-US" dirty="0">
                <a:latin typeface="+mj-ea"/>
                <a:ea typeface="+mj-ea"/>
              </a:rPr>
              <a:t> 채택하고 있는 </a:t>
            </a:r>
            <a:r>
              <a:rPr lang="en" altLang="ko-Kore-KR" dirty="0">
                <a:latin typeface="+mj-ea"/>
                <a:ea typeface="+mj-ea"/>
              </a:rPr>
              <a:t>TypeScript</a:t>
            </a:r>
            <a:r>
              <a:rPr lang="ko-KR" altLang="en-US" dirty="0">
                <a:latin typeface="+mj-ea"/>
                <a:ea typeface="+mj-ea"/>
              </a:rPr>
              <a:t>의 명시적 타입 지정은</a:t>
            </a:r>
            <a:br>
              <a:rPr lang="ko-KR" altLang="en-US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코드의 </a:t>
            </a:r>
            <a:r>
              <a:rPr lang="ko-KR" altLang="en-US" dirty="0" err="1">
                <a:latin typeface="+mj-ea"/>
                <a:ea typeface="+mj-ea"/>
              </a:rPr>
              <a:t>가독성을</a:t>
            </a:r>
            <a:r>
              <a:rPr lang="ko-KR" altLang="en-US" dirty="0">
                <a:latin typeface="+mj-ea"/>
                <a:ea typeface="+mj-ea"/>
              </a:rPr>
              <a:t> 높이고 예측할 수 있게 하며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컴파일 단계에서 오류를 포착할 수 있는 장점이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+mj-ea"/>
                <a:ea typeface="+mj-ea"/>
              </a:rPr>
              <a:t>3) </a:t>
            </a:r>
            <a:r>
              <a:rPr lang="ko-KR" altLang="en-US" b="1" dirty="0" err="1">
                <a:latin typeface="+mj-ea"/>
                <a:ea typeface="+mj-ea"/>
              </a:rPr>
              <a:t>개발도구의</a:t>
            </a:r>
            <a:r>
              <a:rPr lang="ko-KR" altLang="en-US" b="1" dirty="0">
                <a:latin typeface="+mj-ea"/>
                <a:ea typeface="+mj-ea"/>
              </a:rPr>
              <a:t> 통합 및 개발 환경 구축 자동화</a:t>
            </a:r>
            <a:br>
              <a:rPr lang="ko-KR" altLang="en-US" dirty="0">
                <a:latin typeface="+mj-ea"/>
                <a:ea typeface="+mj-ea"/>
              </a:rPr>
            </a:br>
            <a:r>
              <a:rPr lang="en" altLang="ko-Kore-KR" dirty="0">
                <a:latin typeface="+mj-ea"/>
                <a:ea typeface="+mj-ea"/>
              </a:rPr>
              <a:t>Angular CLI(</a:t>
            </a:r>
            <a:r>
              <a:rPr lang="ko-Kore-KR" altLang="en-US" dirty="0">
                <a:latin typeface="+mj-ea"/>
                <a:ea typeface="+mj-ea"/>
              </a:rPr>
              <a:t>커맨드</a:t>
            </a:r>
            <a:r>
              <a:rPr lang="ko-KR" altLang="en-US" dirty="0">
                <a:latin typeface="+mj-ea"/>
                <a:ea typeface="+mj-ea"/>
              </a:rPr>
              <a:t> 라인 인터페이스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 err="1">
                <a:latin typeface="+mj-ea"/>
                <a:ea typeface="+mj-ea"/>
              </a:rPr>
              <a:t>를</a:t>
            </a:r>
            <a:r>
              <a:rPr lang="ko-KR" altLang="en-US" dirty="0">
                <a:latin typeface="+mj-ea"/>
                <a:ea typeface="+mj-ea"/>
              </a:rPr>
              <a:t> 통해 간편한 개발 환경 구축을 지원한다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프레임워크를 도입할 때 장벽으로 손꼽히는 것 중 하나가 개발 환경 </a:t>
            </a:r>
            <a:r>
              <a:rPr lang="ko-KR" altLang="en-US" dirty="0" err="1">
                <a:latin typeface="+mj-ea"/>
                <a:ea typeface="+mj-ea"/>
              </a:rPr>
              <a:t>구축임을</a:t>
            </a:r>
            <a:r>
              <a:rPr lang="ko-KR" altLang="en-US" dirty="0">
                <a:latin typeface="+mj-ea"/>
                <a:ea typeface="+mj-ea"/>
              </a:rPr>
              <a:t> 미루어보면 이는 큰 장점이다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간단한 명령어를 사용하여 프로젝트 생성에서 빌드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테스트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구성요소 추가 등을 간편하게 할 수 있으며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개발용 서버를 내장하고 있어 실행 또한 가능하다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815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C11B2-7B47-C244-A46E-ACDF1B82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" altLang="ko-Kore-KR" b="1" dirty="0">
                <a:latin typeface="+mj-ea"/>
                <a:ea typeface="+mj-ea"/>
              </a:rPr>
              <a:t>. Angular CLI</a:t>
            </a:r>
          </a:p>
          <a:p>
            <a:pPr lvl="1">
              <a:lnSpc>
                <a:spcPct val="120000"/>
              </a:lnSpc>
            </a:pPr>
            <a:r>
              <a:rPr lang="en" altLang="ko-Kore-KR" dirty="0">
                <a:latin typeface="+mj-ea"/>
                <a:ea typeface="+mj-ea"/>
              </a:rPr>
              <a:t>Angular CLI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" altLang="ko-Kore-KR" dirty="0">
                <a:latin typeface="+mj-ea"/>
                <a:ea typeface="+mj-ea"/>
              </a:rPr>
              <a:t>Angular </a:t>
            </a:r>
            <a:r>
              <a:rPr lang="ko-KR" altLang="en-US" dirty="0">
                <a:latin typeface="+mj-ea"/>
                <a:ea typeface="+mj-ea"/>
              </a:rPr>
              <a:t>프로젝트 </a:t>
            </a:r>
            <a:r>
              <a:rPr lang="ko-KR" altLang="en-US" dirty="0" err="1">
                <a:latin typeface="+mj-ea"/>
                <a:ea typeface="+mj-ea"/>
              </a:rPr>
              <a:t>스캐폴딩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코드 자동 생성</a:t>
            </a:r>
            <a:r>
              <a:rPr lang="en-US" altLang="ko-KR">
                <a:latin typeface="+mj-ea"/>
                <a:ea typeface="+mj-ea"/>
              </a:rPr>
              <a:t>)</a:t>
            </a:r>
            <a:r>
              <a:rPr lang="ko-KR" altLang="en-US">
                <a:latin typeface="+mj-ea"/>
                <a:ea typeface="+mj-ea"/>
              </a:rPr>
              <a:t>을 </a:t>
            </a:r>
            <a:r>
              <a:rPr lang="ko-KR" altLang="en-US" dirty="0">
                <a:latin typeface="+mj-ea"/>
                <a:ea typeface="+mj-ea"/>
              </a:rPr>
              <a:t>생성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실행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빌드할수</a:t>
            </a:r>
            <a:r>
              <a:rPr lang="ko-KR" altLang="en-US" dirty="0">
                <a:latin typeface="+mj-ea"/>
                <a:ea typeface="+mj-ea"/>
              </a:rPr>
              <a:t> 있으며</a:t>
            </a:r>
            <a:r>
              <a:rPr lang="en-US" altLang="ko-KR" dirty="0">
                <a:latin typeface="+mj-ea"/>
                <a:ea typeface="+mj-ea"/>
              </a:rPr>
              <a:t>,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" altLang="ko-Kore-KR" dirty="0">
                <a:latin typeface="+mj-ea"/>
                <a:ea typeface="+mj-ea"/>
              </a:rPr>
              <a:t>Angular</a:t>
            </a:r>
            <a:r>
              <a:rPr lang="ko-KR" altLang="en-US" dirty="0">
                <a:latin typeface="+mj-ea"/>
                <a:ea typeface="+mj-ea"/>
              </a:rPr>
              <a:t>의 다양한 구성요소를 선별적으로 추가할 수 있는 강력한 커맨드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라인 인터페이스이다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개발용 서버를 내장하고 있어서 간단히 프로젝트를 실행시켜서 동작을 확인할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dirty="0" err="1">
                <a:latin typeface="+mj-ea"/>
                <a:ea typeface="+mj-ea"/>
              </a:rPr>
              <a:t>지원기능</a:t>
            </a:r>
            <a:endParaRPr lang="ko-KR" altLang="en-US" b="1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en" altLang="ko-Kore-KR" dirty="0">
                <a:latin typeface="+mj-ea"/>
                <a:ea typeface="+mj-ea"/>
              </a:rPr>
              <a:t>Angular </a:t>
            </a:r>
            <a:r>
              <a:rPr lang="ko-KR" altLang="en-US" dirty="0">
                <a:latin typeface="+mj-ea"/>
                <a:ea typeface="+mj-ea"/>
              </a:rPr>
              <a:t>프로젝트 생성</a:t>
            </a:r>
          </a:p>
          <a:p>
            <a:pPr lvl="1">
              <a:lnSpc>
                <a:spcPct val="120000"/>
              </a:lnSpc>
            </a:pPr>
            <a:r>
              <a:rPr lang="en" altLang="ko-Kore-KR" dirty="0">
                <a:latin typeface="+mj-ea"/>
                <a:ea typeface="+mj-ea"/>
              </a:rPr>
              <a:t>Angular </a:t>
            </a:r>
            <a:r>
              <a:rPr lang="ko-KR" altLang="en-US" dirty="0">
                <a:latin typeface="+mj-ea"/>
                <a:ea typeface="+mj-ea"/>
              </a:rPr>
              <a:t>프로젝트에 컴포넌트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디렉티브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서비스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파이프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클래스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인터페이스 등의 구성요소 추가</a:t>
            </a:r>
          </a:p>
          <a:p>
            <a:pPr lvl="1">
              <a:lnSpc>
                <a:spcPct val="120000"/>
              </a:lnSpc>
            </a:pPr>
            <a:r>
              <a:rPr lang="en" altLang="ko-Kore-KR" dirty="0" err="1">
                <a:latin typeface="+mj-ea"/>
                <a:ea typeface="+mj-ea"/>
              </a:rPr>
              <a:t>LiveReload</a:t>
            </a:r>
            <a:r>
              <a:rPr lang="ko-KR" altLang="en-US" dirty="0" err="1">
                <a:latin typeface="+mj-ea"/>
                <a:ea typeface="+mj-ea"/>
              </a:rPr>
              <a:t>를</a:t>
            </a:r>
            <a:r>
              <a:rPr lang="ko-KR" altLang="en-US" dirty="0">
                <a:latin typeface="+mj-ea"/>
                <a:ea typeface="+mj-ea"/>
              </a:rPr>
              <a:t> 지원하는 내장 개발 서버를 이용한 </a:t>
            </a:r>
            <a:r>
              <a:rPr lang="en" altLang="ko-Kore-KR" dirty="0">
                <a:latin typeface="+mj-ea"/>
                <a:ea typeface="+mj-ea"/>
              </a:rPr>
              <a:t>Angular </a:t>
            </a:r>
            <a:r>
              <a:rPr lang="ko-KR" altLang="en-US" dirty="0">
                <a:latin typeface="+mj-ea"/>
                <a:ea typeface="+mj-ea"/>
              </a:rPr>
              <a:t>프로젝트 실행</a:t>
            </a:r>
          </a:p>
          <a:p>
            <a:pPr lvl="1">
              <a:lnSpc>
                <a:spcPct val="120000"/>
              </a:lnSpc>
            </a:pPr>
            <a:r>
              <a:rPr lang="en" altLang="ko-Kore-KR" dirty="0">
                <a:latin typeface="+mj-ea"/>
                <a:ea typeface="+mj-ea"/>
              </a:rPr>
              <a:t>Unit/E2E</a:t>
            </a:r>
            <a:r>
              <a:rPr lang="en-US" altLang="ko-KR" dirty="0">
                <a:latin typeface="+mj-ea"/>
                <a:ea typeface="+mj-ea"/>
              </a:rPr>
              <a:t>(end to end)</a:t>
            </a:r>
            <a:r>
              <a:rPr lang="en" altLang="ko-Kore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테스트 환경 지원</a:t>
            </a: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배포를 위한 </a:t>
            </a:r>
            <a:r>
              <a:rPr lang="en" altLang="ko-Kore-KR" dirty="0">
                <a:latin typeface="+mj-ea"/>
                <a:ea typeface="+mj-ea"/>
              </a:rPr>
              <a:t>Angular </a:t>
            </a:r>
            <a:r>
              <a:rPr lang="ko-KR" altLang="en-US" dirty="0">
                <a:latin typeface="+mj-ea"/>
                <a:ea typeface="+mj-ea"/>
              </a:rPr>
              <a:t>프로젝트 </a:t>
            </a:r>
            <a:r>
              <a:rPr lang="ko-KR" altLang="en-US" dirty="0" err="1">
                <a:latin typeface="+mj-ea"/>
                <a:ea typeface="+mj-ea"/>
              </a:rPr>
              <a:t>패키징</a:t>
            </a: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kumimoji="1"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499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C11B2-7B47-C244-A46E-ACDF1B82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기본 사용 방법</a:t>
            </a:r>
          </a:p>
          <a:p>
            <a:r>
              <a:rPr lang="en" altLang="ko-Kore-KR" dirty="0" err="1"/>
              <a:t>npm</a:t>
            </a:r>
            <a:r>
              <a:rPr lang="en" altLang="ko-Kore-KR" dirty="0"/>
              <a:t> </a:t>
            </a:r>
            <a:r>
              <a:rPr lang="ko-KR" altLang="en-US" dirty="0"/>
              <a:t>패키지 매니저를 사용하여 간단하게 </a:t>
            </a:r>
            <a:r>
              <a:rPr lang="en" altLang="ko-Kore-KR" dirty="0"/>
              <a:t>Angular CLI</a:t>
            </a:r>
            <a:r>
              <a:rPr lang="ko-KR" altLang="en-US" dirty="0" err="1"/>
              <a:t>를</a:t>
            </a:r>
            <a:r>
              <a:rPr lang="ko-KR" altLang="en-US" dirty="0"/>
              <a:t> 설치할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 </a:t>
            </a:r>
            <a:r>
              <a:rPr lang="en" altLang="ko-Kore-KR" dirty="0" err="1"/>
              <a:t>npm</a:t>
            </a:r>
            <a:r>
              <a:rPr lang="en" altLang="ko-Kore-KR" dirty="0"/>
              <a:t> install -g @angular/cli</a:t>
            </a:r>
            <a:r>
              <a:rPr lang="ko-KR" altLang="en-US" dirty="0"/>
              <a:t>    </a:t>
            </a:r>
            <a:r>
              <a:rPr lang="en" altLang="ko-Kore-KR" dirty="0"/>
              <a:t>@angular/cli</a:t>
            </a:r>
            <a:r>
              <a:rPr lang="ko-KR" altLang="en-US" dirty="0"/>
              <a:t>는 퍼스트 파티 패키지로</a:t>
            </a:r>
            <a:r>
              <a:rPr lang="en-US" altLang="ko-KR" dirty="0"/>
              <a:t>, </a:t>
            </a:r>
            <a:r>
              <a:rPr lang="en" altLang="ko-Kore-KR" dirty="0"/>
              <a:t>SPA</a:t>
            </a:r>
            <a:r>
              <a:rPr lang="ko-KR" altLang="en-US" dirty="0"/>
              <a:t>개발에 필요한 모든 도구를 포함하고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612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C11B2-7B47-C244-A46E-ACDF1B82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latin typeface="+mj-ea"/>
                <a:ea typeface="+mj-ea"/>
              </a:rPr>
              <a:t>새로운 </a:t>
            </a:r>
            <a:r>
              <a:rPr lang="ko-KR" altLang="en-US" dirty="0" err="1">
                <a:latin typeface="+mj-ea"/>
                <a:ea typeface="+mj-ea"/>
              </a:rPr>
              <a:t>앵귤러</a:t>
            </a:r>
            <a:r>
              <a:rPr lang="ko-KR" altLang="en-US" dirty="0">
                <a:latin typeface="+mj-ea"/>
                <a:ea typeface="+mj-ea"/>
              </a:rPr>
              <a:t> 프로젝트를 생성하고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빌드한 뒤에 실행하려면 다음과 같이 명령어를 실행하면 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br>
              <a:rPr lang="ko-KR" altLang="en-US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$ </a:t>
            </a:r>
            <a:r>
              <a:rPr lang="en" altLang="ko-Kore-KR" dirty="0">
                <a:latin typeface="+mj-ea"/>
                <a:ea typeface="+mj-ea"/>
              </a:rPr>
              <a:t>ng new &lt;</a:t>
            </a:r>
            <a:r>
              <a:rPr lang="ko-KR" altLang="en-US" dirty="0">
                <a:latin typeface="+mj-ea"/>
                <a:ea typeface="+mj-ea"/>
              </a:rPr>
              <a:t>프로젝트 이름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# </a:t>
            </a:r>
            <a:r>
              <a:rPr lang="ko-KR" altLang="en-US" dirty="0">
                <a:latin typeface="+mj-ea"/>
                <a:ea typeface="+mj-ea"/>
              </a:rPr>
              <a:t>프로젝트 실행 </a:t>
            </a:r>
            <a:r>
              <a:rPr lang="en-US" altLang="ko-KR" dirty="0">
                <a:latin typeface="+mj-ea"/>
                <a:ea typeface="+mj-ea"/>
              </a:rPr>
              <a:t>$ </a:t>
            </a:r>
            <a:r>
              <a:rPr lang="en" altLang="ko-Kore-KR" dirty="0">
                <a:latin typeface="+mj-ea"/>
                <a:ea typeface="+mj-ea"/>
              </a:rPr>
              <a:t>cd &lt;</a:t>
            </a:r>
            <a:r>
              <a:rPr lang="ko-KR" altLang="en-US" dirty="0">
                <a:latin typeface="+mj-ea"/>
                <a:ea typeface="+mj-ea"/>
              </a:rPr>
              <a:t>프로젝트 이름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$ </a:t>
            </a:r>
            <a:r>
              <a:rPr lang="en" altLang="ko-Kore-KR" dirty="0">
                <a:latin typeface="+mj-ea"/>
                <a:ea typeface="+mj-ea"/>
              </a:rPr>
              <a:t>ng serve (--open, --port ..)ng serve</a:t>
            </a:r>
            <a:r>
              <a:rPr lang="ko-KR" altLang="en-US" dirty="0">
                <a:latin typeface="+mj-ea"/>
                <a:ea typeface="+mj-ea"/>
              </a:rPr>
              <a:t>는 로컬 개발환경에서 애플리케이션을 빌드한 후에 서버를 실행하는 명령어이다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소스 코드가 변경되면 자동으로 </a:t>
            </a:r>
            <a:r>
              <a:rPr lang="ko-KR" altLang="en-US" dirty="0" err="1">
                <a:latin typeface="+mj-ea"/>
                <a:ea typeface="+mj-ea"/>
              </a:rPr>
              <a:t>재빌드하고</a:t>
            </a:r>
            <a:r>
              <a:rPr lang="ko-KR" altLang="en-US" dirty="0">
                <a:latin typeface="+mj-ea"/>
                <a:ea typeface="+mj-ea"/>
              </a:rPr>
              <a:t> 환경을 갱신한다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err="1">
                <a:latin typeface="+mj-ea"/>
                <a:ea typeface="+mj-ea"/>
              </a:rPr>
              <a:t>앵귤러에서</a:t>
            </a:r>
            <a:r>
              <a:rPr lang="ko-KR" altLang="en-US" dirty="0">
                <a:latin typeface="+mj-ea"/>
                <a:ea typeface="+mj-ea"/>
              </a:rPr>
              <a:t> 기본 포트는 </a:t>
            </a:r>
            <a:r>
              <a:rPr lang="en-US" altLang="ko-KR" b="1" dirty="0">
                <a:latin typeface="+mj-ea"/>
                <a:ea typeface="+mj-ea"/>
              </a:rPr>
              <a:t>4200</a:t>
            </a:r>
            <a:r>
              <a:rPr lang="ko-KR" altLang="en-US" b="1" dirty="0">
                <a:latin typeface="+mj-ea"/>
                <a:ea typeface="+mj-ea"/>
              </a:rPr>
              <a:t>번</a:t>
            </a:r>
            <a:r>
              <a:rPr lang="ko-KR" altLang="en-US" dirty="0">
                <a:latin typeface="+mj-ea"/>
                <a:ea typeface="+mj-ea"/>
              </a:rPr>
              <a:t> 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브라우저에서 </a:t>
            </a:r>
            <a:r>
              <a:rPr lang="en" altLang="ko-Kore-KR" dirty="0">
                <a:latin typeface="+mj-ea"/>
                <a:ea typeface="+mj-ea"/>
                <a:hlinkClick r:id="rId2"/>
              </a:rPr>
              <a:t>http://localhost:4200</a:t>
            </a:r>
            <a:r>
              <a:rPr lang="en" altLang="ko-Kore-KR" dirty="0">
                <a:latin typeface="+mj-ea"/>
                <a:ea typeface="+mj-ea"/>
              </a:rPr>
              <a:t> </a:t>
            </a:r>
            <a:r>
              <a:rPr lang="ko-KR" altLang="en-US" dirty="0" err="1">
                <a:latin typeface="+mj-ea"/>
                <a:ea typeface="+mj-ea"/>
              </a:rPr>
              <a:t>으로</a:t>
            </a:r>
            <a:r>
              <a:rPr lang="ko-KR" altLang="en-US" dirty="0">
                <a:latin typeface="+mj-ea"/>
                <a:ea typeface="+mj-ea"/>
              </a:rPr>
              <a:t> 접근하면 애플리케이션이 실행되는 것을 확인할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45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C11B2-7B47-C244-A46E-ACDF1B82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1" dirty="0"/>
              <a:t>Angular </a:t>
            </a:r>
            <a:r>
              <a:rPr lang="ko-KR" altLang="en-US" b="1" dirty="0"/>
              <a:t>애플리케이션의 파일 구조</a:t>
            </a:r>
          </a:p>
          <a:p>
            <a:r>
              <a:rPr lang="en-US" altLang="ko-KR" b="1" dirty="0"/>
              <a:t>1) </a:t>
            </a:r>
            <a:r>
              <a:rPr lang="en" altLang="ko-Kore-KR" b="1" dirty="0" err="1"/>
              <a:t>src</a:t>
            </a:r>
            <a:r>
              <a:rPr lang="en" altLang="ko-Kore-KR" b="1" dirty="0"/>
              <a:t> </a:t>
            </a:r>
            <a:r>
              <a:rPr lang="ko-KR" altLang="en-US" b="1" dirty="0"/>
              <a:t>폴더</a:t>
            </a:r>
            <a:endParaRPr lang="ko-KR" altLang="en-US" dirty="0"/>
          </a:p>
          <a:p>
            <a:r>
              <a:rPr lang="en" altLang="ko-Kore-KR" dirty="0"/>
              <a:t>Angular </a:t>
            </a:r>
            <a:r>
              <a:rPr lang="ko-KR" altLang="en-US" dirty="0"/>
              <a:t>프로젝트는 컴포넌트</a:t>
            </a:r>
            <a:r>
              <a:rPr lang="en-US" altLang="ko-KR" dirty="0"/>
              <a:t>, </a:t>
            </a:r>
            <a:r>
              <a:rPr lang="ko-KR" altLang="en-US" dirty="0" err="1"/>
              <a:t>디렉티브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모듈 등 </a:t>
            </a:r>
            <a:r>
              <a:rPr lang="en" altLang="ko-Kore-KR" dirty="0"/>
              <a:t>Angular </a:t>
            </a:r>
            <a:r>
              <a:rPr lang="ko-KR" altLang="en-US" dirty="0"/>
              <a:t>구성 요소와 각종 설정 파일로 구성된다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" altLang="ko-Kore-KR" dirty="0" err="1"/>
              <a:t>src</a:t>
            </a:r>
            <a:r>
              <a:rPr lang="en" altLang="ko-Kore-KR" dirty="0"/>
              <a:t> </a:t>
            </a:r>
            <a:r>
              <a:rPr lang="ko-KR" altLang="en-US" dirty="0"/>
              <a:t>폴더는 이러한 </a:t>
            </a:r>
            <a:r>
              <a:rPr lang="en" altLang="ko-Kore-KR" dirty="0"/>
              <a:t>Angular</a:t>
            </a:r>
            <a:r>
              <a:rPr lang="ko-KR" altLang="en-US" dirty="0"/>
              <a:t>의 모든 구성요소</a:t>
            </a:r>
            <a:r>
              <a:rPr lang="en-US" altLang="ko-KR" dirty="0"/>
              <a:t>, </a:t>
            </a:r>
            <a:r>
              <a:rPr lang="ko-KR" altLang="en-US" dirty="0"/>
              <a:t>공통 </a:t>
            </a:r>
            <a:r>
              <a:rPr lang="en" altLang="ko-Kore-KR" dirty="0"/>
              <a:t>CSS, </a:t>
            </a:r>
            <a:r>
              <a:rPr lang="ko-KR" altLang="en-US" dirty="0"/>
              <a:t>이미지나 폰트와 같은 </a:t>
            </a:r>
            <a:r>
              <a:rPr lang="ko-KR" altLang="en-US" dirty="0" err="1"/>
              <a:t>정적파일</a:t>
            </a:r>
            <a:r>
              <a:rPr lang="en-US" altLang="ko-KR" dirty="0"/>
              <a:t>, </a:t>
            </a:r>
            <a:r>
              <a:rPr lang="ko-KR" altLang="en-US" dirty="0"/>
              <a:t>설정 파일 등</a:t>
            </a:r>
            <a:br>
              <a:rPr lang="ko-KR" altLang="en-US" dirty="0"/>
            </a:br>
            <a:r>
              <a:rPr lang="ko-KR" altLang="en-US" dirty="0"/>
              <a:t>애플리케이션 필수 파일을 담고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" altLang="ko-Kore-KR" dirty="0" err="1"/>
              <a:t>src</a:t>
            </a:r>
            <a:r>
              <a:rPr lang="en" altLang="ko-Kore-KR" dirty="0"/>
              <a:t>/app </a:t>
            </a:r>
            <a:r>
              <a:rPr lang="ko-KR" altLang="en-US" dirty="0"/>
              <a:t>폴더에는 </a:t>
            </a:r>
            <a:r>
              <a:rPr lang="en" altLang="ko-Kore-KR" dirty="0"/>
              <a:t>Angular</a:t>
            </a:r>
            <a:r>
              <a:rPr lang="ko-KR" altLang="en-US" dirty="0"/>
              <a:t>구성요소가 위치하며</a:t>
            </a:r>
            <a:r>
              <a:rPr lang="en-US" altLang="ko-KR" dirty="0"/>
              <a:t>, </a:t>
            </a:r>
            <a:r>
              <a:rPr lang="ko-KR" altLang="en-US" dirty="0"/>
              <a:t>개발자가 작성하는 대부분의 파일은 이곳에 포함된다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24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R" altLang="en-US" b="1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C11B2-7B47-C244-A46E-ACDF1B82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1" dirty="0"/>
              <a:t>Angular </a:t>
            </a:r>
            <a:r>
              <a:rPr lang="ko-KR" altLang="en-US" b="1" dirty="0"/>
              <a:t>애플리케이션의 처리 흐름</a:t>
            </a:r>
          </a:p>
          <a:p>
            <a:r>
              <a:rPr lang="en" altLang="ko-Kore-KR" b="1" dirty="0" err="1"/>
              <a:t>index.html</a:t>
            </a:r>
            <a:endParaRPr lang="en" altLang="ko-Kore-KR" b="1" dirty="0"/>
          </a:p>
          <a:p>
            <a:r>
              <a:rPr lang="ko-KR" altLang="en-US" dirty="0"/>
              <a:t>웹 브라우저가 가장 먼저 로딩하는 프로젝트 파일은 </a:t>
            </a:r>
            <a:r>
              <a:rPr lang="en-US" altLang="ko-KR" dirty="0"/>
              <a:t>/</a:t>
            </a:r>
            <a:r>
              <a:rPr lang="en" altLang="ko-Kore-KR" dirty="0"/>
              <a:t>my-app/</a:t>
            </a:r>
            <a:r>
              <a:rPr lang="en" altLang="ko-Kore-KR" dirty="0" err="1"/>
              <a:t>dist</a:t>
            </a:r>
            <a:r>
              <a:rPr lang="en" altLang="ko-Kore-KR" dirty="0"/>
              <a:t>/</a:t>
            </a:r>
            <a:r>
              <a:rPr lang="en" altLang="ko-Kore-KR" dirty="0" err="1"/>
              <a:t>index.html</a:t>
            </a:r>
            <a:r>
              <a:rPr lang="en" altLang="ko-Kore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이것은 </a:t>
            </a:r>
            <a:r>
              <a:rPr lang="en" altLang="ko-Kore-KR" dirty="0"/>
              <a:t>ng build </a:t>
            </a:r>
            <a:r>
              <a:rPr lang="ko-KR" altLang="en-US" dirty="0"/>
              <a:t>명령어로 프로젝트를 빌드했을 때 </a:t>
            </a:r>
            <a:r>
              <a:rPr lang="en-US" altLang="ko-KR" dirty="0"/>
              <a:t>/</a:t>
            </a:r>
            <a:r>
              <a:rPr lang="en" altLang="ko-Kore-KR" dirty="0"/>
              <a:t>my-app/</a:t>
            </a:r>
            <a:r>
              <a:rPr lang="en" altLang="ko-Kore-KR" dirty="0" err="1"/>
              <a:t>dist</a:t>
            </a:r>
            <a:r>
              <a:rPr lang="en" altLang="ko-Kore-KR" dirty="0"/>
              <a:t>/</a:t>
            </a:r>
            <a:r>
              <a:rPr lang="en" altLang="ko-Kore-KR" dirty="0" err="1"/>
              <a:t>index.html</a:t>
            </a:r>
            <a:r>
              <a:rPr lang="ko-KR" altLang="en-US" dirty="0"/>
              <a:t>에 </a:t>
            </a:r>
            <a:r>
              <a:rPr lang="ko-KR" altLang="en-US" dirty="0" err="1"/>
              <a:t>번들링된</a:t>
            </a:r>
            <a:r>
              <a:rPr lang="ko-KR" altLang="en-US" dirty="0"/>
              <a:t> 자바스크립트 파일이 추가되어 자동으로 생성되는 파일이다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33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86F4-30A1-644E-BC96-E07F1FC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latin typeface="+mj-ea"/>
              </a:rPr>
              <a:t>Angular </a:t>
            </a:r>
            <a:r>
              <a:rPr lang="ko-Kore-KR" altLang="en-US" b="1" dirty="0">
                <a:latin typeface="+mj-ea"/>
              </a:rPr>
              <a:t>설치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C11B2-7B47-C244-A46E-ACDF1B82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6807" cy="4351338"/>
          </a:xfrm>
        </p:spPr>
        <p:txBody>
          <a:bodyPr/>
          <a:lstStyle/>
          <a:p>
            <a:pPr latinLnBrk="1"/>
            <a:r>
              <a:rPr lang="en" altLang="ko-Kore-KR" dirty="0">
                <a:latin typeface="+mj-ea"/>
                <a:ea typeface="+mj-ea"/>
              </a:rPr>
              <a:t>1</a:t>
            </a:r>
            <a:r>
              <a:rPr lang="en" altLang="ko-Kore-KR" b="1" dirty="0">
                <a:latin typeface="+mj-ea"/>
                <a:ea typeface="+mj-ea"/>
              </a:rPr>
              <a:t>. Node.js </a:t>
            </a:r>
            <a:r>
              <a:rPr lang="ko-KR" altLang="en-US" b="1" dirty="0">
                <a:latin typeface="+mj-ea"/>
                <a:ea typeface="+mj-ea"/>
              </a:rPr>
              <a:t>설치한다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  <a:p>
            <a:pPr latinLnBrk="1"/>
            <a:r>
              <a:rPr lang="en-US" altLang="ko-KR" b="1" dirty="0">
                <a:latin typeface="+mj-ea"/>
                <a:ea typeface="+mj-ea"/>
              </a:rPr>
              <a:t>2. </a:t>
            </a:r>
            <a:r>
              <a:rPr lang="en" altLang="ko-Kore-KR" b="1" dirty="0">
                <a:latin typeface="+mj-ea"/>
                <a:ea typeface="+mj-ea"/>
              </a:rPr>
              <a:t>Node.js </a:t>
            </a:r>
            <a:r>
              <a:rPr lang="ko-KR" altLang="en-US" b="1" dirty="0">
                <a:latin typeface="+mj-ea"/>
                <a:ea typeface="+mj-ea"/>
              </a:rPr>
              <a:t>설치 이후 타입스크립트와 </a:t>
            </a:r>
            <a:r>
              <a:rPr lang="ko-KR" altLang="en-US" b="1" dirty="0" err="1">
                <a:latin typeface="+mj-ea"/>
                <a:ea typeface="+mj-ea"/>
              </a:rPr>
              <a:t>앵귤러</a:t>
            </a:r>
            <a:r>
              <a:rPr lang="ko-KR" altLang="en-US" b="1" dirty="0">
                <a:latin typeface="+mj-ea"/>
                <a:ea typeface="+mj-ea"/>
              </a:rPr>
              <a:t> 빌드 툴을 설치한다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  <a:p>
            <a:pPr marL="0" indent="0" latinLnBrk="1">
              <a:buNone/>
            </a:pPr>
            <a:r>
              <a:rPr lang="ko-KR" altLang="en-US" b="1" dirty="0">
                <a:latin typeface="+mj-ea"/>
                <a:ea typeface="+mj-ea"/>
              </a:rPr>
              <a:t>   </a:t>
            </a:r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en" altLang="ko-Kore-KR" b="1" dirty="0" err="1">
                <a:latin typeface="+mj-ea"/>
                <a:ea typeface="+mj-ea"/>
              </a:rPr>
              <a:t>cmd</a:t>
            </a:r>
            <a:r>
              <a:rPr lang="ko-KR" altLang="en-US" b="1" dirty="0">
                <a:latin typeface="+mj-ea"/>
                <a:ea typeface="+mj-ea"/>
              </a:rPr>
              <a:t>창에서 명령을 입력하자 </a:t>
            </a:r>
            <a:r>
              <a:rPr lang="en-US" altLang="ko-KR" b="1" dirty="0">
                <a:latin typeface="+mj-ea"/>
                <a:ea typeface="+mj-ea"/>
              </a:rPr>
              <a:t>: </a:t>
            </a:r>
            <a:r>
              <a:rPr lang="en" altLang="ko-Kore-KR" b="1" dirty="0" err="1">
                <a:latin typeface="+mj-ea"/>
                <a:ea typeface="+mj-ea"/>
              </a:rPr>
              <a:t>npm</a:t>
            </a:r>
            <a:r>
              <a:rPr lang="en" altLang="ko-Kore-KR" b="1" dirty="0">
                <a:latin typeface="+mj-ea"/>
                <a:ea typeface="+mj-ea"/>
              </a:rPr>
              <a:t> install -g typescript</a:t>
            </a:r>
            <a:endParaRPr lang="en" altLang="ko-Kore-KR" dirty="0">
              <a:latin typeface="+mj-ea"/>
              <a:ea typeface="+mj-ea"/>
            </a:endParaRPr>
          </a:p>
          <a:p>
            <a:pPr marL="0" indent="0" latinLnBrk="1">
              <a:buNone/>
            </a:pPr>
            <a:r>
              <a:rPr lang="en" altLang="ko-Kore-KR" b="1" dirty="0">
                <a:latin typeface="+mj-ea"/>
                <a:ea typeface="+mj-ea"/>
              </a:rPr>
              <a:t>   - </a:t>
            </a:r>
            <a:r>
              <a:rPr lang="en" altLang="ko-Kore-KR" b="1" dirty="0" err="1">
                <a:latin typeface="+mj-ea"/>
                <a:ea typeface="+mj-ea"/>
              </a:rPr>
              <a:t>cmd</a:t>
            </a:r>
            <a:r>
              <a:rPr lang="ko-KR" altLang="en-US" b="1" dirty="0">
                <a:latin typeface="+mj-ea"/>
                <a:ea typeface="+mj-ea"/>
              </a:rPr>
              <a:t>창에서 명령을 입력하자 </a:t>
            </a:r>
            <a:r>
              <a:rPr lang="en-US" altLang="ko-KR" b="1" dirty="0">
                <a:latin typeface="+mj-ea"/>
                <a:ea typeface="+mj-ea"/>
              </a:rPr>
              <a:t>: </a:t>
            </a:r>
            <a:r>
              <a:rPr lang="en" altLang="ko-Kore-KR" b="1" dirty="0" err="1">
                <a:latin typeface="+mj-ea"/>
                <a:ea typeface="+mj-ea"/>
              </a:rPr>
              <a:t>npm</a:t>
            </a:r>
            <a:r>
              <a:rPr lang="en" altLang="ko-Kore-KR" b="1" dirty="0">
                <a:latin typeface="+mj-ea"/>
                <a:ea typeface="+mj-ea"/>
              </a:rPr>
              <a:t> </a:t>
            </a:r>
            <a:r>
              <a:rPr lang="en" altLang="ko-Kore-KR" b="1" dirty="0" err="1">
                <a:latin typeface="+mj-ea"/>
                <a:ea typeface="+mj-ea"/>
              </a:rPr>
              <a:t>i</a:t>
            </a:r>
            <a:r>
              <a:rPr lang="en" altLang="ko-Kore-KR" b="1" dirty="0">
                <a:latin typeface="+mj-ea"/>
                <a:ea typeface="+mj-ea"/>
              </a:rPr>
              <a:t> @angular/cli -g</a:t>
            </a:r>
            <a:endParaRPr lang="en" altLang="ko-Kore-KR" dirty="0">
              <a:latin typeface="+mj-ea"/>
              <a:ea typeface="+mj-ea"/>
            </a:endParaRPr>
          </a:p>
          <a:p>
            <a:pPr latinLnBrk="1"/>
            <a:r>
              <a:rPr lang="en" altLang="ko-Kore-KR" b="1" dirty="0">
                <a:latin typeface="+mj-ea"/>
                <a:ea typeface="+mj-ea"/>
              </a:rPr>
              <a:t>3. </a:t>
            </a:r>
            <a:r>
              <a:rPr lang="ko-KR" altLang="en-US" b="1" dirty="0" err="1">
                <a:latin typeface="+mj-ea"/>
                <a:ea typeface="+mj-ea"/>
              </a:rPr>
              <a:t>비쥬얼</a:t>
            </a:r>
            <a:r>
              <a:rPr lang="ko-KR" altLang="en-US" b="1" dirty="0">
                <a:latin typeface="+mj-ea"/>
                <a:ea typeface="+mj-ea"/>
              </a:rPr>
              <a:t> 스튜디오 코드를 설치한다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324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601</Words>
  <Application>Microsoft Macintosh PowerPoint</Application>
  <PresentationFormat>와이드스크린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7장 Angular.js 소개</vt:lpstr>
      <vt:lpstr>Angular 소개</vt:lpstr>
      <vt:lpstr>Angular 소개</vt:lpstr>
      <vt:lpstr>Angular 소개</vt:lpstr>
      <vt:lpstr>Angular 소개</vt:lpstr>
      <vt:lpstr>Angular 소개</vt:lpstr>
      <vt:lpstr>Angular 소개</vt:lpstr>
      <vt:lpstr>Angular 소개</vt:lpstr>
      <vt:lpstr>Angular 설치</vt:lpstr>
      <vt:lpstr>Angular 소개</vt:lpstr>
      <vt:lpstr>Angular 소개</vt:lpstr>
      <vt:lpstr>Angular 소개</vt:lpstr>
      <vt:lpstr>Angular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 Angular.js 소개</dc:title>
  <dc:creator>Microsoft Office User</dc:creator>
  <cp:lastModifiedBy>Microsoft Office User</cp:lastModifiedBy>
  <cp:revision>10</cp:revision>
  <dcterms:created xsi:type="dcterms:W3CDTF">2022-01-19T06:04:15Z</dcterms:created>
  <dcterms:modified xsi:type="dcterms:W3CDTF">2022-02-04T01:41:59Z</dcterms:modified>
</cp:coreProperties>
</file>