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0418-4E58-2F4E-A8D7-C6A2A269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BC5866-AF3B-B546-9D5F-1B690851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4921B-749C-D244-9039-614A137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A58F-443B-854A-A645-5DCD6B2F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D45D7-A669-8D48-8B9B-542C0B51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710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BE83-BC4C-384D-9BDB-F1F28B49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51447-722A-604F-9C58-C0F43D44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86418-35B3-9F42-B860-49E16DC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17B8C-2D45-714F-A74D-58C507D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A447F-86B7-7947-9254-406B66D9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29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3037A-25E7-A944-BB19-4AC0B6B5B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55C4B4-A22D-EE4C-81D8-88024389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6F7AA-8E78-B746-87BE-42D44770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0678-2D50-944C-BC78-E3DA7C55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CE32-0587-0148-8564-3493942B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9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83289-B95F-844A-A6D5-B7EEE134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C7BFD-AADF-6C43-AF0B-68C16C3E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5EFEC-10FF-3145-A4DD-AAB3B0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7358C-F6B7-7440-8925-4B3EA944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AA0CA-560C-8148-A10C-904AC18C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31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F7A9F-76AA-BC41-B2BF-26739515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4B77D-F053-C740-8172-81258864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6BCB8-53B1-1642-A5B3-6CD8438A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ED95E-DF07-414C-96F4-3C89872B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F0F5D-FB64-644F-B2AE-40F6BB98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457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52E8B-4C17-5C40-9A49-08524E40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9943A-1627-1C4B-BB73-B21EB0A86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B4B5C-BF08-4D45-820B-986EECB1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4B760-FF95-F347-A35E-EBB6999B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CCE90-A5BE-484B-B032-4316B0BB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A98F8-E030-5741-8B7D-19C3BBDE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625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B6980-4D62-9347-BB1B-ED28912F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42325-BF96-3440-8AA0-76EFE91B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64A94-A807-8D42-91FC-117B5A7A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1E982-1FE9-7C4D-B517-40BAFF30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E57B8E-B870-CD42-83F7-9555F29C9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AA32BD-BD30-CB45-88A5-1C192404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BB1C2B-894F-3B47-B253-195DF0D8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D3957-67E0-A04F-B1C7-EAE045B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2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58F75-7AE4-684F-BB37-43CE2FD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70670-1976-824A-BA7E-C1F281E1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FD67B-7440-E54F-838C-216B2BF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FB72A-2B9F-9A40-A349-83B48B4C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231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E7094-2625-E94D-9C1B-CCE898E6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4F520D-FB76-5840-B7F8-31F0726F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48B82-68F5-A545-A009-698CC05F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77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05984-6031-FE48-BE25-45C984B1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B382A-DF98-344A-9C8A-9C291F35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FC075-55AB-BB4D-BA7D-DF5480CC0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CD78A-F6BF-2A4D-A975-7452F177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54AE0-0E57-3E48-9B41-3AD7652F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05E38-6B2B-D847-826C-0E0E4EEF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394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98C0E-FFBC-EC49-BCA5-4482381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2041B6-DF85-EC46-9100-18043A27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4049C-BAEA-6A45-B571-8F8D1AE9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99456-0DD4-2443-9DCF-93046A47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65F42-9E78-8742-9EF2-9F97D8CA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280E81-D3E4-6A42-951C-09D6060C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950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A737E-6A64-AC46-9092-20847A89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B5147-F587-CF4A-B952-7F5027A4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DAA1B-2C81-644F-9CC1-F3D256D14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8DA8-322F-1942-8813-718214395502}" type="datetimeFigureOut">
              <a:rPr kumimoji="1" lang="ko-Kore-KR" altLang="en-US" smtClean="0"/>
              <a:t>2022. 2. 4.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43845-FA08-DA40-8BB3-84D659B07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80731-884C-D44A-9654-A22CFE82A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7D303-2164-5D48-A9DC-61AFE1A810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11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5177D-77E1-2E45-8317-4F82003C6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8</a:t>
            </a:r>
            <a:r>
              <a:rPr kumimoji="1" lang="ko-KR" altLang="en-US" dirty="0">
                <a:latin typeface="+mj-ea"/>
              </a:rPr>
              <a:t>장 </a:t>
            </a:r>
            <a:r>
              <a:rPr kumimoji="1" lang="en-US" altLang="ko-Kore-KR" dirty="0" err="1">
                <a:latin typeface="+mj-ea"/>
              </a:rPr>
              <a:t>Three.js</a:t>
            </a:r>
            <a:r>
              <a:rPr kumimoji="1" lang="en-US" altLang="ko-Kore-KR" dirty="0">
                <a:latin typeface="+mj-ea"/>
              </a:rPr>
              <a:t> </a:t>
            </a:r>
            <a:r>
              <a:rPr kumimoji="1" lang="ko-KR" altLang="en-US" dirty="0">
                <a:latin typeface="+mj-ea"/>
              </a:rPr>
              <a:t>와 </a:t>
            </a:r>
            <a:r>
              <a:rPr kumimoji="1" lang="en-US" altLang="ko-KR" dirty="0">
                <a:latin typeface="+mj-ea"/>
              </a:rPr>
              <a:t>D3.js </a:t>
            </a:r>
            <a:r>
              <a:rPr kumimoji="1" lang="ko-KR" altLang="en-US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84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E5AB-ADE6-9246-9A98-B04FF1B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D3.js </a:t>
            </a:r>
            <a:r>
              <a:rPr kumimoji="1" lang="ko-Kore-KR" altLang="en-US" dirty="0"/>
              <a:t>시작하기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56DF1-0981-5C4E-9A26-E8BFA96A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D3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완전한 오픈소스이며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Data-Driven-Documents</a:t>
            </a:r>
            <a:r>
              <a:rPr kumimoji="1" lang="ko-KR" altLang="en-US" dirty="0"/>
              <a:t>의 약자로 </a:t>
            </a:r>
            <a:r>
              <a:rPr kumimoji="1" lang="en-US" altLang="ko-KR" dirty="0"/>
              <a:t>D</a:t>
            </a:r>
            <a:r>
              <a:rPr kumimoji="1" lang="ko-KR" altLang="en-US" dirty="0"/>
              <a:t>가 연속으로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들어가서 일명 </a:t>
            </a:r>
            <a:r>
              <a:rPr kumimoji="1" lang="en-US" altLang="ko-KR" dirty="0"/>
              <a:t>D3</a:t>
            </a:r>
            <a:r>
              <a:rPr kumimoji="1" lang="ko-KR" altLang="en-US" dirty="0"/>
              <a:t>라는 명칭으로 부르며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웹브라우저상에서 동적이고 </a:t>
            </a:r>
            <a:r>
              <a:rPr kumimoji="1" lang="ko-KR" altLang="en-US" dirty="0" err="1"/>
              <a:t>인터렉티브한</a:t>
            </a:r>
            <a:r>
              <a:rPr kumimoji="1" lang="ko-KR" altLang="en-US" dirty="0"/>
              <a:t> 정보시각화를 구현하기 위한 자바스크립트 라이브러리이다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웹표준인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HTML, SVG, CSS</a:t>
            </a:r>
            <a:r>
              <a:rPr kumimoji="1" lang="ko-KR" altLang="en-US" dirty="0"/>
              <a:t>에서 파생되었기 때문에 쉽게 접근이 가능하며 각종 차트에 필요한 기능들을 함수 단위로 제공해준다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공식 사이트는 </a:t>
            </a:r>
            <a:r>
              <a:rPr kumimoji="1" lang="en-US" altLang="ko-KR" dirty="0">
                <a:hlinkClick r:id="rId2"/>
              </a:rPr>
              <a:t>https://d3js.org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858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E5AB-ADE6-9246-9A98-B04FF1B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D3.js </a:t>
            </a:r>
            <a:r>
              <a:rPr kumimoji="1" lang="ko-Kore-KR" altLang="en-US" dirty="0"/>
              <a:t>시작하기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56DF1-0981-5C4E-9A26-E8BFA96A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D3 </a:t>
            </a:r>
            <a:r>
              <a:rPr kumimoji="1" lang="ko-Kore-KR" altLang="en-US" dirty="0"/>
              <a:t>환경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셋팅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아래와 같이 </a:t>
            </a:r>
            <a:r>
              <a:rPr kumimoji="1" lang="en-US" altLang="ko-KR" dirty="0"/>
              <a:t>CDN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받아오면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lang="en" altLang="ko-Kore-KR" dirty="0"/>
              <a:t>&lt;html&gt;</a:t>
            </a:r>
          </a:p>
          <a:p>
            <a:pPr marL="0" indent="0">
              <a:buNone/>
            </a:pPr>
            <a:r>
              <a:rPr lang="en" altLang="ko-Kore-KR" dirty="0"/>
              <a:t>&lt;head&gt;</a:t>
            </a:r>
          </a:p>
          <a:p>
            <a:pPr marL="0" indent="0">
              <a:buNone/>
            </a:pPr>
            <a:r>
              <a:rPr lang="en" altLang="ko-Kore-KR" dirty="0"/>
              <a:t>&lt;meta charset="UTF-8"&gt;</a:t>
            </a:r>
          </a:p>
          <a:p>
            <a:pPr marL="0" indent="0">
              <a:buNone/>
            </a:pPr>
            <a:r>
              <a:rPr lang="en" altLang="ko-Kore-KR" dirty="0"/>
              <a:t>&lt;script </a:t>
            </a:r>
            <a:r>
              <a:rPr lang="en" altLang="ko-Kore-KR" dirty="0" err="1"/>
              <a:t>src</a:t>
            </a:r>
            <a:r>
              <a:rPr lang="en" altLang="ko-Kore-KR" dirty="0"/>
              <a:t>="https://d3js.org/d3.v3.js"&gt;&lt;/script&gt;</a:t>
            </a:r>
          </a:p>
          <a:p>
            <a:pPr marL="0" indent="0">
              <a:buNone/>
            </a:pPr>
            <a:r>
              <a:rPr lang="en" altLang="ko-Kore-KR" dirty="0"/>
              <a:t>&lt;/head&gt;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795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E5AB-ADE6-9246-9A98-B04FF1B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D3.js </a:t>
            </a:r>
            <a:r>
              <a:rPr kumimoji="1" lang="ko-Kore-KR" altLang="en-US" dirty="0"/>
              <a:t>시작하기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56DF1-0981-5C4E-9A26-E8BFA96A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D3 </a:t>
            </a:r>
            <a:r>
              <a:rPr kumimoji="1" lang="ko-Kore-KR" altLang="en-US" dirty="0"/>
              <a:t>기본</a:t>
            </a:r>
            <a:r>
              <a:rPr kumimoji="1" lang="ko-KR" altLang="en-US" dirty="0"/>
              <a:t> 문법 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d3.select – </a:t>
            </a:r>
            <a:r>
              <a:rPr kumimoji="1" lang="ko-KR" altLang="en-US" dirty="0"/>
              <a:t>특정 태그 하나를 선택한다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ore-KR" dirty="0"/>
              <a:t>D3.selectAll – </a:t>
            </a:r>
            <a:r>
              <a:rPr kumimoji="1" lang="ko-Kore-KR" altLang="en-US" dirty="0"/>
              <a:t>특정</a:t>
            </a:r>
            <a:r>
              <a:rPr kumimoji="1" lang="ko-KR" altLang="en-US" dirty="0"/>
              <a:t> 태그 전체를 선택한다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ore-KR" dirty="0" err="1"/>
              <a:t>Selction.attr</a:t>
            </a:r>
            <a:r>
              <a:rPr kumimoji="1" lang="en-US" altLang="ko-Kore-KR" dirty="0"/>
              <a:t> – </a:t>
            </a:r>
            <a:r>
              <a:rPr kumimoji="1" lang="ko-Kore-KR" altLang="en-US" dirty="0"/>
              <a:t>선택</a:t>
            </a:r>
            <a:r>
              <a:rPr kumimoji="1" lang="ko-KR" altLang="en-US" dirty="0"/>
              <a:t> 태그의 속성값 지정한다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Selection.data</a:t>
            </a:r>
            <a:r>
              <a:rPr kumimoji="1" lang="en-US" altLang="ko-Kore-KR" dirty="0"/>
              <a:t> – </a:t>
            </a:r>
            <a:r>
              <a:rPr kumimoji="1" lang="ko-Kore-KR" altLang="en-US" dirty="0"/>
              <a:t>집어넣을</a:t>
            </a:r>
            <a:r>
              <a:rPr kumimoji="1" lang="ko-KR" altLang="en-US" dirty="0"/>
              <a:t> 즉 차트에 사용할 데이터를 가져온다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Selection.enter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데이터 개수만큼 태그가 부족할 시에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Selection.append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새로운 태그를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github.com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zziuni</a:t>
            </a:r>
            <a:r>
              <a:rPr kumimoji="1" lang="en-US" altLang="ko-KR" dirty="0"/>
              <a:t>/d3/wiki</a:t>
            </a:r>
          </a:p>
          <a:p>
            <a:pPr marL="457200" lvl="1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48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E5AB-ADE6-9246-9A98-B04FF1B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D3.js </a:t>
            </a:r>
            <a:r>
              <a:rPr kumimoji="1" lang="ko-Kore-KR" altLang="en-US" dirty="0"/>
              <a:t>시작하기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56DF1-0981-5C4E-9A26-E8BFA96A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ore-KR" dirty="0"/>
              <a:t>&lt;script </a:t>
            </a:r>
            <a:r>
              <a:rPr lang="en" altLang="ko-Kore-KR" dirty="0" err="1"/>
              <a:t>src</a:t>
            </a:r>
            <a:r>
              <a:rPr lang="en" altLang="ko-Kore-KR" dirty="0"/>
              <a:t>="https://d3js.org/d3.v3.js"&gt;&lt;/script&gt;</a:t>
            </a:r>
          </a:p>
          <a:p>
            <a:pPr marL="0" indent="0">
              <a:buNone/>
            </a:pPr>
            <a:r>
              <a:rPr lang="en" altLang="ko-Kore-KR" dirty="0"/>
              <a:t>&lt;/head&gt;</a:t>
            </a:r>
          </a:p>
          <a:p>
            <a:pPr marL="0" indent="0">
              <a:buNone/>
            </a:pPr>
            <a:r>
              <a:rPr lang="en" altLang="ko-Kore-KR" dirty="0"/>
              <a:t>&lt;body&gt;</a:t>
            </a:r>
          </a:p>
          <a:p>
            <a:pPr marL="0" indent="0">
              <a:buNone/>
            </a:pPr>
            <a:r>
              <a:rPr lang="en" altLang="ko-Kore-KR" dirty="0"/>
              <a:t>&lt;</a:t>
            </a:r>
            <a:r>
              <a:rPr lang="en" altLang="ko-Kore-KR" dirty="0" err="1"/>
              <a:t>svg</a:t>
            </a:r>
            <a:r>
              <a:rPr lang="en" altLang="ko-Kore-KR" dirty="0"/>
              <a:t> width="500" height="500"&gt;</a:t>
            </a:r>
          </a:p>
          <a:p>
            <a:pPr marL="0" indent="0">
              <a:buNone/>
            </a:pPr>
            <a:r>
              <a:rPr lang="en" altLang="ko-Kore-KR" dirty="0"/>
              <a:t>&lt;/</a:t>
            </a:r>
            <a:r>
              <a:rPr lang="en" altLang="ko-Kore-KR" dirty="0" err="1"/>
              <a:t>svg</a:t>
            </a:r>
            <a:r>
              <a:rPr lang="en" altLang="ko-Kore-KR" dirty="0"/>
              <a:t>&gt;</a:t>
            </a:r>
          </a:p>
          <a:p>
            <a:pPr marL="0" indent="0">
              <a:buNone/>
            </a:pPr>
            <a:r>
              <a:rPr lang="en" altLang="ko-Kore-KR" dirty="0"/>
              <a:t>&lt;script&gt;</a:t>
            </a:r>
          </a:p>
          <a:p>
            <a:pPr marL="457200" lvl="1" indent="0">
              <a:buNone/>
            </a:pPr>
            <a:r>
              <a:rPr lang="en" altLang="ko-Kore-KR" dirty="0"/>
              <a:t>const </a:t>
            </a:r>
            <a:r>
              <a:rPr lang="en" altLang="ko-Kore-KR" dirty="0" err="1"/>
              <a:t>dataFile</a:t>
            </a:r>
            <a:r>
              <a:rPr lang="en" altLang="ko-Kore-KR" dirty="0"/>
              <a:t> = [5,10,15,20,25,30,35,40,45,50]; </a:t>
            </a:r>
          </a:p>
          <a:p>
            <a:pPr marL="457200" lvl="1" indent="0">
              <a:buNone/>
            </a:pPr>
            <a:r>
              <a:rPr lang="en" altLang="ko-Kore-KR" dirty="0"/>
              <a:t>const color = ['</a:t>
            </a:r>
            <a:r>
              <a:rPr lang="en" altLang="ko-Kore-KR" dirty="0" err="1"/>
              <a:t>skyblue</a:t>
            </a:r>
            <a:r>
              <a:rPr lang="en" altLang="ko-Kore-KR" dirty="0"/>
              <a:t>', 'blue', 'lime', 'red',</a:t>
            </a:r>
          </a:p>
          <a:p>
            <a:pPr marL="457200" lvl="1" indent="0">
              <a:buNone/>
            </a:pPr>
            <a:r>
              <a:rPr lang="en" altLang="ko-Kore-KR" dirty="0"/>
              <a:t>'</a:t>
            </a:r>
            <a:r>
              <a:rPr lang="en" altLang="ko-Kore-KR" dirty="0" err="1"/>
              <a:t>yellowgreen</a:t>
            </a:r>
            <a:r>
              <a:rPr lang="en" altLang="ko-Kore-KR" dirty="0"/>
              <a:t>','violet','</a:t>
            </a:r>
            <a:r>
              <a:rPr lang="en" altLang="ko-Kore-KR" dirty="0" err="1"/>
              <a:t>blueviolet</a:t>
            </a:r>
            <a:r>
              <a:rPr lang="en" altLang="ko-Kore-KR" dirty="0"/>
              <a:t>',</a:t>
            </a:r>
          </a:p>
          <a:p>
            <a:pPr marL="457200" lvl="1" indent="0">
              <a:buNone/>
            </a:pPr>
            <a:r>
              <a:rPr lang="en" altLang="ko-Kore-KR" dirty="0"/>
              <a:t>'chocolate','</a:t>
            </a:r>
            <a:r>
              <a:rPr lang="en" altLang="ko-Kore-KR" dirty="0" err="1"/>
              <a:t>darkgreen</a:t>
            </a:r>
            <a:r>
              <a:rPr lang="en" altLang="ko-Kore-KR" dirty="0"/>
              <a:t>','yellow']</a:t>
            </a:r>
          </a:p>
          <a:p>
            <a:pPr marL="457200" lvl="1" indent="0">
              <a:buNone/>
            </a:pPr>
            <a:r>
              <a:rPr lang="en" altLang="ko-Kore-KR" dirty="0"/>
              <a:t>const </a:t>
            </a:r>
            <a:r>
              <a:rPr lang="en" altLang="ko-Kore-KR" dirty="0" err="1"/>
              <a:t>svg</a:t>
            </a:r>
            <a:r>
              <a:rPr lang="en" altLang="ko-Kore-KR" dirty="0"/>
              <a:t> = d3.select('</a:t>
            </a:r>
            <a:r>
              <a:rPr lang="en" altLang="ko-Kore-KR" dirty="0" err="1"/>
              <a:t>svg</a:t>
            </a:r>
            <a:r>
              <a:rPr lang="en" altLang="ko-Kore-KR" dirty="0"/>
              <a:t>'); </a:t>
            </a:r>
          </a:p>
          <a:p>
            <a:pPr marL="457200" lvl="1" indent="0">
              <a:buNone/>
            </a:pPr>
            <a:br>
              <a:rPr lang="en" altLang="ko-Kore-KR" dirty="0"/>
            </a:br>
            <a:r>
              <a:rPr lang="en" altLang="ko-Kore-KR" dirty="0" err="1"/>
              <a:t>svg.selectAll</a:t>
            </a:r>
            <a:r>
              <a:rPr lang="en" altLang="ko-Kore-KR" dirty="0"/>
              <a:t>('bar')</a:t>
            </a:r>
          </a:p>
          <a:p>
            <a:pPr marL="457200" lvl="1" indent="0">
              <a:buNone/>
            </a:pPr>
            <a:r>
              <a:rPr lang="en" altLang="ko-Kore-KR" dirty="0"/>
              <a:t>.data(</a:t>
            </a:r>
            <a:r>
              <a:rPr lang="en" altLang="ko-Kore-KR" dirty="0" err="1"/>
              <a:t>dataFile</a:t>
            </a:r>
            <a:r>
              <a:rPr lang="en" altLang="ko-Kore-KR" dirty="0"/>
              <a:t>)</a:t>
            </a:r>
          </a:p>
          <a:p>
            <a:pPr marL="457200" lvl="1" indent="0">
              <a:buNone/>
            </a:pPr>
            <a:r>
              <a:rPr lang="en" altLang="ko-Kore-KR" dirty="0"/>
              <a:t>.enter().append('</a:t>
            </a:r>
            <a:r>
              <a:rPr lang="en" altLang="ko-Kore-KR" dirty="0" err="1"/>
              <a:t>rect</a:t>
            </a:r>
            <a:r>
              <a:rPr lang="en" altLang="ko-Kore-KR" dirty="0"/>
              <a:t>')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8ED10-6801-1C44-B1A0-C0811C4C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75" y="4836559"/>
            <a:ext cx="7061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E5AB-ADE6-9246-9A98-B04FF1B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D3.js </a:t>
            </a:r>
            <a:r>
              <a:rPr kumimoji="1" lang="ko-Kore-KR" altLang="en-US" dirty="0"/>
              <a:t>시작하기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56DF1-0981-5C4E-9A26-E8BFA96A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88" y="1558497"/>
            <a:ext cx="10515600" cy="5016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ore-KR" sz="1400" dirty="0"/>
              <a:t>&lt;meta charset="UTF-8"&gt;</a:t>
            </a:r>
          </a:p>
          <a:p>
            <a:pPr marL="0" indent="0">
              <a:buNone/>
            </a:pPr>
            <a:r>
              <a:rPr lang="en" altLang="ko-Kore-KR" sz="1400" dirty="0"/>
              <a:t>&lt;script </a:t>
            </a:r>
            <a:r>
              <a:rPr lang="en" altLang="ko-Kore-KR" sz="1400" dirty="0" err="1"/>
              <a:t>src</a:t>
            </a:r>
            <a:r>
              <a:rPr lang="en" altLang="ko-Kore-KR" sz="1400" dirty="0"/>
              <a:t>="https://d3js.org/d3.v3.min.js"&gt;&lt;/script&gt;</a:t>
            </a:r>
          </a:p>
          <a:p>
            <a:pPr marL="0" indent="0">
              <a:buNone/>
            </a:pPr>
            <a:r>
              <a:rPr lang="en" altLang="ko-Kore-KR" sz="1400" dirty="0"/>
              <a:t>&lt;/head&gt;</a:t>
            </a:r>
          </a:p>
          <a:p>
            <a:pPr marL="0" indent="0">
              <a:buNone/>
            </a:pPr>
            <a:r>
              <a:rPr lang="en" altLang="ko-Kore-KR" sz="1400" dirty="0"/>
              <a:t>&lt;body&gt;</a:t>
            </a:r>
          </a:p>
          <a:p>
            <a:pPr marL="0" indent="0">
              <a:buNone/>
            </a:pPr>
            <a:r>
              <a:rPr lang="en" altLang="ko-Kore-KR" sz="1400" dirty="0"/>
              <a:t>&lt;div id="pie"&gt; </a:t>
            </a:r>
          </a:p>
          <a:p>
            <a:pPr marL="0" indent="0">
              <a:buNone/>
            </a:pPr>
            <a:r>
              <a:rPr lang="en" altLang="ko-Kore-KR" sz="1400" dirty="0"/>
              <a:t>&lt;/div&gt;</a:t>
            </a:r>
          </a:p>
          <a:p>
            <a:pPr marL="0" indent="0">
              <a:buNone/>
            </a:pPr>
            <a:r>
              <a:rPr lang="en" altLang="ko-Kore-KR" sz="1400" dirty="0"/>
              <a:t>&lt;script type="text/</a:t>
            </a:r>
            <a:r>
              <a:rPr lang="en" altLang="ko-Kore-KR" sz="1400" dirty="0" err="1"/>
              <a:t>javascript</a:t>
            </a:r>
            <a:r>
              <a:rPr lang="en" altLang="ko-Kore-KR" sz="1400" dirty="0"/>
              <a:t>"&gt;</a:t>
            </a:r>
          </a:p>
          <a:p>
            <a:pPr marL="0" indent="0">
              <a:buNone/>
            </a:pPr>
            <a:r>
              <a:rPr lang="en" altLang="ko-Kore-KR" sz="1400" dirty="0"/>
              <a:t>	var width = 450,</a:t>
            </a:r>
          </a:p>
          <a:p>
            <a:pPr marL="0" indent="0">
              <a:buNone/>
            </a:pPr>
            <a:r>
              <a:rPr lang="en" altLang="ko-Kore-KR" sz="1400" dirty="0"/>
              <a:t>	height = 450,</a:t>
            </a:r>
          </a:p>
          <a:p>
            <a:pPr marL="0" indent="0">
              <a:buNone/>
            </a:pPr>
            <a:r>
              <a:rPr lang="en" altLang="ko-Kore-KR" sz="1400" dirty="0"/>
              <a:t>	</a:t>
            </a:r>
            <a:r>
              <a:rPr lang="en" altLang="ko-Kore-KR" sz="1400" dirty="0" err="1"/>
              <a:t>outerRadius</a:t>
            </a:r>
            <a:r>
              <a:rPr lang="en" altLang="ko-Kore-KR" sz="1400" dirty="0"/>
              <a:t> = </a:t>
            </a:r>
            <a:r>
              <a:rPr lang="en" altLang="ko-Kore-KR" sz="1400" dirty="0" err="1"/>
              <a:t>Math.min</a:t>
            </a:r>
            <a:r>
              <a:rPr lang="en" altLang="ko-Kore-KR" sz="1400" dirty="0"/>
              <a:t>(width, height) / 2,</a:t>
            </a:r>
          </a:p>
          <a:p>
            <a:pPr marL="0" indent="0">
              <a:buNone/>
            </a:pPr>
            <a:r>
              <a:rPr lang="en" altLang="ko-Kore-KR" sz="1400" dirty="0"/>
              <a:t>	</a:t>
            </a:r>
            <a:r>
              <a:rPr lang="en" altLang="ko-Kore-KR" sz="1400" dirty="0" err="1"/>
              <a:t>innerRadius</a:t>
            </a:r>
            <a:r>
              <a:rPr lang="en" altLang="ko-Kore-KR" sz="1400" dirty="0"/>
              <a:t> = </a:t>
            </a:r>
            <a:r>
              <a:rPr lang="en" altLang="ko-Kore-KR" sz="1400" dirty="0" err="1"/>
              <a:t>outerRadius</a:t>
            </a:r>
            <a:r>
              <a:rPr lang="en" altLang="ko-Kore-KR" sz="1400" dirty="0"/>
              <a:t> * .5, </a:t>
            </a:r>
          </a:p>
          <a:p>
            <a:pPr marL="0" indent="0">
              <a:buNone/>
            </a:pPr>
            <a:r>
              <a:rPr lang="en" altLang="ko-Kore-KR" sz="1400" dirty="0"/>
              <a:t>	color = d3.scale.category20();</a:t>
            </a:r>
          </a:p>
          <a:p>
            <a:pPr marL="0" indent="0">
              <a:buNone/>
            </a:pPr>
            <a:r>
              <a:rPr lang="en" altLang="ko-Kore-KR" sz="1400" dirty="0"/>
              <a:t>	var dataset = [</a:t>
            </a:r>
          </a:p>
          <a:p>
            <a:pPr marL="0" indent="0">
              <a:buNone/>
            </a:pPr>
            <a:r>
              <a:rPr lang="en" altLang="ko-Kore-KR" sz="1400" dirty="0"/>
              <a:t>	{name:"</a:t>
            </a:r>
            <a:r>
              <a:rPr lang="ko-KR" altLang="en-US" sz="1400" dirty="0"/>
              <a:t>동화약품</a:t>
            </a:r>
            <a:r>
              <a:rPr lang="en-US" altLang="ko-KR" sz="1400" dirty="0"/>
              <a:t>", </a:t>
            </a:r>
            <a:r>
              <a:rPr lang="en" altLang="ko-Kore-KR" sz="1400" dirty="0"/>
              <a:t>value:238500},</a:t>
            </a:r>
          </a:p>
          <a:p>
            <a:pPr marL="0" indent="0">
              <a:buNone/>
            </a:pPr>
            <a:r>
              <a:rPr lang="en" altLang="ko-Kore-KR" sz="1400" dirty="0"/>
              <a:t>	{name:"</a:t>
            </a:r>
            <a:r>
              <a:rPr lang="ko-KR" altLang="en-US" sz="1400" dirty="0"/>
              <a:t>대한통운</a:t>
            </a:r>
            <a:r>
              <a:rPr lang="en-US" altLang="ko-KR" sz="1400" dirty="0"/>
              <a:t>", </a:t>
            </a:r>
            <a:r>
              <a:rPr lang="en" altLang="ko-Kore-KR" sz="1400" dirty="0"/>
              <a:t>value:160500}, </a:t>
            </a:r>
          </a:p>
          <a:p>
            <a:pPr marL="0" indent="0">
              <a:buNone/>
            </a:pPr>
            <a:r>
              <a:rPr lang="en" altLang="ko-Kore-KR" sz="1400" dirty="0"/>
              <a:t> 	…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A87F4-04C2-5545-85F9-C2D70E9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2463"/>
            <a:ext cx="5616529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6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576C-85CE-8247-B501-07E7F618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 err="1"/>
              <a:t>Three.js</a:t>
            </a:r>
            <a:r>
              <a:rPr lang="ko-KR" altLang="en-US" b="1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46143-2E3A-4E45-A484-933038E7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WebGL(Web Graphic Library)</a:t>
            </a:r>
            <a:r>
              <a:rPr lang="ko-KR" altLang="en-US" dirty="0"/>
              <a:t>을 사용해봤으면 알겠지만</a:t>
            </a:r>
            <a:r>
              <a:rPr lang="en-US" altLang="ko-KR" dirty="0"/>
              <a:t>, </a:t>
            </a:r>
            <a:r>
              <a:rPr lang="en" altLang="ko-Kore-KR" dirty="0"/>
              <a:t>WebGL</a:t>
            </a:r>
            <a:r>
              <a:rPr lang="ko-KR" altLang="en-US" dirty="0"/>
              <a:t>로 뭔가를 렌더링 하려면 엄청난 양의 코드가 필요하다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3</a:t>
            </a:r>
            <a:r>
              <a:rPr lang="en" altLang="ko-Kore-KR" dirty="0"/>
              <a:t>D</a:t>
            </a:r>
            <a:r>
              <a:rPr lang="ko-KR" altLang="en-US" dirty="0"/>
              <a:t>라면 더더욱 어렵고 복잡하다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" altLang="ko-Kore-KR" dirty="0"/>
              <a:t>WebGL</a:t>
            </a:r>
            <a:r>
              <a:rPr lang="ko-KR" altLang="en-US" dirty="0"/>
              <a:t>로 좀 더 쉽게 </a:t>
            </a:r>
            <a:r>
              <a:rPr lang="en-US" altLang="ko-KR" dirty="0"/>
              <a:t>3</a:t>
            </a:r>
            <a:r>
              <a:rPr lang="en" altLang="ko-Kore-KR" dirty="0"/>
              <a:t>D</a:t>
            </a:r>
            <a:r>
              <a:rPr lang="ko-KR" altLang="en-US" dirty="0"/>
              <a:t>렌더링을 할 수 있도록 </a:t>
            </a:r>
            <a:r>
              <a:rPr lang="en" altLang="ko-Kore-KR" dirty="0" err="1"/>
              <a:t>Three.js</a:t>
            </a:r>
            <a:r>
              <a:rPr lang="en" altLang="ko-Kore-KR" dirty="0"/>
              <a:t>, </a:t>
            </a:r>
            <a:r>
              <a:rPr lang="en" altLang="ko-Kore-KR" dirty="0" err="1"/>
              <a:t>Scene.js</a:t>
            </a:r>
            <a:r>
              <a:rPr lang="ko-KR" altLang="en-US" dirty="0"/>
              <a:t>같은 라이브러리들이 등장했다</a:t>
            </a:r>
            <a:r>
              <a:rPr lang="en-US" altLang="ko-KR" dirty="0"/>
              <a:t>.</a:t>
            </a:r>
          </a:p>
          <a:p>
            <a:r>
              <a:rPr lang="en" altLang="ko-Kore-KR" dirty="0" err="1"/>
              <a:t>Three.js</a:t>
            </a:r>
            <a:r>
              <a:rPr lang="ko-KR" altLang="en-US" dirty="0"/>
              <a:t>에선 </a:t>
            </a:r>
            <a:r>
              <a:rPr lang="en" altLang="ko-Kore-KR" dirty="0"/>
              <a:t>Scene</a:t>
            </a:r>
            <a:r>
              <a:rPr lang="ko-KR" altLang="en-US" dirty="0"/>
              <a:t>위에 객체들을 올리고</a:t>
            </a:r>
            <a:r>
              <a:rPr lang="en-US" altLang="ko-KR" dirty="0"/>
              <a:t>, </a:t>
            </a:r>
            <a:r>
              <a:rPr lang="en" altLang="ko-Kore-KR" dirty="0"/>
              <a:t>Camera</a:t>
            </a:r>
            <a:r>
              <a:rPr lang="ko-KR" altLang="en-US" dirty="0" err="1"/>
              <a:t>를</a:t>
            </a:r>
            <a:r>
              <a:rPr lang="ko-KR" altLang="en-US" dirty="0"/>
              <a:t> 통해 화면을 어떻게 렌더링할지 정한 후</a:t>
            </a:r>
            <a:r>
              <a:rPr lang="en-US" altLang="ko-KR" dirty="0"/>
              <a:t>, </a:t>
            </a:r>
            <a:r>
              <a:rPr lang="en" altLang="ko-Kore-KR" dirty="0"/>
              <a:t>Renderer</a:t>
            </a:r>
            <a:r>
              <a:rPr lang="ko-KR" altLang="en-US" dirty="0"/>
              <a:t>가 </a:t>
            </a:r>
            <a:r>
              <a:rPr lang="en" altLang="ko-Kore-KR" dirty="0"/>
              <a:t>Scene</a:t>
            </a:r>
            <a:r>
              <a:rPr lang="ko-KR" altLang="en-US" dirty="0"/>
              <a:t>과 </a:t>
            </a:r>
            <a:r>
              <a:rPr lang="en" altLang="ko-Kore-KR" dirty="0"/>
              <a:t>Camera</a:t>
            </a:r>
            <a:r>
              <a:rPr lang="ko-KR" altLang="en-US" dirty="0"/>
              <a:t>정보를 이용해 </a:t>
            </a:r>
            <a:r>
              <a:rPr lang="en-US" altLang="ko-KR" dirty="0"/>
              <a:t>3</a:t>
            </a:r>
            <a:r>
              <a:rPr lang="en" altLang="ko-Kore-KR" dirty="0"/>
              <a:t>D</a:t>
            </a:r>
            <a:r>
              <a:rPr lang="ko-KR" altLang="en-US" dirty="0" err="1"/>
              <a:t>씬을</a:t>
            </a:r>
            <a:r>
              <a:rPr lang="ko-KR" altLang="en-US" dirty="0"/>
              <a:t> 렌더링하는 방식으로 작동한다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397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576C-85CE-8247-B501-07E7F618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 err="1"/>
              <a:t>Three.js</a:t>
            </a:r>
            <a:r>
              <a:rPr lang="ko-KR" altLang="en-US" b="1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46143-2E3A-4E45-A484-933038E7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j-ea"/>
                <a:ea typeface="+mj-ea"/>
              </a:rPr>
              <a:t>DemoHTMLCSS</a:t>
            </a:r>
            <a:r>
              <a:rPr kumimoji="1" lang="ko-Kore-KR" altLang="en-US" dirty="0">
                <a:latin typeface="+mj-ea"/>
                <a:ea typeface="+mj-ea"/>
              </a:rPr>
              <a:t>폴더에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 err="1">
                <a:latin typeface="+mj-ea"/>
                <a:ea typeface="+mj-ea"/>
              </a:rPr>
              <a:t>DemoCanvas</a:t>
            </a:r>
            <a:r>
              <a:rPr kumimoji="1" lang="ko-KR" altLang="en-US" dirty="0">
                <a:latin typeface="+mj-ea"/>
                <a:ea typeface="+mj-ea"/>
              </a:rPr>
              <a:t>데모들이 있다</a:t>
            </a:r>
            <a:r>
              <a:rPr kumimoji="1" lang="en-US" altLang="ko-KR" dirty="0">
                <a:latin typeface="+mj-ea"/>
                <a:ea typeface="+mj-ea"/>
              </a:rPr>
              <a:t>.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SVG</a:t>
            </a:r>
            <a:r>
              <a:rPr kumimoji="1" lang="en-US" altLang="ko-KR" dirty="0"/>
              <a:t>(</a:t>
            </a:r>
            <a:r>
              <a:rPr lang="en" altLang="ko-Kore-KR" dirty="0"/>
              <a:t>Scalable Vector Graphics)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10BD5-9A70-DA4F-86EA-F01239A8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8" y="2847227"/>
            <a:ext cx="4147478" cy="3645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2A66B6-E8C8-834B-B080-B34E3ED7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40" y="3444244"/>
            <a:ext cx="8571358" cy="21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576C-85CE-8247-B501-07E7F618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 err="1"/>
              <a:t>Three.js</a:t>
            </a:r>
            <a:r>
              <a:rPr lang="ko-KR" altLang="en-US" b="1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46143-2E3A-4E45-A484-933038E7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Three </a:t>
            </a:r>
            <a:r>
              <a:rPr lang="ko-KR" altLang="en-US" dirty="0"/>
              <a:t>구조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BE804-DA7D-3D4E-BBA9-B6D9C54F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38" y="1485106"/>
            <a:ext cx="7082291" cy="5032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AE121-46DE-D348-ACC3-2119A2E071E8}"/>
              </a:ext>
            </a:extLst>
          </p:cNvPr>
          <p:cNvSpPr txBox="1"/>
          <p:nvPr/>
        </p:nvSpPr>
        <p:spPr>
          <a:xfrm>
            <a:off x="2506895" y="5718244"/>
            <a:ext cx="128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Geometry(</a:t>
            </a:r>
            <a:r>
              <a:rPr kumimoji="1" lang="ko-Kore-KR" altLang="en-US" dirty="0"/>
              <a:t>기하객체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72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576C-85CE-8247-B501-07E7F618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 err="1"/>
              <a:t>Three.js</a:t>
            </a:r>
            <a:r>
              <a:rPr lang="ko-KR" altLang="en-US" b="1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46143-2E3A-4E45-A484-933038E7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" altLang="ko-KR" dirty="0"/>
              <a:t>https://</a:t>
            </a:r>
            <a:r>
              <a:rPr lang="en" altLang="ko-KR" dirty="0" err="1"/>
              <a:t>threejs.org</a:t>
            </a:r>
            <a:r>
              <a:rPr lang="en" altLang="ko-KR" dirty="0"/>
              <a:t>/build/</a:t>
            </a:r>
            <a:r>
              <a:rPr lang="en" altLang="ko-KR" dirty="0" err="1"/>
              <a:t>three.js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852BF-A170-424D-8FE1-79530E04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300341"/>
            <a:ext cx="11785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576C-85CE-8247-B501-07E7F618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 err="1"/>
              <a:t>Three.js</a:t>
            </a:r>
            <a:r>
              <a:rPr lang="ko-KR" altLang="en-US" b="1" dirty="0"/>
              <a:t>시작하기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9FA3F-A7CF-114A-B4DF-816E16FE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07192"/>
            <a:ext cx="11925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576C-85CE-8247-B501-07E7F618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 err="1"/>
              <a:t>Three.js</a:t>
            </a:r>
            <a:r>
              <a:rPr lang="ko-KR" altLang="en-US" b="1" dirty="0"/>
              <a:t>시작하기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EBB52-9533-3845-B4B0-D149B5C6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799049"/>
            <a:ext cx="11645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CC3708-1C9C-794A-8A59-4C8B5A83F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221" y="295195"/>
            <a:ext cx="7750568" cy="6377153"/>
          </a:xfrm>
        </p:spPr>
      </p:pic>
    </p:spTree>
    <p:extLst>
      <p:ext uri="{BB962C8B-B14F-4D97-AF65-F5344CB8AC3E}">
        <p14:creationId xmlns:p14="http://schemas.microsoft.com/office/powerpoint/2010/main" val="26911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E5AB-ADE6-9246-9A98-B04FF1B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D3.js </a:t>
            </a:r>
            <a:r>
              <a:rPr kumimoji="1" lang="ko-Kore-KR" altLang="en-US" dirty="0"/>
              <a:t>시작하기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56DF1-0981-5C4E-9A26-E8BFA96A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D3.js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웹브라우저</a:t>
            </a:r>
            <a:r>
              <a:rPr kumimoji="1" lang="ko-KR" altLang="en-US" dirty="0"/>
              <a:t> 상에서 동적이고 </a:t>
            </a:r>
            <a:r>
              <a:rPr kumimoji="1" lang="ko-KR" altLang="en-US" dirty="0" err="1"/>
              <a:t>인터렉티브한</a:t>
            </a:r>
            <a:r>
              <a:rPr kumimoji="1" lang="ko-KR" altLang="en-US" dirty="0"/>
              <a:t> 정보 시각화를 구현하기 위한 자바스크립트 라이브러리이다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D3.js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프로토</a:t>
            </a:r>
            <a:r>
              <a:rPr kumimoji="1" lang="ko-KR" altLang="en-US" dirty="0"/>
              <a:t> 비즈의 라이브러리로 정보 시각화 라이브러리이며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SVG(</a:t>
            </a:r>
            <a:r>
              <a:rPr lang="en" altLang="ko-Kore-KR" dirty="0"/>
              <a:t>Scalable Vector Graphics)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HTML5, CSS</a:t>
            </a:r>
            <a:r>
              <a:rPr kumimoji="1" lang="ko-KR" altLang="en-US" dirty="0"/>
              <a:t>등 웹 표준에 기반해 구현되어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jQuery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자바스크립트 라이브러리 중 하나이다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threejs.org</a:t>
            </a:r>
            <a:r>
              <a:rPr kumimoji="1" lang="en-US" altLang="ko-KR" dirty="0"/>
              <a:t>/manual/#</a:t>
            </a:r>
            <a:r>
              <a:rPr kumimoji="1" lang="en-US" altLang="ko-KR" dirty="0" err="1"/>
              <a:t>en</a:t>
            </a:r>
            <a:r>
              <a:rPr kumimoji="1" lang="en-US" altLang="ko-KR" dirty="0"/>
              <a:t>/fundamentals</a:t>
            </a:r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위의 주소에서 자세한 설명과 데모를 볼 수 있다</a:t>
            </a:r>
            <a:r>
              <a:rPr kumimoji="1" lang="en-US" altLang="ko-KR" dirty="0"/>
              <a:t>.)</a:t>
            </a:r>
            <a:r>
              <a:rPr kumimoji="1" lang="ko-KR" altLang="en-US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218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631</Words>
  <Application>Microsoft Macintosh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8장 Three.js 와 D3.js 소개</vt:lpstr>
      <vt:lpstr>Three.js시작하기</vt:lpstr>
      <vt:lpstr>Three.js시작하기</vt:lpstr>
      <vt:lpstr>Three.js시작하기</vt:lpstr>
      <vt:lpstr>Three.js시작하기</vt:lpstr>
      <vt:lpstr>Three.js시작하기</vt:lpstr>
      <vt:lpstr>Three.js시작하기</vt:lpstr>
      <vt:lpstr>PowerPoint 프레젠테이션</vt:lpstr>
      <vt:lpstr>D3.js 시작하기 </vt:lpstr>
      <vt:lpstr>D3.js 시작하기 </vt:lpstr>
      <vt:lpstr>D3.js 시작하기 </vt:lpstr>
      <vt:lpstr>D3.js 시작하기 </vt:lpstr>
      <vt:lpstr>D3.js 시작하기 </vt:lpstr>
      <vt:lpstr>D3.js 시작하기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 와 D3.js 소개</dc:title>
  <dc:creator>Microsoft Office User</dc:creator>
  <cp:lastModifiedBy>Microsoft Office User</cp:lastModifiedBy>
  <cp:revision>11</cp:revision>
  <dcterms:created xsi:type="dcterms:W3CDTF">2022-01-20T01:05:33Z</dcterms:created>
  <dcterms:modified xsi:type="dcterms:W3CDTF">2022-02-04T04:48:25Z</dcterms:modified>
</cp:coreProperties>
</file>