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12ECF-9092-3540-BFE9-EFF33D679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368C81-2204-DC4A-B936-09FEFDD42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E495F-351A-1648-9150-A0AE0BA1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3F6-8CA2-5442-B04B-F45ABEE21536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6DCE2-561B-7A45-8E0A-CE50E7C7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62649-AD37-1E4C-AD34-D681E668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A478-7B11-A54C-B9DC-D70CDB6E52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147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24160-8B29-A24B-8CFD-3219069A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E76AD-BA5A-884C-9EB2-7762D3FE8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C26FB-B9EB-1345-B9A2-84F855CE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3F6-8CA2-5442-B04B-F45ABEE21536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21BCF-44FA-5142-8363-A5E949D8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3FB1D-F204-A640-98E6-DC32F799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A478-7B11-A54C-B9DC-D70CDB6E52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630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7CEC78-4996-0749-AAB3-158B4101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B40F2-6BD6-E34E-BF9C-153B6C213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19D5-3C8F-DC42-9634-7A8DB3D6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3F6-8CA2-5442-B04B-F45ABEE21536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A6393-D9DF-6649-88AC-0E1E9DE1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63EDD-B0D8-994B-9C61-9BA1AAE6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A478-7B11-A54C-B9DC-D70CDB6E52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80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BF44A-EFAF-FC4A-A967-7A2D18FC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383EC-B884-0E43-9CA6-FDE7F254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0E83C-05AF-214B-9ABC-470C0B13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3F6-8CA2-5442-B04B-F45ABEE21536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E3CAB-FE91-FC46-8354-A0FED9D3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C20DE-9B43-9048-9410-42D1AA0F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A478-7B11-A54C-B9DC-D70CDB6E52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86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35AC8-66D9-7D46-9754-C7E6D2B5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0427-3F6C-4B41-B066-3FC2F321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BACDB-37EB-1645-A5C5-30FC4C0A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3F6-8CA2-5442-B04B-F45ABEE21536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66030-5D40-6242-AF28-E60C9100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6FD06-31C3-024A-8A62-CE300C59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A478-7B11-A54C-B9DC-D70CDB6E52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876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EA45-5E76-C841-93A4-6F890D9C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13E10-D258-3B49-AE02-5A7532906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2EFEB-3166-7E4C-B7FF-6599C4C48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BBF2B-C82C-D54E-9DD8-9204DB66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3F6-8CA2-5442-B04B-F45ABEE21536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01C35-92DB-6741-90CD-E82BBB6F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BB203-660F-4D4F-8BAC-C957283A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A478-7B11-A54C-B9DC-D70CDB6E52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70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07C7-3BF4-3842-BBF3-A6436468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77F87-524D-A941-8EF6-8631CE65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3A702C-66FC-FD4B-9221-0B840BABE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22093-4202-3F4B-8D5C-D3CBB23BE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BBCEDD-74D9-5D45-9791-23B2F6D2F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1A166E-6988-CE42-A4D7-2E4226E7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3F6-8CA2-5442-B04B-F45ABEE21536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488A78-C7D3-5241-A540-E709C4A1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BD0127-A4D0-204A-9DBC-8D96D978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A478-7B11-A54C-B9DC-D70CDB6E52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273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90124-CB72-2144-AE62-7E937818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6695-E288-7A41-88F7-99E49190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3F6-8CA2-5442-B04B-F45ABEE21536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968F26-C5E1-F54C-BB11-AD7ECED1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86834B-33E4-514C-8700-047E2345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A478-7B11-A54C-B9DC-D70CDB6E52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3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5DD32A-FE70-A948-8A04-4BB972BE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3F6-8CA2-5442-B04B-F45ABEE21536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EA0ED-B7F8-6B45-9D96-DB888F95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2D465F-61D0-F04A-9319-C62A1C9E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A478-7B11-A54C-B9DC-D70CDB6E52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307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4248E-848B-3E4B-8ED7-D431D838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F797D-D408-7044-BC59-4C1F3774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B40974-482F-BE4E-8CB6-6D8FAF85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57979-2E06-9A49-B7EA-0AE8C52D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3F6-8CA2-5442-B04B-F45ABEE21536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8E697-A773-D54C-8E19-DDD3E493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046C9-E573-7746-93CB-EEE72F77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A478-7B11-A54C-B9DC-D70CDB6E52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41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7253A-D21B-B043-A6F1-FE400E4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63477-026E-2A45-B5BB-A1A154943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3AEA63-58EA-994F-BF3E-5B78B345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247CD-9BEE-1A43-907A-E9F17C7D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3F6-8CA2-5442-B04B-F45ABEE21536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6A3A0-9278-624A-B2EA-78EA2A71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628A1-2D34-B24A-B122-B1053BC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A478-7B11-A54C-B9DC-D70CDB6E52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84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85E5CF-7B60-1344-AA6C-09C86C69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B6154-70F5-864A-9502-1656BE13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CAFF8-5D6D-1948-9AF0-8C223F68B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E3F6-8CA2-5442-B04B-F45ABEE21536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C52A0-BC80-1244-8192-96AA2FD27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CE487-04DB-FE40-8F14-345DA297F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A478-7B11-A54C-B9DC-D70CDB6E52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818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EC038-2195-E144-ADC3-2C6B584B3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10</a:t>
            </a:r>
            <a:r>
              <a:rPr kumimoji="1" lang="ko-KR" altLang="en-US" dirty="0">
                <a:latin typeface="+mj-ea"/>
              </a:rPr>
              <a:t>장 </a:t>
            </a:r>
            <a:r>
              <a:rPr kumimoji="1" lang="en-US" altLang="ko-KR" dirty="0">
                <a:latin typeface="+mj-ea"/>
              </a:rPr>
              <a:t>JSON</a:t>
            </a:r>
            <a:r>
              <a:rPr kumimoji="1" lang="ko-KR" altLang="en-US" dirty="0">
                <a:latin typeface="+mj-ea"/>
              </a:rPr>
              <a:t>소개</a:t>
            </a: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790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B686-C91C-CE43-96B7-B883EDB4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JSON</a:t>
            </a:r>
            <a:r>
              <a:rPr kumimoji="1" lang="ko-Kore-KR" altLang="en-US" dirty="0">
                <a:latin typeface="+mj-ea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B3A4B-702A-9748-ABE4-8C6BFD2A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>
                <a:latin typeface="+mj-ea"/>
                <a:ea typeface="+mj-ea"/>
              </a:rPr>
              <a:t>JSON : </a:t>
            </a:r>
            <a:r>
              <a:rPr lang="ko-KR" altLang="en-US" dirty="0">
                <a:latin typeface="+mj-ea"/>
                <a:ea typeface="+mj-ea"/>
              </a:rPr>
              <a:t>자바 스크립트 객체 표기법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en" altLang="ko-Kore-KR" dirty="0">
                <a:latin typeface="+mj-ea"/>
                <a:ea typeface="+mj-ea"/>
              </a:rPr>
              <a:t>JSON </a:t>
            </a:r>
            <a:r>
              <a:rPr lang="ko-KR" altLang="en-US" dirty="0">
                <a:latin typeface="+mj-ea"/>
                <a:ea typeface="+mj-ea"/>
              </a:rPr>
              <a:t>저장하고 데이터를 교환하기위한 구문이다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en" altLang="ko-Kore-KR" dirty="0">
                <a:latin typeface="+mj-ea"/>
                <a:ea typeface="+mj-ea"/>
              </a:rPr>
              <a:t>JSON</a:t>
            </a:r>
            <a:r>
              <a:rPr lang="ko-KR" altLang="en-US" dirty="0">
                <a:latin typeface="+mj-ea"/>
                <a:ea typeface="+mj-ea"/>
              </a:rPr>
              <a:t>은 </a:t>
            </a:r>
            <a:r>
              <a:rPr lang="en" altLang="ko-Kore-KR" dirty="0">
                <a:latin typeface="+mj-ea"/>
                <a:ea typeface="+mj-ea"/>
              </a:rPr>
              <a:t>XML</a:t>
            </a:r>
            <a:r>
              <a:rPr lang="ko-KR" altLang="en-US" dirty="0">
                <a:latin typeface="+mj-ea"/>
                <a:ea typeface="+mj-ea"/>
              </a:rPr>
              <a:t>에 사용하기 쉬운 대안입니다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en" altLang="ko-Kore-KR" dirty="0">
                <a:latin typeface="+mj-ea"/>
                <a:ea typeface="+mj-ea"/>
              </a:rPr>
              <a:t>JSON</a:t>
            </a:r>
            <a:r>
              <a:rPr lang="ko-KR" altLang="en-US" dirty="0">
                <a:latin typeface="+mj-ea"/>
                <a:ea typeface="+mj-ea"/>
              </a:rPr>
              <a:t>은 무엇입니까</a:t>
            </a:r>
            <a:r>
              <a:rPr lang="en-US" altLang="ko-KR" dirty="0">
                <a:latin typeface="+mj-ea"/>
                <a:ea typeface="+mj-ea"/>
              </a:rPr>
              <a:t>?</a:t>
            </a:r>
          </a:p>
          <a:p>
            <a:pPr lvl="1"/>
            <a:r>
              <a:rPr lang="en" altLang="ko-Kore-KR" dirty="0">
                <a:latin typeface="+mj-ea"/>
                <a:ea typeface="+mj-ea"/>
              </a:rPr>
              <a:t>JSON</a:t>
            </a:r>
            <a:r>
              <a:rPr lang="ko-KR" altLang="en-US" dirty="0">
                <a:latin typeface="+mj-ea"/>
                <a:ea typeface="+mj-ea"/>
              </a:rPr>
              <a:t>은 자바 스크립트 객체 표기법을 의미</a:t>
            </a:r>
          </a:p>
          <a:p>
            <a:pPr lvl="1"/>
            <a:r>
              <a:rPr lang="en" altLang="ko-Kore-KR" dirty="0">
                <a:latin typeface="+mj-ea"/>
                <a:ea typeface="+mj-ea"/>
              </a:rPr>
              <a:t>JSON</a:t>
            </a:r>
            <a:r>
              <a:rPr lang="ko-KR" altLang="en-US" dirty="0">
                <a:latin typeface="+mj-ea"/>
                <a:ea typeface="+mj-ea"/>
              </a:rPr>
              <a:t>은 경량 데이터 교환 형식이다</a:t>
            </a:r>
          </a:p>
          <a:p>
            <a:pPr lvl="1"/>
            <a:r>
              <a:rPr lang="en" altLang="ko-Kore-KR" dirty="0">
                <a:latin typeface="+mj-ea"/>
                <a:ea typeface="+mj-ea"/>
              </a:rPr>
              <a:t>JSON</a:t>
            </a:r>
            <a:r>
              <a:rPr lang="ko-KR" altLang="en-US" dirty="0">
                <a:latin typeface="+mj-ea"/>
                <a:ea typeface="+mj-ea"/>
              </a:rPr>
              <a:t>은 독립적 인 언어입니다 </a:t>
            </a:r>
            <a:r>
              <a:rPr lang="ko-KR" altLang="en-US" b="1" dirty="0">
                <a:latin typeface="+mj-ea"/>
                <a:ea typeface="+mj-ea"/>
              </a:rPr>
              <a:t>*</a:t>
            </a:r>
            <a:endParaRPr lang="ko-KR" altLang="en-US" dirty="0">
              <a:latin typeface="+mj-ea"/>
              <a:ea typeface="+mj-ea"/>
            </a:endParaRPr>
          </a:p>
          <a:p>
            <a:pPr lvl="1"/>
            <a:r>
              <a:rPr lang="en" altLang="ko-Kore-KR" dirty="0">
                <a:latin typeface="+mj-ea"/>
                <a:ea typeface="+mj-ea"/>
              </a:rPr>
              <a:t>JSON</a:t>
            </a:r>
            <a:r>
              <a:rPr lang="ko-KR" altLang="en-US" dirty="0">
                <a:latin typeface="+mj-ea"/>
                <a:ea typeface="+mj-ea"/>
              </a:rPr>
              <a:t>은 </a:t>
            </a:r>
            <a:r>
              <a:rPr lang="en-US" altLang="ko-KR" dirty="0">
                <a:latin typeface="+mj-ea"/>
                <a:ea typeface="+mj-ea"/>
              </a:rPr>
              <a:t>"</a:t>
            </a:r>
            <a:r>
              <a:rPr lang="ko-KR" altLang="en-US" dirty="0">
                <a:latin typeface="+mj-ea"/>
                <a:ea typeface="+mj-ea"/>
              </a:rPr>
              <a:t>자체 설명</a:t>
            </a:r>
            <a:r>
              <a:rPr lang="en-US" altLang="ko-KR" dirty="0">
                <a:latin typeface="+mj-ea"/>
                <a:ea typeface="+mj-ea"/>
              </a:rPr>
              <a:t>"</a:t>
            </a:r>
            <a:r>
              <a:rPr lang="ko-KR" altLang="en-US" dirty="0">
                <a:latin typeface="+mj-ea"/>
                <a:ea typeface="+mj-ea"/>
              </a:rPr>
              <a:t>하고 이해하기 쉬운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ko-Kore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775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B686-C91C-CE43-96B7-B883EDB4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JSON</a:t>
            </a:r>
            <a:r>
              <a:rPr kumimoji="1" lang="ko-Kore-KR" altLang="en-US" dirty="0">
                <a:latin typeface="+mj-ea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B3A4B-702A-9748-ABE4-8C6BFD2A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JSON </a:t>
            </a:r>
            <a:r>
              <a:rPr lang="ko-KR" altLang="en-US" dirty="0"/>
              <a:t>예</a:t>
            </a:r>
            <a:endParaRPr lang="en-US" altLang="ko-KR" dirty="0"/>
          </a:p>
          <a:p>
            <a:pPr marL="457200" lvl="1" indent="0">
              <a:buNone/>
            </a:pPr>
            <a:r>
              <a:rPr lang="en" altLang="ko-Kore-KR" dirty="0"/>
              <a:t>{"employees":[</a:t>
            </a:r>
            <a:br>
              <a:rPr lang="en" altLang="ko-Kore-KR" dirty="0"/>
            </a:br>
            <a:r>
              <a:rPr lang="en" altLang="ko-Kore-KR" dirty="0"/>
              <a:t>    {"</a:t>
            </a:r>
            <a:r>
              <a:rPr lang="en" altLang="ko-Kore-KR" dirty="0" err="1"/>
              <a:t>firstName</a:t>
            </a:r>
            <a:r>
              <a:rPr lang="en" altLang="ko-Kore-KR" dirty="0"/>
              <a:t>":"John", "</a:t>
            </a:r>
            <a:r>
              <a:rPr lang="en" altLang="ko-Kore-KR" dirty="0" err="1"/>
              <a:t>lastName</a:t>
            </a:r>
            <a:r>
              <a:rPr lang="en" altLang="ko-Kore-KR" dirty="0"/>
              <a:t>":"Doe"},</a:t>
            </a:r>
            <a:br>
              <a:rPr lang="en" altLang="ko-Kore-KR" dirty="0"/>
            </a:br>
            <a:r>
              <a:rPr lang="en" altLang="ko-Kore-KR" dirty="0"/>
              <a:t>    {"</a:t>
            </a:r>
            <a:r>
              <a:rPr lang="en" altLang="ko-Kore-KR" dirty="0" err="1"/>
              <a:t>firstName</a:t>
            </a:r>
            <a:r>
              <a:rPr lang="en" altLang="ko-Kore-KR" dirty="0"/>
              <a:t>":"Anna", "</a:t>
            </a:r>
            <a:r>
              <a:rPr lang="en" altLang="ko-Kore-KR" dirty="0" err="1"/>
              <a:t>lastName</a:t>
            </a:r>
            <a:r>
              <a:rPr lang="en" altLang="ko-Kore-KR" dirty="0"/>
              <a:t>":"Smith"},</a:t>
            </a:r>
            <a:br>
              <a:rPr lang="en" altLang="ko-Kore-KR" dirty="0"/>
            </a:br>
            <a:r>
              <a:rPr lang="en" altLang="ko-Kore-KR" dirty="0"/>
              <a:t>    {"</a:t>
            </a:r>
            <a:r>
              <a:rPr lang="en" altLang="ko-Kore-KR" dirty="0" err="1"/>
              <a:t>firstName</a:t>
            </a:r>
            <a:r>
              <a:rPr lang="en" altLang="ko-Kore-KR" dirty="0"/>
              <a:t>":"Peter", "</a:t>
            </a:r>
            <a:r>
              <a:rPr lang="en" altLang="ko-Kore-KR" dirty="0" err="1"/>
              <a:t>lastName</a:t>
            </a:r>
            <a:r>
              <a:rPr lang="en" altLang="ko-Kore-KR" dirty="0"/>
              <a:t>":"Jones"}</a:t>
            </a:r>
            <a:br>
              <a:rPr lang="en" altLang="ko-Kore-KR" dirty="0"/>
            </a:br>
            <a:r>
              <a:rPr lang="en" altLang="ko-Kore-KR" dirty="0"/>
              <a:t>]}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58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B686-C91C-CE43-96B7-B883EDB4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JSON</a:t>
            </a:r>
            <a:r>
              <a:rPr kumimoji="1" lang="ko-Kore-KR" altLang="en-US" dirty="0">
                <a:latin typeface="+mj-ea"/>
              </a:rPr>
              <a:t>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2305AC-0168-2447-8045-89CF5F24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14" y="1469205"/>
            <a:ext cx="8093704" cy="48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9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B686-C91C-CE43-96B7-B883EDB4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JSON</a:t>
            </a:r>
            <a:r>
              <a:rPr kumimoji="1" lang="ko-Kore-KR" altLang="en-US" dirty="0">
                <a:latin typeface="+mj-ea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B3A4B-702A-9748-ABE4-8C6BFD2A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배열 형태인 경우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8C62F-B547-6449-9FCF-D3D72048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130" y="1397284"/>
            <a:ext cx="6066108" cy="50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9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B686-C91C-CE43-96B7-B883EDB4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JSON</a:t>
            </a:r>
            <a:r>
              <a:rPr kumimoji="1" lang="ko-Kore-KR" altLang="en-US" dirty="0">
                <a:latin typeface="+mj-ea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B3A4B-702A-9748-ABE4-8C6BFD2A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문자열에서 </a:t>
            </a:r>
            <a:r>
              <a:rPr lang="en-US" altLang="ko-KR" dirty="0">
                <a:latin typeface="+mj-ea"/>
                <a:ea typeface="+mj-ea"/>
              </a:rPr>
              <a:t>JSON</a:t>
            </a:r>
            <a:r>
              <a:rPr lang="ko-KR" altLang="en-US" dirty="0">
                <a:latin typeface="+mj-ea"/>
                <a:ea typeface="+mj-ea"/>
              </a:rPr>
              <a:t>객체로 복구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9EBA90-18BF-DD48-A5E3-039374E1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58" y="2386540"/>
            <a:ext cx="6482494" cy="44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119</Words>
  <Application>Microsoft Macintosh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10장 JSON소개</vt:lpstr>
      <vt:lpstr>JSON소개</vt:lpstr>
      <vt:lpstr>JSON소개</vt:lpstr>
      <vt:lpstr>JSON소개</vt:lpstr>
      <vt:lpstr>JSON소개</vt:lpstr>
      <vt:lpstr>JSON소개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 JSON소개</dc:title>
  <dc:creator>Microsoft Office User</dc:creator>
  <cp:lastModifiedBy>Microsoft Office User</cp:lastModifiedBy>
  <cp:revision>1</cp:revision>
  <dcterms:created xsi:type="dcterms:W3CDTF">2022-01-20T07:58:33Z</dcterms:created>
  <dcterms:modified xsi:type="dcterms:W3CDTF">2022-01-20T08:13:38Z</dcterms:modified>
</cp:coreProperties>
</file>