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6" r:id="rId3"/>
    <p:sldId id="258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42" d="100"/>
          <a:sy n="42" d="100"/>
        </p:scale>
        <p:origin x="60" y="50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6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6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4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3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2016-10-20</a:t>
            </a:fld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1200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699135" y="-13398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J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U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I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C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Y</a:t>
            </a:r>
            <a:r>
              <a:rPr lang="en-US" altLang="ko-KR" sz="6600" dirty="0">
                <a:solidFill>
                  <a:srgbClr val="FFFF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W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A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V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E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5877272"/>
            <a:ext cx="5364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2013180030 </a:t>
            </a:r>
            <a:r>
              <a:rPr lang="ko-KR" altLang="en-US" sz="4000" dirty="0">
                <a:solidFill>
                  <a:schemeClr val="bg1"/>
                </a:solidFill>
              </a:rPr>
              <a:t>이정욱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Grp="1" noChangeArrowheads="1"/>
          </p:cNvSpPr>
          <p:nvPr/>
        </p:nvSpPr>
        <p:spPr>
          <a:xfrm>
            <a:off x="280670" y="1329690"/>
            <a:ext cx="8590915" cy="5356860"/>
          </a:xfrm>
          <a:prstGeom prst="rect">
            <a:avLst/>
          </a:prstGeom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 noGrp="1" noChangeArrowheads="1"/>
          </p:cNvSpPr>
          <p:nvPr>
            <p:ph type="ctrTitle"/>
          </p:nvPr>
        </p:nvSpPr>
        <p:spPr>
          <a:xfrm>
            <a:off x="685165" y="-14795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목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차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텍스트 상자 1"/>
          <p:cNvSpPr txBox="1">
            <a:spLocks noGrp="1" noChangeArrowheads="1"/>
          </p:cNvSpPr>
          <p:nvPr/>
        </p:nvSpPr>
        <p:spPr>
          <a:xfrm>
            <a:off x="1442085" y="1919744"/>
            <a:ext cx="666178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컨셉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1p.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 noGrp="1" noChangeArrowheads="1"/>
          </p:cNvSpPr>
          <p:nvPr/>
        </p:nvSpPr>
        <p:spPr>
          <a:xfrm>
            <a:off x="1442085" y="4189095"/>
            <a:ext cx="666178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defTabSz="508000" eaLnBrk="0" latinLnBrk="0"/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대비 진행 상황         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3p.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"/>
          <p:cNvSpPr txBox="1">
            <a:spLocks noGrp="1" noChangeArrowheads="1"/>
          </p:cNvSpPr>
          <p:nvPr/>
        </p:nvSpPr>
        <p:spPr>
          <a:xfrm>
            <a:off x="1416824" y="3035935"/>
            <a:ext cx="666178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대비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범위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2p.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"/>
          <p:cNvSpPr txBox="1">
            <a:spLocks noGrp="1" noChangeArrowheads="1"/>
          </p:cNvSpPr>
          <p:nvPr/>
        </p:nvSpPr>
        <p:spPr>
          <a:xfrm>
            <a:off x="1471930" y="5449570"/>
            <a:ext cx="666178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latin typeface="맑은 고딕" charset="0"/>
                <a:ea typeface="맑은 고딕" charset="0"/>
              </a:rPr>
              <a:t>GitHub commit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4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p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699135" y="-13398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게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 컨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셉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4" name="도형 4"/>
          <p:cNvSpPr>
            <a:spLocks noGrp="1" noChangeArrowheads="1"/>
          </p:cNvSpPr>
          <p:nvPr/>
        </p:nvSpPr>
        <p:spPr>
          <a:xfrm>
            <a:off x="274955" y="1351280"/>
            <a:ext cx="8590915" cy="5356860"/>
          </a:xfrm>
          <a:prstGeom prst="rect">
            <a:avLst/>
          </a:prstGeom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"/>
          <p:cNvSpPr txBox="1">
            <a:spLocks noGrp="1" noChangeArrowheads="1"/>
          </p:cNvSpPr>
          <p:nvPr/>
        </p:nvSpPr>
        <p:spPr>
          <a:xfrm>
            <a:off x="740410" y="1621155"/>
            <a:ext cx="7922895" cy="6451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물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빠진 </a:t>
            </a:r>
            <a:r>
              <a:rPr lang="en-US" altLang="ko-KR" sz="3600" dirty="0">
                <a:solidFill>
                  <a:srgbClr val="FCCC00"/>
                </a:solidFill>
                <a:latin typeface="맑은 고딕" charset="0"/>
                <a:ea typeface="맑은 고딕" charset="0"/>
              </a:rPr>
              <a:t>과</a:t>
            </a:r>
            <a:r>
              <a:rPr lang="en-US" altLang="ko-KR" sz="3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친구들을 구해야해 !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1" descr="C:/Users/JungUk/AppData/Roaming/PolarisOffice/ETemp/10980_15757320/fImage11273145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10" y="2373630"/>
            <a:ext cx="6473190" cy="2122170"/>
          </a:xfrm>
          <a:prstGeom prst="rect">
            <a:avLst/>
          </a:prstGeom>
          <a:noFill/>
        </p:spPr>
      </p:pic>
      <p:sp>
        <p:nvSpPr>
          <p:cNvPr id="7" name="텍스트 상자 1"/>
          <p:cNvSpPr txBox="1">
            <a:spLocks noGrp="1" noChangeArrowheads="1"/>
          </p:cNvSpPr>
          <p:nvPr/>
        </p:nvSpPr>
        <p:spPr>
          <a:xfrm>
            <a:off x="938530" y="5020945"/>
            <a:ext cx="7255510" cy="4610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ㅇ 침수된 과일을 주인공 오렌지가 서핑해 구해야함.</a:t>
            </a:r>
            <a:endParaRPr lang="ko-KR" altLang="en-US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 noGrp="1" noChangeArrowheads="1"/>
          </p:cNvSpPr>
          <p:nvPr/>
        </p:nvSpPr>
        <p:spPr>
          <a:xfrm>
            <a:off x="938530" y="5689600"/>
            <a:ext cx="7255510" cy="4610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ㅇ 스테이지 클리어 시 과일 친구 획득 및 그룹 형성</a:t>
            </a:r>
            <a:endParaRPr lang="ko-KR" altLang="en-US" sz="2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Grp="1" noChangeArrowheads="1"/>
          </p:cNvSpPr>
          <p:nvPr/>
        </p:nvSpPr>
        <p:spPr>
          <a:xfrm>
            <a:off x="280670" y="1329690"/>
            <a:ext cx="8590915" cy="5356860"/>
          </a:xfrm>
          <a:prstGeom prst="rect">
            <a:avLst/>
          </a:prstGeom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685165" y="-14795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개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발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 범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위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1"/>
          <p:cNvGraphicFramePr>
            <a:graphicFrameLocks noGrp="1"/>
          </p:cNvGraphicFramePr>
          <p:nvPr/>
        </p:nvGraphicFramePr>
        <p:xfrm>
          <a:off x="322580" y="1367790"/>
          <a:ext cx="8517255" cy="53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</a:t>
                      </a:r>
                      <a:b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4방향 컨트롤 혹은 8방향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(좌우상하, 대각선), 교체 컨트롤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스마트폰을 이용한</a:t>
                      </a:r>
                      <a:b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플레이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기술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교체 슬롯 클릭 및 q,e키 입력시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교체 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별 특수효과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(수박 씨뱃기, 포도 폭탄)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4개 (사과,포도,배,딸기)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구별은 맵 배경을 이용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별 색채 있는 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추가와 디테일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주인공과 상관 없이 이동.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난도 상승시 공격성 상승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 증가시 속도 증가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 증가시 패턴 추가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구출 경험치, 교체 및 특성 시스템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업그레이드 와 상점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바닷소리, 충돌소리, 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배경음(juicy wiggle)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시작시 캐릭터 음성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스윙, 앉기 ,서기, 충돌 등 4종 이상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표정 변화 등 추가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Grp="1" noChangeArrowheads="1"/>
          </p:cNvSpPr>
          <p:nvPr/>
        </p:nvSpPr>
        <p:spPr>
          <a:xfrm>
            <a:off x="280670" y="1329690"/>
            <a:ext cx="8590915" cy="5356860"/>
          </a:xfrm>
          <a:prstGeom prst="rect">
            <a:avLst/>
          </a:prstGeom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702415" y="0"/>
            <a:ext cx="7483907" cy="72322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defTabSz="508000" eaLnBrk="0"/>
            <a:br>
              <a:rPr lang="en-US" altLang="ko-KR" sz="3600" dirty="0">
                <a:solidFill>
                  <a:schemeClr val="bg1"/>
                </a:solidFill>
                <a:latin typeface="Consolas" charset="0"/>
                <a:ea typeface="Consolas" charset="0"/>
              </a:rPr>
            </a:br>
            <a:r>
              <a:rPr lang="en-US" altLang="ko-KR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3600" dirty="0" err="1">
                <a:solidFill>
                  <a:srgbClr val="FCCC00"/>
                </a:solidFill>
                <a:latin typeface="Consolas" charset="0"/>
                <a:ea typeface="Consolas" charset="0"/>
              </a:rPr>
              <a:t>개</a:t>
            </a:r>
            <a:r>
              <a:rPr lang="en-US" altLang="ko-KR" sz="3600" dirty="0" err="1">
                <a:solidFill>
                  <a:schemeClr val="bg1"/>
                </a:solidFill>
                <a:latin typeface="Consolas" charset="0"/>
                <a:ea typeface="Consolas" charset="0"/>
              </a:rPr>
              <a:t>발</a:t>
            </a:r>
            <a:r>
              <a:rPr lang="en-US" altLang="ko-KR" sz="3600" dirty="0">
                <a:solidFill>
                  <a:srgbClr val="FCCC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3600" dirty="0" err="1">
                <a:solidFill>
                  <a:srgbClr val="FCCC00"/>
                </a:solidFill>
                <a:latin typeface="Consolas" charset="0"/>
                <a:ea typeface="Consolas" charset="0"/>
              </a:rPr>
              <a:t>계</a:t>
            </a:r>
            <a:r>
              <a:rPr lang="en-US" altLang="ko-KR" sz="3600" dirty="0" err="1">
                <a:solidFill>
                  <a:schemeClr val="bg1"/>
                </a:solidFill>
                <a:latin typeface="Consolas" charset="0"/>
                <a:ea typeface="Consolas" charset="0"/>
              </a:rPr>
              <a:t>획</a:t>
            </a:r>
            <a:r>
              <a:rPr lang="en-US" altLang="ko-KR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</a:rPr>
              <a:t>대</a:t>
            </a:r>
            <a:r>
              <a:rPr lang="ko-KR" altLang="en-US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비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</a:rPr>
              <a:t>진</a:t>
            </a:r>
            <a:r>
              <a:rPr lang="ko-KR" altLang="en-US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행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</a:rPr>
              <a:t>상</a:t>
            </a:r>
            <a:r>
              <a:rPr lang="ko-KR" altLang="en-US" sz="3600" dirty="0">
                <a:solidFill>
                  <a:schemeClr val="bg1"/>
                </a:solidFill>
                <a:latin typeface="Consolas" charset="0"/>
                <a:ea typeface="Consolas" charset="0"/>
              </a:rPr>
              <a:t>황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6141"/>
              </p:ext>
            </p:extLst>
          </p:nvPr>
        </p:nvGraphicFramePr>
        <p:xfrm>
          <a:off x="300701" y="895350"/>
          <a:ext cx="8590914" cy="579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756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/>
                        <a:t> 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계획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dirty="0"/>
                        <a:t>결과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4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1주차 </a:t>
                      </a:r>
                      <a:endParaRPr lang="ko-KR" altLang="en-US" sz="16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 리소스 수집 및 인터페이스 </a:t>
                      </a:r>
                      <a:endParaRPr lang="ko-KR" altLang="en-US" sz="16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 </a:t>
                      </a:r>
                      <a:r>
                        <a:rPr lang="en-US" altLang="ko-KR" sz="1600" dirty="0" err="1"/>
                        <a:t>리소스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수집</a:t>
                      </a:r>
                      <a:r>
                        <a:rPr lang="en-US" altLang="ko-KR" sz="1600" dirty="0"/>
                        <a:t>  (</a:t>
                      </a:r>
                      <a:r>
                        <a:rPr lang="en-US" altLang="ko-KR" sz="1600" baseline="0" dirty="0"/>
                        <a:t> 80% </a:t>
                      </a:r>
                      <a:r>
                        <a:rPr lang="ko-KR" altLang="en-US" sz="1600" baseline="0" dirty="0"/>
                        <a:t>수집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완료</a:t>
                      </a:r>
                      <a:r>
                        <a:rPr lang="en-US" altLang="ko-KR" sz="1600" dirty="0"/>
                        <a:t>)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2. 초기 </a:t>
                      </a:r>
                      <a:r>
                        <a:rPr lang="en-US" altLang="ko-KR" sz="1600" dirty="0" err="1"/>
                        <a:t>인터페이스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설정</a:t>
                      </a:r>
                      <a:r>
                        <a:rPr lang="en-US" altLang="ko-KR" sz="1600" dirty="0"/>
                        <a:t> (100%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설정 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440638334"/>
                  </a:ext>
                </a:extLst>
              </a:tr>
              <a:tr h="50084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2주차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주인공 </a:t>
                      </a:r>
                      <a:r>
                        <a:rPr lang="en-US" altLang="ko-KR" sz="1600" dirty="0" err="1"/>
                        <a:t>기본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 err="1"/>
                        <a:t>오브젝트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1.주인공 </a:t>
                      </a:r>
                      <a:r>
                        <a:rPr lang="en-US" altLang="ko-KR" sz="1600" dirty="0" err="1"/>
                        <a:t>애니메이션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 (80%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</a:t>
                      </a:r>
                      <a:r>
                        <a:rPr lang="en-US" altLang="ko-KR" sz="1600" dirty="0"/>
                        <a:t>)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2.점프및 방향키 </a:t>
                      </a:r>
                      <a:r>
                        <a:rPr lang="en-US" altLang="ko-KR" sz="1600" dirty="0" err="1"/>
                        <a:t>이동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(80%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</a:t>
                      </a:r>
                      <a:r>
                        <a:rPr lang="en-US" altLang="ko-KR" sz="1600" baseline="0" dirty="0"/>
                        <a:t>–</a:t>
                      </a:r>
                      <a:r>
                        <a:rPr lang="ko-KR" altLang="en-US" sz="1600" baseline="0" dirty="0"/>
                        <a:t>점프 제외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84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3주차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과일 (객체) 기본 오브젝트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1.주인공 </a:t>
                      </a:r>
                      <a:r>
                        <a:rPr lang="en-US" altLang="ko-KR" sz="1600" dirty="0" err="1"/>
                        <a:t>충돌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체크</a:t>
                      </a:r>
                      <a:r>
                        <a:rPr lang="en-US" altLang="ko-KR" sz="1600" dirty="0"/>
                        <a:t> (100%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  <a:p>
                      <a:pPr marL="0" marR="0" lvl="0" indent="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2.표정 변화등 </a:t>
                      </a:r>
                      <a:r>
                        <a:rPr lang="en-US" altLang="ko-KR" sz="1600" dirty="0" err="1"/>
                        <a:t>애니메이션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/>
                        <a:t>(100%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4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4주차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적군 기본 오브젝트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1.움직임 AI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 (30%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직선주행만 가능</a:t>
                      </a:r>
                      <a:r>
                        <a:rPr lang="en-US" altLang="ko-KR" sz="1600" dirty="0"/>
                        <a:t> )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2.주인공과 </a:t>
                      </a:r>
                      <a:r>
                        <a:rPr lang="en-US" altLang="ko-KR" sz="1600" dirty="0" err="1"/>
                        <a:t>충돌체크</a:t>
                      </a:r>
                      <a:r>
                        <a:rPr lang="en-US" altLang="ko-KR" sz="1600" dirty="0"/>
                        <a:t> (100</a:t>
                      </a:r>
                      <a:r>
                        <a:rPr lang="en-US" altLang="ko-KR" sz="1600" baseline="0" dirty="0"/>
                        <a:t>% </a:t>
                      </a:r>
                      <a:r>
                        <a:rPr lang="ko-KR" altLang="en-US" sz="1600" baseline="0" dirty="0"/>
                        <a:t>구현완료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84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5주차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배경 오브젝트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1.배경 </a:t>
                      </a:r>
                      <a:r>
                        <a:rPr lang="en-US" altLang="ko-KR" sz="1600" dirty="0" err="1"/>
                        <a:t>움직임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구현</a:t>
                      </a:r>
                      <a:r>
                        <a:rPr lang="en-US" altLang="ko-KR" sz="1600" dirty="0"/>
                        <a:t>( 80% </a:t>
                      </a:r>
                      <a:r>
                        <a:rPr lang="ko-KR" altLang="en-US" sz="1600" dirty="0"/>
                        <a:t>구현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디테일 파도 </a:t>
                      </a:r>
                      <a:r>
                        <a:rPr lang="en-US" altLang="ko-KR" sz="1600" dirty="0"/>
                        <a:t>x)</a:t>
                      </a:r>
                      <a:endParaRPr lang="ko-KR" altLang="en-US" sz="1600" dirty="0"/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2.파도에 따른 주인공 움직임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84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6주차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사운드 및 디테일 점검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1.전체적인 사운드 점검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47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7주차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객체 최종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1.객체끼리의 상호 작용 디테일 점검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848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8주차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배경 리소스 및 디테일 추가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1.추가 구현할게 없는지 점검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47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9주차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시작 종료 처리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1.시작 종료 처리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04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600" dirty="0"/>
                        <a:t>   10주차</a:t>
                      </a:r>
                      <a:endParaRPr lang="en-US" altLang="ko-KR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밸런스 조절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1.밸런스 조절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047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11주차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마무리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/>
                        <a:t>1.최종 점검 및 릴리즈</a:t>
                      </a:r>
                      <a:endParaRPr lang="ko-KR" altLang="en-US" sz="16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</p:spPr>
      </p:pic>
    </p:spTree>
    <p:extLst>
      <p:ext uri="{BB962C8B-B14F-4D97-AF65-F5344CB8AC3E}">
        <p14:creationId xmlns:p14="http://schemas.microsoft.com/office/powerpoint/2010/main" val="427037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Grp="1" noChangeArrowheads="1"/>
          </p:cNvSpPr>
          <p:nvPr/>
        </p:nvSpPr>
        <p:spPr>
          <a:xfrm>
            <a:off x="280670" y="1329690"/>
            <a:ext cx="8590915" cy="5356860"/>
          </a:xfrm>
          <a:prstGeom prst="rect">
            <a:avLst/>
          </a:prstGeom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685165" y="-147955"/>
            <a:ext cx="77736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자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체</a:t>
            </a:r>
            <a:r>
              <a:rPr lang="en-US" altLang="ko-KR" sz="6600" dirty="0">
                <a:solidFill>
                  <a:srgbClr val="FCCC00"/>
                </a:solidFill>
                <a:latin typeface="Consolas" charset="0"/>
                <a:ea typeface="Consolas" charset="0"/>
              </a:rPr>
              <a:t> 평</a:t>
            </a:r>
            <a:r>
              <a:rPr lang="en-US" altLang="ko-KR" sz="6600" dirty="0">
                <a:solidFill>
                  <a:schemeClr val="bg1"/>
                </a:solidFill>
                <a:latin typeface="Consolas" charset="0"/>
                <a:ea typeface="Consolas" charset="0"/>
              </a:rPr>
              <a:t>가</a:t>
            </a:r>
            <a:endParaRPr lang="ko-KR" altLang="en-US" sz="6600" dirty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297815" y="1774190"/>
          <a:ext cx="855154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평가항목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(A:매우잘함, B:잘함, C:보통,D:못함,E:매우못함)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발표자료에 포함할 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내용을 다포함 했는가?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게임컨셉이 잘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표현 되었는가?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핵심 메카닉 제시가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잘 되었는가?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실행 흐름이 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잘 표현되었는가?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범위가 구체적이며,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가능한가?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계획이 구체적이며,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가능한가?</a:t>
                      </a:r>
                      <a:endParaRPr lang="ko-KR" altLang="en-US" sz="1800" b="1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7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Pages>9</Pages>
  <Words>420</Words>
  <Characters>0</Characters>
  <Application>Microsoft Office PowerPoint</Application>
  <DocSecurity>0</DocSecurity>
  <PresentationFormat>화면 슬라이드 쇼(4:3)</PresentationFormat>
  <Lines>0</Lines>
  <Paragraphs>108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JUICY WAVE</vt:lpstr>
      <vt:lpstr>목차</vt:lpstr>
      <vt:lpstr>게임 컨셉</vt:lpstr>
      <vt:lpstr>개발 범위</vt:lpstr>
      <vt:lpstr>  개발 계획 대비 진행상황</vt:lpstr>
      <vt:lpstr>PowerPoint 프레젠테이션</vt:lpstr>
      <vt:lpstr>자체 평가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JUICY WAVE</dc:title>
  <cp:lastModifiedBy>JungUk Lee</cp:lastModifiedBy>
  <cp:revision>7</cp:revision>
  <dcterms:modified xsi:type="dcterms:W3CDTF">2016-10-20T11:57:20Z</dcterms:modified>
</cp:coreProperties>
</file>