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3"/>
  </p:sldMasterIdLst>
  <p:sldIdLst>
    <p:sldId id="257" r:id="rId15"/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2131060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3886200"/>
            <a:ext cx="64020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74320"/>
            <a:ext cx="20586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74320"/>
            <a:ext cx="6026785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908300"/>
            <a:ext cx="77730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4406900"/>
            <a:ext cx="77730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404304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600200"/>
            <a:ext cx="404304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536700"/>
            <a:ext cx="404304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536700"/>
            <a:ext cx="404304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2176780"/>
            <a:ext cx="404304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2176780"/>
            <a:ext cx="404304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900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457200"/>
            <a:ext cx="5112385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435735"/>
            <a:ext cx="3009900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900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435735"/>
            <a:ext cx="3009900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12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5288367641.png"></Relationship><Relationship Id="rId3" Type="http://schemas.openxmlformats.org/officeDocument/2006/relationships/image" Target="../media/fImage52883676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28836718467.png"></Relationship><Relationship Id="rId9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28836846334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5288367641.png"></Relationship><Relationship Id="rId6" Type="http://schemas.openxmlformats.org/officeDocument/2006/relationships/image" Target="../media/fImage112731456500.jpe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288361549169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633541585724.png"></Relationship><Relationship Id="rId6" Type="http://schemas.openxmlformats.org/officeDocument/2006/relationships/image" Target="../media/fImage5288367641.pn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413192031478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288361659358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761581626962.png"></Relationship><Relationship Id="rId6" Type="http://schemas.openxmlformats.org/officeDocument/2006/relationships/image" Target="../media/fImage774421634464.png"></Relationship><Relationship Id="rId7" Type="http://schemas.openxmlformats.org/officeDocument/2006/relationships/image" Target="../media/fImage633541645705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5288367641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image" Target="../media/fImage5288367641.png"></Relationship><Relationship Id="rId13" Type="http://schemas.openxmlformats.org/officeDocument/2006/relationships/image" Target="../media/fImage2424951728145.png"></Relationship><Relationship Id="rId14" Type="http://schemas.openxmlformats.org/officeDocument/2006/relationships/image" Target="../media/fImage5288367641.png"></Relationship><Relationship Id="rId15" Type="http://schemas.openxmlformats.org/officeDocument/2006/relationships/image" Target="../media/fImage5288367641.png"></Relationship><Relationship Id="rId16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288361883281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633541796827.png"></Relationship><Relationship Id="rId6" Type="http://schemas.openxmlformats.org/officeDocument/2006/relationships/image" Target="../media/fImage5288367641.pn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5288367641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image" Target="../media/fImage961051899961.png"></Relationship><Relationship Id="rId13" Type="http://schemas.openxmlformats.org/officeDocument/2006/relationships/image" Target="../media/fImage5288367641.png"></Relationship><Relationship Id="rId14" Type="http://schemas.openxmlformats.org/officeDocument/2006/relationships/image" Target="../media/fImage5288367641.png"></Relationship><Relationship Id="rId15" Type="http://schemas.openxmlformats.org/officeDocument/2006/relationships/image" Target="../media/fImage63354193491.png"></Relationship><Relationship Id="rId16" Type="http://schemas.openxmlformats.org/officeDocument/2006/relationships/image" Target="../media/fImage5288367641.png"></Relationship><Relationship Id="rId17" Type="http://schemas.openxmlformats.org/officeDocument/2006/relationships/image" Target="../media/fImage741301952995.png"></Relationship><Relationship Id="rId18" Type="http://schemas.openxmlformats.org/officeDocument/2006/relationships/image" Target="../media/fImage5288367641.png"></Relationship><Relationship Id="rId19" Type="http://schemas.openxmlformats.org/officeDocument/2006/relationships/image" Target="../media/fImage5288367641.png"></Relationship><Relationship Id="rId20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2883671846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2883671846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2883671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99135" y="-13398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J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U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I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C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Y</a:t>
            </a:r>
            <a:r>
              <a:rPr lang="en-US" altLang="ko-KR" sz="6600" dirty="0" smtClean="0">
                <a:solidFill>
                  <a:srgbClr val="FFFF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W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A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V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E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목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차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텍스트 상자 1"/>
          <p:cNvSpPr txBox="1">
            <a:spLocks noChangeArrowheads="1" noGrp="1"/>
          </p:cNvSpPr>
          <p:nvPr/>
        </p:nvSpPr>
        <p:spPr>
          <a:xfrm rot="0">
            <a:off x="1442085" y="1879600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                       3p.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 noChangeArrowheads="1" noGrp="1"/>
          </p:cNvSpPr>
          <p:nvPr/>
        </p:nvSpPr>
        <p:spPr>
          <a:xfrm rot="0">
            <a:off x="1442085" y="4189095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                       7p.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 noChangeArrowheads="1" noGrp="1"/>
          </p:cNvSpPr>
          <p:nvPr/>
        </p:nvSpPr>
        <p:spPr>
          <a:xfrm rot="0">
            <a:off x="1449705" y="3035935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게임 실행 흐름       4-6p.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 noChangeArrowheads="1" noGrp="1"/>
          </p:cNvSpPr>
          <p:nvPr/>
        </p:nvSpPr>
        <p:spPr>
          <a:xfrm rot="0">
            <a:off x="1471930" y="5449570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일정                       8p.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99135" y="-13398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컨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셉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4" name="도형 4"/>
          <p:cNvSpPr>
            <a:spLocks noChangeArrowheads="1" noGrp="1"/>
          </p:cNvSpPr>
          <p:nvPr/>
        </p:nvSpPr>
        <p:spPr>
          <a:xfrm rot="0">
            <a:off x="274955" y="135128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"/>
          <p:cNvSpPr txBox="1">
            <a:spLocks noChangeArrowheads="1" noGrp="1"/>
          </p:cNvSpPr>
          <p:nvPr/>
        </p:nvSpPr>
        <p:spPr>
          <a:xfrm rot="0">
            <a:off x="740410" y="1621155"/>
            <a:ext cx="792289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물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빠진 </a:t>
            </a:r>
            <a:r>
              <a:rPr lang="en-US" altLang="ko-KR" sz="3600" dirty="0" smtClean="0">
                <a:solidFill>
                  <a:srgbClr val="FCCC00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친구들을 구해야해 !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" descr="C:/Users/JungUk/AppData/Roaming/PolarisOffice/ETemp/10980_15757320/fImage112731456500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4310" y="2373630"/>
            <a:ext cx="6473190" cy="2122170"/>
          </a:xfrm>
          <a:prstGeom prst="rect"/>
          <a:noFill/>
        </p:spPr>
      </p:pic>
      <p:sp>
        <p:nvSpPr>
          <p:cNvPr id="7" name="텍스트 상자 1"/>
          <p:cNvSpPr txBox="1">
            <a:spLocks noChangeArrowheads="1" noGrp="1"/>
          </p:cNvSpPr>
          <p:nvPr/>
        </p:nvSpPr>
        <p:spPr>
          <a:xfrm rot="0">
            <a:off x="938530" y="5020945"/>
            <a:ext cx="725551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침수된 과일을 주인공 오렌지가 서핑해 구해야함.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 noChangeArrowheads="1" noGrp="1"/>
          </p:cNvSpPr>
          <p:nvPr/>
        </p:nvSpPr>
        <p:spPr>
          <a:xfrm rot="0">
            <a:off x="938530" y="5689600"/>
            <a:ext cx="725551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스테이지 클리어 시 과일 친구 획득 및 그룹 형성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메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인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화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면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구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성</a:t>
            </a:r>
            <a:endParaRPr lang="ko-KR" altLang="en-US" sz="54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2" name="그림 12" descr="C:/Users/JungUk/AppData/Roaming/PolarisOffice/ETemp/10980_15757320/fImage63354158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" y="1365250"/>
            <a:ext cx="8578850" cy="5325745"/>
          </a:xfrm>
          <a:prstGeom prst="rect"/>
          <a:noFill/>
        </p:spPr>
      </p:pic>
      <p:sp>
        <p:nvSpPr>
          <p:cNvPr id="14" name="텍스트 상자 1"/>
          <p:cNvSpPr txBox="1">
            <a:spLocks noChangeArrowheads="1" noGrp="1"/>
          </p:cNvSpPr>
          <p:nvPr/>
        </p:nvSpPr>
        <p:spPr>
          <a:xfrm rot="0">
            <a:off x="6840855" y="4587240"/>
            <a:ext cx="20688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구한 친구 경험치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369570" y="2083435"/>
            <a:ext cx="1302385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 표시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2758440" y="1913255"/>
            <a:ext cx="18402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남은 생명 표시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" descr="C:/Users/JungUk/AppData/Roaming/PolarisOffice/ETemp/10980_15757320/fImage41319203147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390" y="4991735"/>
            <a:ext cx="1708785" cy="1700530"/>
          </a:xfrm>
          <a:prstGeom prst="rect"/>
          <a:noFill/>
        </p:spPr>
      </p:pic>
      <p:sp>
        <p:nvSpPr>
          <p:cNvPr id="18" name="텍스트 상자 1"/>
          <p:cNvSpPr txBox="1">
            <a:spLocks noChangeArrowheads="1" noGrp="1"/>
          </p:cNvSpPr>
          <p:nvPr/>
        </p:nvSpPr>
        <p:spPr>
          <a:xfrm rot="0">
            <a:off x="2332355" y="5831205"/>
            <a:ext cx="3343910" cy="70612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방향키 이용 이동,</a:t>
            </a: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추후 스마트폰 인터페이스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6840855" y="4971415"/>
            <a:ext cx="18402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과일 교체 슬롯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실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흐름</a:t>
            </a:r>
            <a:endParaRPr lang="ko-KR" altLang="en-US" sz="5400" dirty="0" smtClean="0">
              <a:solidFill>
                <a:srgbClr val="FCCC00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0" name="그림 10" descr="C:/Users/JungUk/AppData/Roaming/PolarisOffice/ETemp/10980_15757320/fImage76158162696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0435" y="1336040"/>
            <a:ext cx="4098290" cy="2477135"/>
          </a:xfrm>
          <a:prstGeom prst="rect"/>
          <a:noFill/>
        </p:spPr>
      </p:pic>
      <p:pic>
        <p:nvPicPr>
          <p:cNvPr id="11" name="그림 11" descr="C:/Users/JungUk/AppData/Roaming/PolarisOffice/ETemp/10980_15757320/fImage77442163446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4053205"/>
            <a:ext cx="3942080" cy="2599055"/>
          </a:xfrm>
          <a:prstGeom prst="rect"/>
          <a:noFill/>
        </p:spPr>
      </p:pic>
      <p:pic>
        <p:nvPicPr>
          <p:cNvPr id="12" name="그림 12" descr="C:/Users/JungUk/AppData/Roaming/PolarisOffice/ETemp/10980_15757320/fImage63354164570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1323340"/>
            <a:ext cx="3912870" cy="2475230"/>
          </a:xfrm>
          <a:prstGeom prst="rect"/>
          <a:noFill/>
        </p:spPr>
      </p:pic>
      <p:sp>
        <p:nvSpPr>
          <p:cNvPr id="13" name="텍스트 상자 1"/>
          <p:cNvSpPr txBox="1">
            <a:spLocks noChangeArrowheads="1" noGrp="1"/>
          </p:cNvSpPr>
          <p:nvPr/>
        </p:nvSpPr>
        <p:spPr>
          <a:xfrm rot="0">
            <a:off x="3853815" y="13227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 noChangeArrowheads="1" noGrp="1"/>
          </p:cNvSpPr>
          <p:nvPr/>
        </p:nvSpPr>
        <p:spPr>
          <a:xfrm rot="0">
            <a:off x="1137285" y="341376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8462010" y="133667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5702935" y="34277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도와줄 친구 발견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7"/>
          <p:cNvSpPr txBox="1">
            <a:spLocks noChangeArrowheads="1" noGrp="1"/>
          </p:cNvSpPr>
          <p:nvPr/>
        </p:nvSpPr>
        <p:spPr>
          <a:xfrm rot="0">
            <a:off x="653415" y="6272530"/>
            <a:ext cx="297561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방향키를 이용 친구와 접촉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" descr="C:/Users/JungUk/AppData/Roaming/PolarisOffice/ETemp/10980_15757320/fImage2424951728145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0920" y="4081145"/>
            <a:ext cx="4056380" cy="2590165"/>
          </a:xfrm>
          <a:prstGeom prst="rect"/>
          <a:noFill/>
        </p:spPr>
      </p:pic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3853815" y="4152900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ChangeArrowheads="1" noGrp="1"/>
          </p:cNvSpPr>
          <p:nvPr/>
        </p:nvSpPr>
        <p:spPr>
          <a:xfrm rot="0">
            <a:off x="8504555" y="41675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323850" y="140081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실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흐름</a:t>
            </a:r>
            <a:endParaRPr lang="ko-KR" altLang="en-US" sz="5400" dirty="0" smtClean="0">
              <a:solidFill>
                <a:srgbClr val="FCCC00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2" name="그림 12" descr="C:/Users/JungUk/AppData/Roaming/PolarisOffice/ETemp/10980_15757320/fImage63354179682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600" y="1365885"/>
            <a:ext cx="3912870" cy="2475230"/>
          </a:xfrm>
          <a:prstGeom prst="rect"/>
          <a:noFill/>
        </p:spPr>
      </p:pic>
      <p:sp>
        <p:nvSpPr>
          <p:cNvPr id="13" name="텍스트 상자 13"/>
          <p:cNvSpPr txBox="1">
            <a:spLocks noChangeArrowheads="1" noGrp="1"/>
          </p:cNvSpPr>
          <p:nvPr/>
        </p:nvSpPr>
        <p:spPr>
          <a:xfrm rot="0">
            <a:off x="3853815" y="13227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 noChangeArrowheads="1" noGrp="1"/>
          </p:cNvSpPr>
          <p:nvPr/>
        </p:nvSpPr>
        <p:spPr>
          <a:xfrm rot="0">
            <a:off x="1137285" y="341376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8462010" y="133667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5702935" y="34277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도와줄 친구 발견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3853815" y="4152900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ChangeArrowheads="1" noGrp="1"/>
          </p:cNvSpPr>
          <p:nvPr/>
        </p:nvSpPr>
        <p:spPr>
          <a:xfrm rot="0">
            <a:off x="8504555" y="41675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1" descr="C:/Users/JungUk/AppData/Roaming/PolarisOffice/ETemp/10980_15757320/fImage961051899961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1100" y="1350645"/>
            <a:ext cx="3911600" cy="2461895"/>
          </a:xfrm>
          <a:prstGeom prst="rect"/>
          <a:noFill/>
        </p:spPr>
      </p:pic>
      <p:sp>
        <p:nvSpPr>
          <p:cNvPr id="22" name="도형 22"/>
          <p:cNvSpPr>
            <a:spLocks noChangeArrowheads="1" noGrp="1"/>
          </p:cNvSpPr>
          <p:nvPr/>
        </p:nvSpPr>
        <p:spPr>
          <a:xfrm rot="5400000">
            <a:off x="4305300" y="2363470"/>
            <a:ext cx="585470" cy="479425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3"/>
          <p:cNvSpPr txBox="1">
            <a:spLocks noChangeArrowheads="1" noGrp="1"/>
          </p:cNvSpPr>
          <p:nvPr/>
        </p:nvSpPr>
        <p:spPr>
          <a:xfrm rot="0">
            <a:off x="6484620" y="3314065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LIFE -1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4" descr="C:/Users/JungUk/AppData/Roaming/PolarisOffice/ETemp/10980_15757320/fImage63354193491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3055" y="4294505"/>
            <a:ext cx="3898265" cy="2462530"/>
          </a:xfrm>
          <a:prstGeom prst="rect"/>
          <a:noFill/>
        </p:spPr>
      </p:pic>
      <p:sp>
        <p:nvSpPr>
          <p:cNvPr id="25" name="텍스트 상자 25"/>
          <p:cNvSpPr txBox="1">
            <a:spLocks noChangeArrowheads="1" noGrp="1"/>
          </p:cNvSpPr>
          <p:nvPr/>
        </p:nvSpPr>
        <p:spPr>
          <a:xfrm rot="0">
            <a:off x="1066165" y="62725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JungUk/AppData/Roaming/PolarisOffice/ETemp/10980_15757320/fImage741301952995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5555" y="4266565"/>
            <a:ext cx="3871594" cy="2494280"/>
          </a:xfrm>
          <a:prstGeom prst="rect"/>
          <a:noFill/>
        </p:spPr>
      </p:pic>
      <p:sp>
        <p:nvSpPr>
          <p:cNvPr id="27" name="텍스트 상자 1"/>
          <p:cNvSpPr txBox="1">
            <a:spLocks noChangeArrowheads="1" noGrp="1"/>
          </p:cNvSpPr>
          <p:nvPr/>
        </p:nvSpPr>
        <p:spPr>
          <a:xfrm rot="0">
            <a:off x="5831840" y="6130290"/>
            <a:ext cx="256159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해수면 아래 진입 사망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ChangeArrowheads="1" noGrp="1"/>
          </p:cNvSpPr>
          <p:nvPr/>
        </p:nvSpPr>
        <p:spPr>
          <a:xfrm rot="5400000">
            <a:off x="4404995" y="5335905"/>
            <a:ext cx="585470" cy="479425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범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위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322580" y="1367790"/>
          <a:ext cx="8517255" cy="53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/>
                <a:gridCol w="4087495"/>
                <a:gridCol w="2840355"/>
              </a:tblGrid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</a:t>
                      </a: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4방향 컨트롤 혹은 8방향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(좌우상하, 대각선), 교체 컨트롤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스마트폰을 이용한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기술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교체 슬롯 클릭 및 q,e키 입력시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교체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별 특수효과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(수박 씨뱃기, 포도 폭탄)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4개 (사과,포도,배,딸기)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구별은 맵 배경을 이용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별 색채 있는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추가와 디테일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주인공과 상관 없이 이동.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난도 상승시 공격성 상승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속도 증가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패턴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구출 경험치, 교체 및 특성 시스템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업그레이드 와 상점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바닷소리, 충돌소리,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배경음(juicy wiggle)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캐릭터 음성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2959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스윙, 앉기 ,서기, 충돌 등 4종 이상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표정 변화 등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계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획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281305" y="1354455"/>
          <a:ext cx="861568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/>
                <a:gridCol w="3229610"/>
                <a:gridCol w="4087495"/>
              </a:tblGrid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리소스 수집 및 인터페이스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초기 인터페이스 설정 및 좌표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애니메이션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2.점프및 방향키 이동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과일 (객체)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2.표정 변화등 애니메이션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1.움직임 AI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2.주인공과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1.배경 움직임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2.파도에 따른 주인공 움직임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및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1.전체적인 사운드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객체 최종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1.객체끼리의 상호 작용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리소스 및 디테일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1.추가 구현할게 없는지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종료 처리/ 밸런스조절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1.시작 종료 처리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2.밸런스 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1.최종 점검 및 릴리즈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자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체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평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가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297815" y="1774190"/>
          <a:ext cx="855154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5046345"/>
              </a:tblGrid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(A:매우잘함, B:잘함, C:보통,D:못함,E:매우못함)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발표자료에 포함할 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내용을 다포함 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게임컨셉이 잘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표현 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핵심 메카닉 제시가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실행 흐름이 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표현되었는가?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Lee Junguk</cp:lastModifiedBy>
</cp:coreProperties>
</file>