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3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9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1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4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113D-BD15-4A0E-862E-3BF89503C8F8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7F59-ED54-43A1-A8E0-F5323FAD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4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55962"/>
            <a:ext cx="12192000" cy="3602038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5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2835" y="3446844"/>
            <a:ext cx="658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highlight>
                  <a:srgbClr val="000000"/>
                </a:highlight>
                <a:latin typeface="Baskerville Old Face" panose="02020602080505020303" pitchFamily="18" charset="0"/>
              </a:rPr>
              <a:t>Computer Graphics</a:t>
            </a:r>
            <a:endParaRPr lang="ko-KR" altLang="en-US" sz="4000" dirty="0">
              <a:solidFill>
                <a:schemeClr val="bg1"/>
              </a:solidFill>
              <a:highlight>
                <a:srgbClr val="000000"/>
              </a:highlight>
              <a:latin typeface="Baskerville Old Face" panose="02020602080505020303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4097649"/>
            <a:ext cx="12192000" cy="3602038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2835" y="4097649"/>
            <a:ext cx="658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0000"/>
                </a:highlight>
                <a:latin typeface="Baskerville Old Face" panose="02020602080505020303" pitchFamily="18" charset="0"/>
              </a:rPr>
              <a:t>Open GL</a:t>
            </a:r>
            <a:endParaRPr lang="ko-KR" altLang="en-US" sz="2800" dirty="0">
              <a:solidFill>
                <a:schemeClr val="bg1"/>
              </a:solidFill>
              <a:highlight>
                <a:srgbClr val="000000"/>
              </a:highlight>
              <a:latin typeface="Baskerville Old Face" panose="020206020805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5670" y="6243120"/>
            <a:ext cx="658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</a:rPr>
              <a:t>2013180030  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0000"/>
                </a:highlight>
                <a:latin typeface="Baskerville Old Face" panose="02020602080505020303" pitchFamily="18" charset="0"/>
              </a:rPr>
              <a:t>이정욱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5670" y="5747767"/>
            <a:ext cx="658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00"/>
                </a:highlight>
              </a:rPr>
              <a:t>2013180017  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0000"/>
                </a:highlight>
                <a:latin typeface="Baskerville Old Face" panose="02020602080505020303" pitchFamily="18" charset="0"/>
              </a:rPr>
              <a:t>석진호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02835" y="4976089"/>
            <a:ext cx="658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highlight>
                  <a:srgbClr val="000000"/>
                </a:highlight>
              </a:rPr>
              <a:t>Sonic the Hedgehog</a:t>
            </a:r>
            <a:endParaRPr lang="ko-KR" altLang="en-US" sz="4000" dirty="0">
              <a:solidFill>
                <a:schemeClr val="bg1"/>
              </a:solidFill>
              <a:highlight>
                <a:srgbClr val="000000"/>
              </a:highligh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5400000">
            <a:off x="6655067" y="1335156"/>
            <a:ext cx="6858000" cy="418768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02386" y="92765"/>
            <a:ext cx="519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Sonic the Hedgehog</a:t>
            </a:r>
            <a:endParaRPr lang="ko-KR" altLang="en-US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02386" y="615985"/>
            <a:ext cx="519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0224" y="1434727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1.</a:t>
            </a:r>
            <a:r>
              <a:rPr lang="ko-KR" altLang="en-US" sz="4800" dirty="0">
                <a:solidFill>
                  <a:schemeClr val="bg1"/>
                </a:solidFill>
              </a:rPr>
              <a:t>팀원 소개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4308" y="2375574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</a:t>
            </a:r>
            <a:r>
              <a:rPr lang="ko-KR" altLang="en-US" sz="4800" dirty="0">
                <a:solidFill>
                  <a:schemeClr val="bg1"/>
                </a:solidFill>
              </a:rPr>
              <a:t>개발 동기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0819" y="3303295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</a:t>
            </a:r>
            <a:r>
              <a:rPr lang="ko-KR" altLang="en-US" sz="4800" dirty="0">
                <a:solidFill>
                  <a:schemeClr val="bg1"/>
                </a:solidFill>
              </a:rPr>
              <a:t>개발 기획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57326" y="4198066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</a:t>
            </a:r>
            <a:r>
              <a:rPr lang="ko-KR" altLang="en-US" sz="4800" dirty="0">
                <a:solidFill>
                  <a:schemeClr val="bg1"/>
                </a:solidFill>
              </a:rPr>
              <a:t>개발 과정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57325" y="5092837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5.</a:t>
            </a:r>
            <a:r>
              <a:rPr lang="ko-KR" altLang="en-US" sz="4800" dirty="0">
                <a:solidFill>
                  <a:schemeClr val="bg1"/>
                </a:solidFill>
              </a:rPr>
              <a:t>개발 후기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17566" y="5923834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6.</a:t>
            </a:r>
            <a:r>
              <a:rPr lang="ko-KR" altLang="en-US" sz="4800" dirty="0">
                <a:solidFill>
                  <a:schemeClr val="bg1"/>
                </a:solidFill>
              </a:rPr>
              <a:t>게임 시연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1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5400000">
            <a:off x="2826026" y="1335157"/>
            <a:ext cx="6858000" cy="4187686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84415" y="170533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1.</a:t>
            </a:r>
            <a:r>
              <a:rPr lang="ko-KR" altLang="en-US" sz="4800" dirty="0">
                <a:solidFill>
                  <a:schemeClr val="bg1"/>
                </a:solidFill>
              </a:rPr>
              <a:t>팀원 소개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61183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28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4045" y="1485532"/>
            <a:ext cx="280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&lt;- </a:t>
            </a:r>
            <a:r>
              <a:rPr lang="ko-KR" altLang="en-US" sz="3200" dirty="0">
                <a:solidFill>
                  <a:schemeClr val="bg1"/>
                </a:solidFill>
              </a:rPr>
              <a:t>석진호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2641" y="1485532"/>
            <a:ext cx="280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이정욱 </a:t>
            </a:r>
            <a:r>
              <a:rPr lang="en-US" altLang="ko-KR" sz="3200" dirty="0">
                <a:solidFill>
                  <a:schemeClr val="bg1"/>
                </a:solidFill>
              </a:rPr>
              <a:t>-&gt;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0452" y="2080591"/>
            <a:ext cx="1577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구현부분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ㅇ</a:t>
            </a:r>
            <a:r>
              <a:rPr lang="ko-KR" altLang="en-US" sz="2400" b="1" dirty="0">
                <a:solidFill>
                  <a:schemeClr val="bg1"/>
                </a:solidFill>
              </a:rPr>
              <a:t> 카메라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ㅇ</a:t>
            </a:r>
            <a:r>
              <a:rPr lang="ko-KR" altLang="en-US" sz="2400" b="1" dirty="0">
                <a:solidFill>
                  <a:schemeClr val="bg1"/>
                </a:solidFill>
              </a:rPr>
              <a:t> 배경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ㅇ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텍스쳐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ㅇ</a:t>
            </a:r>
            <a:r>
              <a:rPr lang="ko-KR" altLang="en-US" sz="2400" b="1" dirty="0">
                <a:solidFill>
                  <a:schemeClr val="bg1"/>
                </a:solidFill>
              </a:rPr>
              <a:t> 사운드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42872" y="2080591"/>
            <a:ext cx="1577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구현부분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ㅇ</a:t>
            </a:r>
            <a:r>
              <a:rPr lang="ko-KR" altLang="en-US" sz="2400" b="1" dirty="0">
                <a:solidFill>
                  <a:schemeClr val="bg1"/>
                </a:solidFill>
              </a:rPr>
              <a:t> 객체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</a:t>
            </a:r>
            <a:r>
              <a:rPr lang="ko-KR" altLang="en-US" sz="2400" b="1" dirty="0">
                <a:solidFill>
                  <a:schemeClr val="bg1"/>
                </a:solidFill>
              </a:rPr>
              <a:t>클래스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ㅇ</a:t>
            </a:r>
            <a:r>
              <a:rPr lang="ko-KR" altLang="en-US" sz="2400" b="1" dirty="0">
                <a:solidFill>
                  <a:schemeClr val="bg1"/>
                </a:solidFill>
              </a:rPr>
              <a:t> 충돌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</a:t>
            </a:r>
            <a:r>
              <a:rPr lang="ko-KR" altLang="en-US" sz="2400" b="1" dirty="0">
                <a:solidFill>
                  <a:schemeClr val="bg1"/>
                </a:solidFill>
              </a:rPr>
              <a:t>처리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 err="1">
                <a:solidFill>
                  <a:schemeClr val="bg1"/>
                </a:solidFill>
              </a:rPr>
              <a:t>ㅇ</a:t>
            </a:r>
            <a:r>
              <a:rPr lang="ko-KR" altLang="en-US" sz="2400" b="1" dirty="0">
                <a:solidFill>
                  <a:schemeClr val="bg1"/>
                </a:solidFill>
              </a:rPr>
              <a:t> 코드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</a:t>
            </a:r>
            <a:r>
              <a:rPr lang="ko-KR" altLang="en-US" sz="2400" b="1" dirty="0">
                <a:solidFill>
                  <a:schemeClr val="bg1"/>
                </a:solidFill>
              </a:rPr>
              <a:t>병합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1915" y="5326284"/>
            <a:ext cx="280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여자친구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87564" y="5985980"/>
            <a:ext cx="280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O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1389" y="5985980"/>
            <a:ext cx="280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X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1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5400000">
            <a:off x="5674824" y="354912"/>
            <a:ext cx="6858000" cy="6148172"/>
          </a:xfrm>
          <a:prstGeom prst="rect">
            <a:avLst/>
          </a:prstGeom>
          <a:solidFill>
            <a:srgbClr val="000000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0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</a:t>
            </a:r>
            <a:r>
              <a:rPr lang="ko-KR" altLang="en-US" sz="4800" dirty="0">
                <a:solidFill>
                  <a:schemeClr val="bg1"/>
                </a:solidFill>
              </a:rPr>
              <a:t>개발 동기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029739" cy="35526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9000"/>
            <a:ext cx="6015650" cy="3429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96000" y="945336"/>
            <a:ext cx="59767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선배들의 좋은 작품들을 보고 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무리하지 않고 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rgbClr val="FFC000"/>
                </a:solidFill>
                <a:latin typeface="Baskerville Old Face" panose="02020602080505020303" pitchFamily="18" charset="0"/>
              </a:rPr>
              <a:t>우리</a:t>
            </a:r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가 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만들 수 있는 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rgbClr val="FFC000"/>
                </a:solidFill>
                <a:latin typeface="Baskerville Old Face" panose="02020602080505020303" pitchFamily="18" charset="0"/>
              </a:rPr>
              <a:t>프로그램</a:t>
            </a:r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을 기획해 보자 해서 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만들게 되었다</a:t>
            </a:r>
            <a:r>
              <a:rPr lang="en-US" altLang="ko-K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2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5400000">
            <a:off x="5674824" y="354912"/>
            <a:ext cx="6858000" cy="6148172"/>
          </a:xfrm>
          <a:prstGeom prst="rect">
            <a:avLst/>
          </a:prstGeom>
          <a:solidFill>
            <a:srgbClr val="000000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0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</a:t>
            </a:r>
            <a:r>
              <a:rPr lang="ko-KR" altLang="en-US" sz="4800" dirty="0">
                <a:solidFill>
                  <a:schemeClr val="bg1"/>
                </a:solidFill>
              </a:rPr>
              <a:t>개발 기획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3828" y="1659283"/>
            <a:ext cx="59767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원작</a:t>
            </a:r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게임이 이미 존재하고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워낙 유명한 게임이다 보니 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기획에 보다는 계획에 가까웠고</a:t>
            </a:r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프로그래밍</a:t>
            </a:r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에 집중 할 수 있었다</a:t>
            </a:r>
            <a:r>
              <a:rPr lang="en-US" altLang="ko-K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082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5400000">
            <a:off x="5674824" y="354912"/>
            <a:ext cx="6858000" cy="6148172"/>
          </a:xfrm>
          <a:prstGeom prst="rect">
            <a:avLst/>
          </a:prstGeom>
          <a:solidFill>
            <a:srgbClr val="000000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0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</a:t>
            </a:r>
            <a:r>
              <a:rPr lang="ko-KR" altLang="en-US" sz="4800" dirty="0">
                <a:solidFill>
                  <a:schemeClr val="bg1"/>
                </a:solidFill>
              </a:rPr>
              <a:t>개발 과정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3828" y="1659283"/>
            <a:ext cx="59767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1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주차</a:t>
            </a:r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서로에 코드 스타일이 다른 것을 알지만 최대한 짜보았다</a:t>
            </a:r>
            <a:r>
              <a:rPr lang="en-US" altLang="ko-K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2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주차</a:t>
            </a:r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일반코드 병합의 어려움을 겪고 클래스 위주로 변환 했다</a:t>
            </a:r>
            <a:r>
              <a:rPr lang="en-US" altLang="ko-K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3,4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주차</a:t>
            </a:r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끝날 기미가 보이지 않는다</a:t>
            </a:r>
            <a:r>
              <a:rPr lang="en-US" altLang="ko-K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082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5400000">
            <a:off x="2659955" y="-2659957"/>
            <a:ext cx="6858000" cy="12177910"/>
          </a:xfrm>
          <a:prstGeom prst="rect">
            <a:avLst/>
          </a:prstGeom>
          <a:solidFill>
            <a:srgbClr val="000000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2156" y="76942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5.</a:t>
            </a:r>
            <a:r>
              <a:rPr lang="ko-KR" altLang="en-US" sz="4800" dirty="0">
                <a:solidFill>
                  <a:schemeClr val="bg1"/>
                </a:solidFill>
              </a:rPr>
              <a:t>개발 후기</a:t>
            </a:r>
            <a:endParaRPr lang="ko-KR" altLang="en-US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269" y="1394887"/>
            <a:ext cx="597673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석진호</a:t>
            </a:r>
            <a:r>
              <a:rPr lang="en-US" altLang="ko-KR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쉽고 간단하게 구현할 수 있을 것만 같았던  부분들 마저도 몇시간 동안 붙잡고 있어야 </a:t>
            </a:r>
            <a:r>
              <a:rPr lang="ko-KR" altLang="en-US" sz="28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할만큼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생각과 계획이 다른 부분이 너무 많았다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어느 부분에선 계획을 약간 수정하기도 하였지만 망할 나의 완벽주의 성격때문에 다 들어주며 고생했을 </a:t>
            </a:r>
            <a:r>
              <a:rPr lang="ko-KR" altLang="en-US" sz="28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정욱이형에게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감사를 표한다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처음으로 게임을 팀작업으로 만들어봤는데 어려운 부분도 많았지만 신기하고 </a:t>
            </a:r>
            <a:r>
              <a:rPr lang="ko-KR" altLang="en-US" sz="28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재밌던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경험이 되었다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여자친구는 </a:t>
            </a:r>
            <a:r>
              <a:rPr lang="ko-KR" altLang="en-US" sz="20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왜넣었는지</a:t>
            </a:r>
            <a:r>
              <a:rPr lang="ko-KR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모르겠다</a:t>
            </a:r>
            <a:r>
              <a:rPr lang="en-US" altLang="ko-K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  <a:endParaRPr lang="en-US" altLang="ko-KR" sz="4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1180" y="1413061"/>
            <a:ext cx="5976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이정욱</a:t>
            </a:r>
            <a:r>
              <a:rPr lang="en-US" altLang="ko-KR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혼자 개발하기도 힘든 내게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너무 가혹한 과제 였던 것 같다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그 동안 코딩을 몰아서 혹은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비계획적으로 한 측면이 있었다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같이 개발하는 친구가 있고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중요한 과제이다 보니 </a:t>
            </a:r>
            <a:endParaRPr lang="en-US" altLang="ko-K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더 이상 미룰 곳이 없어졌다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변수 이름도 구조도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너무나도 달랐고 다르게 생각 </a:t>
            </a:r>
            <a:endParaRPr lang="en-US" altLang="ko-K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하는 법을 많이 배운 것 같고 너무 너무 힘들다</a:t>
            </a:r>
            <a:r>
              <a:rPr lang="en-US" altLang="ko-K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  <a:r>
              <a:rPr lang="ko-KR" alt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7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44417" y="0"/>
            <a:ext cx="7103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6.</a:t>
            </a:r>
            <a:r>
              <a:rPr lang="ko-KR" altLang="en-US" sz="9600" dirty="0"/>
              <a:t>게임 시연</a:t>
            </a:r>
            <a:endParaRPr lang="ko-KR" altLang="en-US" sz="9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0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279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JungUk Lee</dc:creator>
  <cp:lastModifiedBy>JungUk Lee</cp:lastModifiedBy>
  <cp:revision>12</cp:revision>
  <dcterms:created xsi:type="dcterms:W3CDTF">2016-12-11T21:12:33Z</dcterms:created>
  <dcterms:modified xsi:type="dcterms:W3CDTF">2016-12-12T02:44:38Z</dcterms:modified>
</cp:coreProperties>
</file>