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9FAB-9429-42A2-888D-E554407DA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9363F-BE64-4D6D-A276-C1BFF239C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13E95-5947-45EE-B8D2-C0F2CF7C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48A41-0962-4CDB-98AC-3B4CFABF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CB663-C38A-4B1D-85AE-160A8C7E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4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8A270-06AB-4B7E-A337-0232748E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FC2FE-BEE3-4C22-9CBD-51DB616A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8E25B-B05C-40B8-AD24-302DD383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1FECD-24BD-4305-BAF9-84E90939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5D40B-D3BA-4A7B-9EB4-16A5F537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EEA40-23E2-4120-B233-36696F83E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6F41B-B247-4213-829C-3707B84F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8661D-8E6E-47C6-B9D2-D24C9D8B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2CB22-C23E-4F49-B3D9-90F8E557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9EDDC-AF1E-47A6-8825-B5C51C95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8F81-B840-4C31-B10D-123F4B44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27D6E-4039-44EE-B117-03E1C12E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F2BFB-C761-4C45-9549-BDB67094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87FA1-E148-4228-8186-02590DA1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E793C-D140-4A8C-9491-2B312FFC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8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400C-7148-49B2-BE7F-68498BF0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759DE-DE4C-4F22-98D5-D92075BE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7F1C9-AB47-4BFB-9841-7DCAA8D8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34BF-6A10-4526-8CBC-47643CED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95D0D-A0D0-47B0-B6BF-76CA6572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16EF4-52F7-4CEA-8687-F38741E4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1E2AC-850E-4884-A5C1-267AD21F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0DD18E-3AB1-4974-B22F-1BFFA906E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172E4-EE0C-4CFE-BAC0-1EDCA2A8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95F7C-4B4D-44FC-8DDD-52A2A13A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4A05B-48E5-444C-840B-3F503BD6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4598-E917-4483-886C-97E23231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C8D9F-3695-4340-8DEF-9F1BCCCB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57271-AB83-46EC-B6BA-7D3F8AA04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D8D70D-A688-4E7F-8CA8-E78BCF87D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20808-EEB9-4D7C-B1E2-577769669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2C094-9296-4065-85DC-589D3BC4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014E0-01B4-487F-9B84-15D7C97C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8EC6BD-35C8-4931-B5FB-5EC28D7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406FF-3427-48CF-A90F-61C02892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07695D-9B5A-40F8-8A3C-221571D0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37C84F-77C6-486D-8F00-B6F64C9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3D1FEA-09CD-48E7-93D7-E87EC6CB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5EBE1-D45A-46FF-B3FB-EB3CF031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634968-47C2-4DBC-B6E0-E40F1E7B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55E28-8DD8-4928-93DB-D3A3C750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66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8C5E2-6430-4749-ADB1-7751ADB8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38FF9-3109-40E6-BCBD-91F929543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4C36A2-FA60-443C-A7B0-5443F998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FF5E9-BC4E-4B49-8C4B-B2BF9731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1348B-5F4C-4ECE-8AF4-EA171E2F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D6F51-C5C1-473A-9BFC-781827D1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CA2E0-3675-47B5-ABDC-0901A480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C4DAEB-C43A-48F2-A0D0-AE8C45779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1C10A-EC9C-41F7-9590-55F8B40F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9DA08-03FF-4A8B-9401-F38E441C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66FFD-C026-4683-A18A-D38D2FA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E17919-05DC-47B1-A16A-8B7AE75D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61D10-E9F3-483A-9460-F1B256A7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A8360-34B6-4152-920D-094129EF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D25B2-C322-4ECF-9089-4B742EF9B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B1FE-57E9-43AB-B986-D5299A66617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A2BE2-3ED6-4517-AFFD-672904A4F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440B8-63DD-40F3-B03C-7858CA782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C241-FD6A-4A6A-9B0F-59457B8DC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006B6-27CF-44DD-A74A-4FCDD1F18766}"/>
              </a:ext>
            </a:extLst>
          </p:cNvPr>
          <p:cNvSpPr txBox="1"/>
          <p:nvPr/>
        </p:nvSpPr>
        <p:spPr>
          <a:xfrm>
            <a:off x="331305" y="344557"/>
            <a:ext cx="50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스토리 기획서 작성 </a:t>
            </a:r>
            <a:r>
              <a:rPr lang="en-US" altLang="ko-KR" dirty="0"/>
              <a:t>– square one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293B4-D7B4-44F8-B1E8-DDF14D893417}"/>
              </a:ext>
            </a:extLst>
          </p:cNvPr>
          <p:cNvSpPr txBox="1"/>
          <p:nvPr/>
        </p:nvSpPr>
        <p:spPr>
          <a:xfrm>
            <a:off x="680749" y="1065321"/>
            <a:ext cx="4604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2047</a:t>
            </a:r>
            <a:r>
              <a:rPr lang="ko-KR" altLang="en-US" dirty="0"/>
              <a:t>년 인간의 무분별한  발전으로 인해 지구 및 생명체가 모두 색깔을 가진 사각형 큐브로 변함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729CC6-AA16-487E-A4A8-98AD4668B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87" y="440373"/>
            <a:ext cx="1896225" cy="18962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718A225-A94F-4EF8-B649-326C4B22A30A}"/>
              </a:ext>
            </a:extLst>
          </p:cNvPr>
          <p:cNvSpPr/>
          <p:nvPr/>
        </p:nvSpPr>
        <p:spPr>
          <a:xfrm>
            <a:off x="7652557" y="713889"/>
            <a:ext cx="1155561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72E1B3-9E4C-401D-A2A6-3869E0BBE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39" y="713889"/>
            <a:ext cx="1625662" cy="1416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D1F7A0-9CFF-47BC-8BBB-D5AE4C3F980E}"/>
              </a:ext>
            </a:extLst>
          </p:cNvPr>
          <p:cNvSpPr txBox="1"/>
          <p:nvPr/>
        </p:nvSpPr>
        <p:spPr>
          <a:xfrm>
            <a:off x="680744" y="4727082"/>
            <a:ext cx="4996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큐브는 큐브 마다 상성이 있고</a:t>
            </a:r>
            <a:r>
              <a:rPr lang="en-US" altLang="ko-KR" dirty="0"/>
              <a:t>, </a:t>
            </a:r>
            <a:r>
              <a:rPr lang="ko-KR" altLang="en-US" dirty="0"/>
              <a:t>거대해진 큐브는 막강한 힘을 가지게 됨</a:t>
            </a:r>
            <a:r>
              <a:rPr lang="en-US" altLang="ko-KR" dirty="0"/>
              <a:t>. </a:t>
            </a:r>
            <a:r>
              <a:rPr lang="ko-KR" altLang="en-US" dirty="0"/>
              <a:t>크리스탈을 차지하기 위해 큐브 전쟁을 하게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679F8-A79F-4BE0-B5CA-0CA64B1B715D}"/>
              </a:ext>
            </a:extLst>
          </p:cNvPr>
          <p:cNvSpPr txBox="1"/>
          <p:nvPr/>
        </p:nvSpPr>
        <p:spPr>
          <a:xfrm>
            <a:off x="680746" y="2336598"/>
            <a:ext cx="460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크리스탈 물질 발견을 통해 일정 부분 본래대로 돌아 갈수 있는 방법을 찾아냄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527D3-76FC-4D6B-B304-EDA7A1A9BE99}"/>
              </a:ext>
            </a:extLst>
          </p:cNvPr>
          <p:cNvSpPr txBox="1"/>
          <p:nvPr/>
        </p:nvSpPr>
        <p:spPr>
          <a:xfrm>
            <a:off x="680744" y="3381372"/>
            <a:ext cx="4604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크리스탈을 차지하기 위해 서로 싸우던 중</a:t>
            </a:r>
            <a:endParaRPr lang="en-US" altLang="ko-KR" dirty="0"/>
          </a:p>
          <a:p>
            <a:r>
              <a:rPr lang="ko-KR" altLang="en-US" dirty="0"/>
              <a:t>같은 색 사각 큐브가 넷이 모이면 더 큰 큐브로 진화 가능하다는 걸 알게 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372DCC8-61EF-42A7-A6C0-0B55676D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75" y="2336598"/>
            <a:ext cx="913942" cy="91394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6CA736-8FEE-4002-B3BD-2E2E950A611B}"/>
              </a:ext>
            </a:extLst>
          </p:cNvPr>
          <p:cNvSpPr/>
          <p:nvPr/>
        </p:nvSpPr>
        <p:spPr>
          <a:xfrm>
            <a:off x="6179736" y="2336598"/>
            <a:ext cx="670482" cy="885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71A6BF-8D57-48BB-820F-0AB944A06549}"/>
              </a:ext>
            </a:extLst>
          </p:cNvPr>
          <p:cNvSpPr/>
          <p:nvPr/>
        </p:nvSpPr>
        <p:spPr>
          <a:xfrm>
            <a:off x="6578353" y="2525959"/>
            <a:ext cx="97375" cy="122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DC7DB5-CE1C-40F8-AB75-D416BC765849}"/>
              </a:ext>
            </a:extLst>
          </p:cNvPr>
          <p:cNvSpPr/>
          <p:nvPr/>
        </p:nvSpPr>
        <p:spPr>
          <a:xfrm>
            <a:off x="6369599" y="2528231"/>
            <a:ext cx="97375" cy="122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42B42D-7813-4386-A970-0EF8B6F79F11}"/>
              </a:ext>
            </a:extLst>
          </p:cNvPr>
          <p:cNvSpPr/>
          <p:nvPr/>
        </p:nvSpPr>
        <p:spPr>
          <a:xfrm>
            <a:off x="6369599" y="2920753"/>
            <a:ext cx="288186" cy="1460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더하기 기호 21">
            <a:extLst>
              <a:ext uri="{FF2B5EF4-FFF2-40B4-BE49-F238E27FC236}">
                <a16:creationId xmlns:a16="http://schemas.microsoft.com/office/drawing/2014/main" id="{C6DEA56B-1DF2-490D-9235-4A472C9E2FEA}"/>
              </a:ext>
            </a:extLst>
          </p:cNvPr>
          <p:cNvSpPr/>
          <p:nvPr/>
        </p:nvSpPr>
        <p:spPr>
          <a:xfrm>
            <a:off x="7142594" y="2659763"/>
            <a:ext cx="281973" cy="40705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같음 기호 22">
            <a:extLst>
              <a:ext uri="{FF2B5EF4-FFF2-40B4-BE49-F238E27FC236}">
                <a16:creationId xmlns:a16="http://schemas.microsoft.com/office/drawing/2014/main" id="{2F5F26EB-4BC5-452C-8834-A9D90CCA03E6}"/>
              </a:ext>
            </a:extLst>
          </p:cNvPr>
          <p:cNvSpPr/>
          <p:nvPr/>
        </p:nvSpPr>
        <p:spPr>
          <a:xfrm>
            <a:off x="8682361" y="2659763"/>
            <a:ext cx="749978" cy="40705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09A85F-494B-400D-AA78-078A3927D467}"/>
              </a:ext>
            </a:extLst>
          </p:cNvPr>
          <p:cNvSpPr/>
          <p:nvPr/>
        </p:nvSpPr>
        <p:spPr>
          <a:xfrm>
            <a:off x="9707783" y="2349496"/>
            <a:ext cx="870011" cy="96622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650A4D-BEBF-44E6-91FF-F1020A0AC524}"/>
              </a:ext>
            </a:extLst>
          </p:cNvPr>
          <p:cNvSpPr/>
          <p:nvPr/>
        </p:nvSpPr>
        <p:spPr>
          <a:xfrm>
            <a:off x="9877759" y="2643457"/>
            <a:ext cx="97375" cy="122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39D78C-C978-49CF-8B87-6A9DD9512B0E}"/>
              </a:ext>
            </a:extLst>
          </p:cNvPr>
          <p:cNvSpPr/>
          <p:nvPr/>
        </p:nvSpPr>
        <p:spPr>
          <a:xfrm>
            <a:off x="10249659" y="2650535"/>
            <a:ext cx="97375" cy="122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81028B-F41F-4AA9-97D7-5D4EB1CEE400}"/>
              </a:ext>
            </a:extLst>
          </p:cNvPr>
          <p:cNvSpPr/>
          <p:nvPr/>
        </p:nvSpPr>
        <p:spPr>
          <a:xfrm>
            <a:off x="9998695" y="2971250"/>
            <a:ext cx="288186" cy="1460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1C9EDF-EDE5-47A5-8C44-3563CD40A9B9}"/>
              </a:ext>
            </a:extLst>
          </p:cNvPr>
          <p:cNvSpPr/>
          <p:nvPr/>
        </p:nvSpPr>
        <p:spPr>
          <a:xfrm>
            <a:off x="6179736" y="3639845"/>
            <a:ext cx="333956" cy="34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B299EB-7FEB-4668-BBF8-A4EE81415351}"/>
              </a:ext>
            </a:extLst>
          </p:cNvPr>
          <p:cNvSpPr/>
          <p:nvPr/>
        </p:nvSpPr>
        <p:spPr>
          <a:xfrm>
            <a:off x="6346714" y="3533313"/>
            <a:ext cx="71572" cy="177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C14670-8ACD-4F63-8EE0-886D26C2EF6A}"/>
              </a:ext>
            </a:extLst>
          </p:cNvPr>
          <p:cNvSpPr/>
          <p:nvPr/>
        </p:nvSpPr>
        <p:spPr>
          <a:xfrm>
            <a:off x="6596108" y="3639845"/>
            <a:ext cx="333956" cy="34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D0C248-7ADA-4F72-B48D-5EF0D7CDCFE3}"/>
              </a:ext>
            </a:extLst>
          </p:cNvPr>
          <p:cNvSpPr/>
          <p:nvPr/>
        </p:nvSpPr>
        <p:spPr>
          <a:xfrm>
            <a:off x="6763086" y="3533313"/>
            <a:ext cx="71572" cy="177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921B6E-54C8-4F5F-A23E-79F382067873}"/>
              </a:ext>
            </a:extLst>
          </p:cNvPr>
          <p:cNvSpPr/>
          <p:nvPr/>
        </p:nvSpPr>
        <p:spPr>
          <a:xfrm>
            <a:off x="6179736" y="4136618"/>
            <a:ext cx="333956" cy="34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5343C3-B432-4D13-B754-5AFCC53EB0D2}"/>
              </a:ext>
            </a:extLst>
          </p:cNvPr>
          <p:cNvSpPr/>
          <p:nvPr/>
        </p:nvSpPr>
        <p:spPr>
          <a:xfrm>
            <a:off x="6346714" y="4030086"/>
            <a:ext cx="71572" cy="177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F49D59-BC8C-4AFE-B6FB-A4731291691D}"/>
              </a:ext>
            </a:extLst>
          </p:cNvPr>
          <p:cNvSpPr/>
          <p:nvPr/>
        </p:nvSpPr>
        <p:spPr>
          <a:xfrm>
            <a:off x="6596108" y="4128117"/>
            <a:ext cx="333956" cy="34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FF2927-2F86-4758-B022-4011668D69EC}"/>
              </a:ext>
            </a:extLst>
          </p:cNvPr>
          <p:cNvSpPr/>
          <p:nvPr/>
        </p:nvSpPr>
        <p:spPr>
          <a:xfrm>
            <a:off x="6763086" y="4021585"/>
            <a:ext cx="71572" cy="177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50AB9B-6081-475D-AE5A-26AFAA25FBE2}"/>
              </a:ext>
            </a:extLst>
          </p:cNvPr>
          <p:cNvSpPr/>
          <p:nvPr/>
        </p:nvSpPr>
        <p:spPr>
          <a:xfrm>
            <a:off x="8713248" y="3546792"/>
            <a:ext cx="1151276" cy="1057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3345F6-DE02-4F37-A789-9DB42AFA8F13}"/>
              </a:ext>
            </a:extLst>
          </p:cNvPr>
          <p:cNvSpPr/>
          <p:nvPr/>
        </p:nvSpPr>
        <p:spPr>
          <a:xfrm>
            <a:off x="9323325" y="3288220"/>
            <a:ext cx="246736" cy="549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같음 기호 37">
            <a:extLst>
              <a:ext uri="{FF2B5EF4-FFF2-40B4-BE49-F238E27FC236}">
                <a16:creationId xmlns:a16="http://schemas.microsoft.com/office/drawing/2014/main" id="{9DB8DD08-FD2C-487E-9DC4-CB3AC9F11237}"/>
              </a:ext>
            </a:extLst>
          </p:cNvPr>
          <p:cNvSpPr/>
          <p:nvPr/>
        </p:nvSpPr>
        <p:spPr>
          <a:xfrm>
            <a:off x="7424567" y="3810690"/>
            <a:ext cx="805770" cy="4967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F631B7-8148-43F1-8E02-F56AB74DCAD2}"/>
              </a:ext>
            </a:extLst>
          </p:cNvPr>
          <p:cNvSpPr/>
          <p:nvPr/>
        </p:nvSpPr>
        <p:spPr>
          <a:xfrm>
            <a:off x="6346714" y="4971495"/>
            <a:ext cx="583350" cy="678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F45D52-56D6-45E6-863D-7D197DAFAC0F}"/>
              </a:ext>
            </a:extLst>
          </p:cNvPr>
          <p:cNvSpPr/>
          <p:nvPr/>
        </p:nvSpPr>
        <p:spPr>
          <a:xfrm>
            <a:off x="7604772" y="4989250"/>
            <a:ext cx="583350" cy="6789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F066F6-BBF3-41C4-A54D-62B9E713088F}"/>
              </a:ext>
            </a:extLst>
          </p:cNvPr>
          <p:cNvSpPr/>
          <p:nvPr/>
        </p:nvSpPr>
        <p:spPr>
          <a:xfrm>
            <a:off x="7626959" y="6010495"/>
            <a:ext cx="583350" cy="678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FBDCBB-EAFA-4234-99AF-AC2EB70F8FA8}"/>
              </a:ext>
            </a:extLst>
          </p:cNvPr>
          <p:cNvSpPr/>
          <p:nvPr/>
        </p:nvSpPr>
        <p:spPr>
          <a:xfrm>
            <a:off x="6354999" y="6010494"/>
            <a:ext cx="583350" cy="6789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86D96A-60B2-4926-8BB5-633FBD6A3F99}"/>
              </a:ext>
            </a:extLst>
          </p:cNvPr>
          <p:cNvCxnSpPr>
            <a:stCxn id="42" idx="0"/>
            <a:endCxn id="39" idx="2"/>
          </p:cNvCxnSpPr>
          <p:nvPr/>
        </p:nvCxnSpPr>
        <p:spPr>
          <a:xfrm flipH="1" flipV="1">
            <a:off x="6638389" y="5650412"/>
            <a:ext cx="8285" cy="36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1B6D5FD-D33F-414B-8948-E3EE6BDA57FF}"/>
              </a:ext>
            </a:extLst>
          </p:cNvPr>
          <p:cNvCxnSpPr>
            <a:cxnSpLocks/>
          </p:cNvCxnSpPr>
          <p:nvPr/>
        </p:nvCxnSpPr>
        <p:spPr>
          <a:xfrm>
            <a:off x="7029895" y="5490994"/>
            <a:ext cx="597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13DAE22-9C6F-4143-8E34-6F1770AA02B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7896447" y="5668167"/>
            <a:ext cx="22187" cy="34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7B0C68F-12C4-405D-AE51-0759EBBBACB5}"/>
              </a:ext>
            </a:extLst>
          </p:cNvPr>
          <p:cNvCxnSpPr>
            <a:cxnSpLocks/>
          </p:cNvCxnSpPr>
          <p:nvPr/>
        </p:nvCxnSpPr>
        <p:spPr>
          <a:xfrm flipH="1">
            <a:off x="6984508" y="6349952"/>
            <a:ext cx="63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7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DB3579-44C4-4F99-8389-58881B4BE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D8C9A3-6D15-471E-A25F-F95BAB59CCB9}"/>
              </a:ext>
            </a:extLst>
          </p:cNvPr>
          <p:cNvSpPr/>
          <p:nvPr/>
        </p:nvSpPr>
        <p:spPr>
          <a:xfrm>
            <a:off x="4732676" y="3435659"/>
            <a:ext cx="333956" cy="34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E3D1B3-FB72-45A2-8843-556ECD771920}"/>
              </a:ext>
            </a:extLst>
          </p:cNvPr>
          <p:cNvSpPr/>
          <p:nvPr/>
        </p:nvSpPr>
        <p:spPr>
          <a:xfrm>
            <a:off x="5149048" y="3435659"/>
            <a:ext cx="333956" cy="34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C23F43-5F8F-46FF-9A93-C4AD667A7B56}"/>
              </a:ext>
            </a:extLst>
          </p:cNvPr>
          <p:cNvSpPr/>
          <p:nvPr/>
        </p:nvSpPr>
        <p:spPr>
          <a:xfrm>
            <a:off x="4732676" y="3932432"/>
            <a:ext cx="333956" cy="34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70AD56-6B05-4F75-9DCD-D9C88E49083A}"/>
              </a:ext>
            </a:extLst>
          </p:cNvPr>
          <p:cNvSpPr/>
          <p:nvPr/>
        </p:nvSpPr>
        <p:spPr>
          <a:xfrm>
            <a:off x="4899654" y="3825900"/>
            <a:ext cx="71572" cy="177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47E100-4ACA-4FF1-A117-028F3CA3407F}"/>
              </a:ext>
            </a:extLst>
          </p:cNvPr>
          <p:cNvSpPr/>
          <p:nvPr/>
        </p:nvSpPr>
        <p:spPr>
          <a:xfrm>
            <a:off x="5149048" y="3923931"/>
            <a:ext cx="333956" cy="341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D2B86B-B904-4B29-8EC6-7CE3A0AB16A1}"/>
              </a:ext>
            </a:extLst>
          </p:cNvPr>
          <p:cNvSpPr/>
          <p:nvPr/>
        </p:nvSpPr>
        <p:spPr>
          <a:xfrm>
            <a:off x="5316026" y="3817399"/>
            <a:ext cx="71572" cy="177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8A3BC9-8ABE-4FD1-A4DC-B2DC800388F3}"/>
              </a:ext>
            </a:extLst>
          </p:cNvPr>
          <p:cNvSpPr/>
          <p:nvPr/>
        </p:nvSpPr>
        <p:spPr>
          <a:xfrm>
            <a:off x="4899653" y="3346882"/>
            <a:ext cx="71572" cy="177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63FFB5-C85A-41F6-A6C5-6D979D83405A}"/>
              </a:ext>
            </a:extLst>
          </p:cNvPr>
          <p:cNvSpPr/>
          <p:nvPr/>
        </p:nvSpPr>
        <p:spPr>
          <a:xfrm>
            <a:off x="5370364" y="3349052"/>
            <a:ext cx="71572" cy="1775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C4F2E1-94FF-4C4E-8C3E-50A4F0AC0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97" y="186251"/>
            <a:ext cx="913942" cy="91394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DE4D47-4199-4C7E-BF82-DEC70EADB028}"/>
              </a:ext>
            </a:extLst>
          </p:cNvPr>
          <p:cNvCxnSpPr/>
          <p:nvPr/>
        </p:nvCxnSpPr>
        <p:spPr>
          <a:xfrm flipV="1">
            <a:off x="1929284" y="3906175"/>
            <a:ext cx="2461846" cy="56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508126-01EF-435D-9364-E5EEB302B126}"/>
              </a:ext>
            </a:extLst>
          </p:cNvPr>
          <p:cNvSpPr txBox="1"/>
          <p:nvPr/>
        </p:nvSpPr>
        <p:spPr>
          <a:xfrm>
            <a:off x="630314" y="4767309"/>
            <a:ext cx="2814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폭탄 아이템 사용 </a:t>
            </a:r>
            <a:r>
              <a:rPr lang="en-US" altLang="ko-KR" dirty="0"/>
              <a:t>4</a:t>
            </a:r>
            <a:r>
              <a:rPr lang="ko-KR" altLang="en-US" dirty="0"/>
              <a:t>개를 동시에 사용하면 </a:t>
            </a:r>
            <a:r>
              <a:rPr lang="ko-KR" altLang="en-US" dirty="0" err="1"/>
              <a:t>큰폭탄</a:t>
            </a:r>
            <a:r>
              <a:rPr lang="ko-KR" altLang="en-US" dirty="0"/>
              <a:t> 하나 드랍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9E050F-383A-4107-8B8D-05FE07915DD1}"/>
              </a:ext>
            </a:extLst>
          </p:cNvPr>
          <p:cNvCxnSpPr/>
          <p:nvPr/>
        </p:nvCxnSpPr>
        <p:spPr>
          <a:xfrm flipV="1">
            <a:off x="3027285" y="852256"/>
            <a:ext cx="878890" cy="24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89B7D9-9F97-4DDE-9EB9-CFB623C7101D}"/>
              </a:ext>
            </a:extLst>
          </p:cNvPr>
          <p:cNvSpPr txBox="1"/>
          <p:nvPr/>
        </p:nvSpPr>
        <p:spPr>
          <a:xfrm>
            <a:off x="745481" y="1150359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승리보상</a:t>
            </a:r>
            <a:r>
              <a:rPr lang="en-US" altLang="ko-KR" dirty="0"/>
              <a:t>: </a:t>
            </a:r>
            <a:r>
              <a:rPr lang="ko-KR" altLang="en-US" dirty="0"/>
              <a:t>크리스탈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2FED3C5-E52D-4C2E-BA80-BB89DACD9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73" y="2599751"/>
            <a:ext cx="772020" cy="122614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BD52371-DB98-409A-A561-95EA7A11D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92" y="3361471"/>
            <a:ext cx="308560" cy="4900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915467-220D-45B0-9449-9921D7B28A63}"/>
              </a:ext>
            </a:extLst>
          </p:cNvPr>
          <p:cNvSpPr txBox="1"/>
          <p:nvPr/>
        </p:nvSpPr>
        <p:spPr>
          <a:xfrm>
            <a:off x="8616272" y="2599751"/>
            <a:ext cx="32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거대 닭과 </a:t>
            </a:r>
            <a:r>
              <a:rPr lang="ko-KR" altLang="en-US" dirty="0" err="1"/>
              <a:t>일반닭</a:t>
            </a:r>
            <a:r>
              <a:rPr lang="ko-KR" altLang="en-US" dirty="0"/>
              <a:t> 사이즈 비교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572F158-CBD7-4D77-BA59-17F54B0DD30F}"/>
              </a:ext>
            </a:extLst>
          </p:cNvPr>
          <p:cNvCxnSpPr>
            <a:cxnSpLocks/>
          </p:cNvCxnSpPr>
          <p:nvPr/>
        </p:nvCxnSpPr>
        <p:spPr>
          <a:xfrm flipH="1">
            <a:off x="7487327" y="2702349"/>
            <a:ext cx="1528398" cy="51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6ADC32-2B35-449D-B993-8F6F4B9880F3}"/>
              </a:ext>
            </a:extLst>
          </p:cNvPr>
          <p:cNvCxnSpPr>
            <a:cxnSpLocks/>
          </p:cNvCxnSpPr>
          <p:nvPr/>
        </p:nvCxnSpPr>
        <p:spPr>
          <a:xfrm flipH="1">
            <a:off x="6294147" y="2969083"/>
            <a:ext cx="3799764" cy="87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5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F4010-1EA5-450A-B5BC-07AEC476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524923"/>
            <a:ext cx="10515600" cy="1325563"/>
          </a:xfrm>
        </p:spPr>
        <p:txBody>
          <a:bodyPr/>
          <a:lstStyle/>
          <a:p>
            <a:r>
              <a:rPr lang="ko-KR" altLang="en-US" dirty="0"/>
              <a:t>캐릭터 상성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C02A7F-EC01-4BFD-83E6-35DAA2A9C585}"/>
              </a:ext>
            </a:extLst>
          </p:cNvPr>
          <p:cNvSpPr txBox="1">
            <a:spLocks/>
          </p:cNvSpPr>
          <p:nvPr/>
        </p:nvSpPr>
        <p:spPr>
          <a:xfrm>
            <a:off x="625136" y="1850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추후 수정 예정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불 물 땅 풀 정도만 생각함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79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109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캐릭터 상성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JungUk Lee</dc:creator>
  <cp:lastModifiedBy>JungUk Lee</cp:lastModifiedBy>
  <cp:revision>7</cp:revision>
  <dcterms:created xsi:type="dcterms:W3CDTF">2017-09-14T05:14:11Z</dcterms:created>
  <dcterms:modified xsi:type="dcterms:W3CDTF">2017-09-14T06:07:25Z</dcterms:modified>
</cp:coreProperties>
</file>