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85" r:id="rId4"/>
    <p:sldId id="287" r:id="rId5"/>
    <p:sldId id="286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B52"/>
    <a:srgbClr val="1B2C33"/>
    <a:srgbClr val="8B6F26"/>
    <a:srgbClr val="FEC80A"/>
    <a:srgbClr val="FFD745"/>
    <a:srgbClr val="FECA25"/>
    <a:srgbClr val="FDC415"/>
    <a:srgbClr val="FFC001"/>
    <a:srgbClr val="FEBA01"/>
    <a:srgbClr val="FFD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jungyeoul" userId="2a40e17312a69c3a" providerId="LiveId" clId="{BCFE10CE-1A67-4E22-B1AC-88100C5295F2}"/>
    <pc:docChg chg="undo custSel addSld delSld modSld">
      <pc:chgData name="Yi jungyeoul" userId="2a40e17312a69c3a" providerId="LiveId" clId="{BCFE10CE-1A67-4E22-B1AC-88100C5295F2}" dt="2020-01-13T15:36:26.401" v="3254" actId="20577"/>
      <pc:docMkLst>
        <pc:docMk/>
      </pc:docMkLst>
      <pc:sldChg chg="del">
        <pc:chgData name="Yi jungyeoul" userId="2a40e17312a69c3a" providerId="LiveId" clId="{BCFE10CE-1A67-4E22-B1AC-88100C5295F2}" dt="2020-01-13T13:24:25.836" v="98" actId="47"/>
        <pc:sldMkLst>
          <pc:docMk/>
          <pc:sldMk cId="1039639385" sldId="256"/>
        </pc:sldMkLst>
      </pc:sldChg>
      <pc:sldChg chg="modSp">
        <pc:chgData name="Yi jungyeoul" userId="2a40e17312a69c3a" providerId="LiveId" clId="{BCFE10CE-1A67-4E22-B1AC-88100C5295F2}" dt="2020-01-13T13:13:28.938" v="8" actId="20577"/>
        <pc:sldMkLst>
          <pc:docMk/>
          <pc:sldMk cId="2166285973" sldId="260"/>
        </pc:sldMkLst>
        <pc:spChg chg="mod">
          <ac:chgData name="Yi jungyeoul" userId="2a40e17312a69c3a" providerId="LiveId" clId="{BCFE10CE-1A67-4E22-B1AC-88100C5295F2}" dt="2020-01-13T13:13:28.938" v="8" actId="20577"/>
          <ac:spMkLst>
            <pc:docMk/>
            <pc:sldMk cId="2166285973" sldId="260"/>
            <ac:spMk id="4" creationId="{00000000-0000-0000-0000-000000000000}"/>
          </ac:spMkLst>
        </pc:spChg>
      </pc:sldChg>
      <pc:sldChg chg="addSp delSp modSp">
        <pc:chgData name="Yi jungyeoul" userId="2a40e17312a69c3a" providerId="LiveId" clId="{BCFE10CE-1A67-4E22-B1AC-88100C5295F2}" dt="2020-01-13T14:09:31.022" v="2160" actId="20577"/>
        <pc:sldMkLst>
          <pc:docMk/>
          <pc:sldMk cId="3759785801" sldId="273"/>
        </pc:sldMkLst>
        <pc:spChg chg="mod">
          <ac:chgData name="Yi jungyeoul" userId="2a40e17312a69c3a" providerId="LiveId" clId="{BCFE10CE-1A67-4E22-B1AC-88100C5295F2}" dt="2020-01-13T14:09:31.022" v="2160" actId="20577"/>
          <ac:spMkLst>
            <pc:docMk/>
            <pc:sldMk cId="3759785801" sldId="273"/>
            <ac:spMk id="6" creationId="{00000000-0000-0000-0000-000000000000}"/>
          </ac:spMkLst>
        </pc:spChg>
        <pc:spChg chg="add del">
          <ac:chgData name="Yi jungyeoul" userId="2a40e17312a69c3a" providerId="LiveId" clId="{BCFE10CE-1A67-4E22-B1AC-88100C5295F2}" dt="2020-01-13T13:24:01.865" v="74"/>
          <ac:spMkLst>
            <pc:docMk/>
            <pc:sldMk cId="3759785801" sldId="273"/>
            <ac:spMk id="7" creationId="{AB935457-7F99-43E3-AB1E-F6CD0408290C}"/>
          </ac:spMkLst>
        </pc:spChg>
        <pc:grpChg chg="mod">
          <ac:chgData name="Yi jungyeoul" userId="2a40e17312a69c3a" providerId="LiveId" clId="{BCFE10CE-1A67-4E22-B1AC-88100C5295F2}" dt="2020-01-13T13:22:01.351" v="43"/>
          <ac:grpSpMkLst>
            <pc:docMk/>
            <pc:sldMk cId="3759785801" sldId="273"/>
            <ac:grpSpMk id="3" creationId="{00000000-0000-0000-0000-000000000000}"/>
          </ac:grpSpMkLst>
        </pc:grpChg>
        <pc:picChg chg="add mod">
          <ac:chgData name="Yi jungyeoul" userId="2a40e17312a69c3a" providerId="LiveId" clId="{BCFE10CE-1A67-4E22-B1AC-88100C5295F2}" dt="2020-01-13T13:24:13.969" v="96"/>
          <ac:picMkLst>
            <pc:docMk/>
            <pc:sldMk cId="3759785801" sldId="273"/>
            <ac:picMk id="8" creationId="{7EF24148-53C6-47FA-BD64-7C5CD59AA4BE}"/>
          </ac:picMkLst>
        </pc:picChg>
      </pc:sldChg>
      <pc:sldChg chg="modSp">
        <pc:chgData name="Yi jungyeoul" userId="2a40e17312a69c3a" providerId="LiveId" clId="{BCFE10CE-1A67-4E22-B1AC-88100C5295F2}" dt="2020-01-13T13:58:11.445" v="1360" actId="20577"/>
        <pc:sldMkLst>
          <pc:docMk/>
          <pc:sldMk cId="1015775559" sldId="285"/>
        </pc:sldMkLst>
        <pc:spChg chg="mod">
          <ac:chgData name="Yi jungyeoul" userId="2a40e17312a69c3a" providerId="LiveId" clId="{BCFE10CE-1A67-4E22-B1AC-88100C5295F2}" dt="2020-01-13T13:24:29.246" v="100" actId="20577"/>
          <ac:spMkLst>
            <pc:docMk/>
            <pc:sldMk cId="1015775559" sldId="285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3:58:11.445" v="1360" actId="20577"/>
          <ac:spMkLst>
            <pc:docMk/>
            <pc:sldMk cId="1015775559" sldId="285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3:57:58.303" v="1358" actId="1036"/>
          <ac:spMkLst>
            <pc:docMk/>
            <pc:sldMk cId="1015775559" sldId="285"/>
            <ac:spMk id="6" creationId="{6EBFDD68-C7F1-44A0-8B05-C4519E695D98}"/>
          </ac:spMkLst>
        </pc:spChg>
      </pc:sldChg>
      <pc:sldChg chg="modSp">
        <pc:chgData name="Yi jungyeoul" userId="2a40e17312a69c3a" providerId="LiveId" clId="{BCFE10CE-1A67-4E22-B1AC-88100C5295F2}" dt="2020-01-13T14:20:48.393" v="2861" actId="20577"/>
        <pc:sldMkLst>
          <pc:docMk/>
          <pc:sldMk cId="1387692336" sldId="286"/>
        </pc:sldMkLst>
        <pc:spChg chg="mod">
          <ac:chgData name="Yi jungyeoul" userId="2a40e17312a69c3a" providerId="LiveId" clId="{BCFE10CE-1A67-4E22-B1AC-88100C5295F2}" dt="2020-01-13T14:20:48.393" v="2861" actId="20577"/>
          <ac:spMkLst>
            <pc:docMk/>
            <pc:sldMk cId="1387692336" sldId="286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10:57.532" v="2267" actId="20577"/>
          <ac:spMkLst>
            <pc:docMk/>
            <pc:sldMk cId="1387692336" sldId="286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18:44.004" v="2775" actId="1035"/>
          <ac:spMkLst>
            <pc:docMk/>
            <pc:sldMk cId="1387692336" sldId="286"/>
            <ac:spMk id="6" creationId="{6EBFDD68-C7F1-44A0-8B05-C4519E695D98}"/>
          </ac:spMkLst>
        </pc:spChg>
      </pc:sldChg>
      <pc:sldChg chg="modSp">
        <pc:chgData name="Yi jungyeoul" userId="2a40e17312a69c3a" providerId="LiveId" clId="{BCFE10CE-1A67-4E22-B1AC-88100C5295F2}" dt="2020-01-13T15:12:27.367" v="3134"/>
        <pc:sldMkLst>
          <pc:docMk/>
          <pc:sldMk cId="247440529" sldId="287"/>
        </pc:sldMkLst>
        <pc:spChg chg="mod">
          <ac:chgData name="Yi jungyeoul" userId="2a40e17312a69c3a" providerId="LiveId" clId="{BCFE10CE-1A67-4E22-B1AC-88100C5295F2}" dt="2020-01-13T14:20:45.770" v="2859" actId="20577"/>
          <ac:spMkLst>
            <pc:docMk/>
            <pc:sldMk cId="247440529" sldId="287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3:58:13.638" v="1362" actId="20577"/>
          <ac:spMkLst>
            <pc:docMk/>
            <pc:sldMk cId="247440529" sldId="287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5:12:27.367" v="3134"/>
          <ac:spMkLst>
            <pc:docMk/>
            <pc:sldMk cId="247440529" sldId="287"/>
            <ac:spMk id="8" creationId="{188C6744-9503-4931-83AA-761674EB1A1A}"/>
          </ac:spMkLst>
        </pc:spChg>
      </pc:sldChg>
      <pc:sldChg chg="del">
        <pc:chgData name="Yi jungyeoul" userId="2a40e17312a69c3a" providerId="LiveId" clId="{BCFE10CE-1A67-4E22-B1AC-88100C5295F2}" dt="2020-01-13T14:08:29.192" v="2123" actId="47"/>
        <pc:sldMkLst>
          <pc:docMk/>
          <pc:sldMk cId="4214010385" sldId="288"/>
        </pc:sldMkLst>
      </pc:sldChg>
      <pc:sldChg chg="modSp">
        <pc:chgData name="Yi jungyeoul" userId="2a40e17312a69c3a" providerId="LiveId" clId="{BCFE10CE-1A67-4E22-B1AC-88100C5295F2}" dt="2020-01-13T14:20:54.728" v="2863" actId="20577"/>
        <pc:sldMkLst>
          <pc:docMk/>
          <pc:sldMk cId="1812934201" sldId="289"/>
        </pc:sldMkLst>
        <pc:spChg chg="mod">
          <ac:chgData name="Yi jungyeoul" userId="2a40e17312a69c3a" providerId="LiveId" clId="{BCFE10CE-1A67-4E22-B1AC-88100C5295F2}" dt="2020-01-13T14:20:54.728" v="2863" actId="20577"/>
          <ac:spMkLst>
            <pc:docMk/>
            <pc:sldMk cId="1812934201" sldId="289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20:25.450" v="2854" actId="20577"/>
          <ac:spMkLst>
            <pc:docMk/>
            <pc:sldMk cId="1812934201" sldId="289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20:19.750" v="2852"/>
          <ac:spMkLst>
            <pc:docMk/>
            <pc:sldMk cId="1812934201" sldId="289"/>
            <ac:spMk id="6" creationId="{6EBFDD68-C7F1-44A0-8B05-C4519E695D98}"/>
          </ac:spMkLst>
        </pc:spChg>
      </pc:sldChg>
      <pc:sldChg chg="del">
        <pc:chgData name="Yi jungyeoul" userId="2a40e17312a69c3a" providerId="LiveId" clId="{BCFE10CE-1A67-4E22-B1AC-88100C5295F2}" dt="2020-01-13T14:20:35.837" v="2857" actId="47"/>
        <pc:sldMkLst>
          <pc:docMk/>
          <pc:sldMk cId="25514746" sldId="290"/>
        </pc:sldMkLst>
      </pc:sldChg>
      <pc:sldChg chg="modSp add">
        <pc:chgData name="Yi jungyeoul" userId="2a40e17312a69c3a" providerId="LiveId" clId="{BCFE10CE-1A67-4E22-B1AC-88100C5295F2}" dt="2020-01-13T14:23:26.602" v="2970" actId="20577"/>
        <pc:sldMkLst>
          <pc:docMk/>
          <pc:sldMk cId="1166178141" sldId="290"/>
        </pc:sldMkLst>
        <pc:spChg chg="mod">
          <ac:chgData name="Yi jungyeoul" userId="2a40e17312a69c3a" providerId="LiveId" clId="{BCFE10CE-1A67-4E22-B1AC-88100C5295F2}" dt="2020-01-13T14:23:26.602" v="2970" actId="20577"/>
          <ac:spMkLst>
            <pc:docMk/>
            <pc:sldMk cId="1166178141" sldId="290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21:00.138" v="2866" actId="20577"/>
          <ac:spMkLst>
            <pc:docMk/>
            <pc:sldMk cId="1166178141" sldId="290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22:51.136" v="2967"/>
          <ac:spMkLst>
            <pc:docMk/>
            <pc:sldMk cId="1166178141" sldId="290"/>
            <ac:spMk id="6" creationId="{6EBFDD68-C7F1-44A0-8B05-C4519E695D98}"/>
          </ac:spMkLst>
        </pc:spChg>
      </pc:sldChg>
      <pc:sldChg chg="modSp add">
        <pc:chgData name="Yi jungyeoul" userId="2a40e17312a69c3a" providerId="LiveId" clId="{BCFE10CE-1A67-4E22-B1AC-88100C5295F2}" dt="2020-01-13T15:36:26.401" v="3254" actId="20577"/>
        <pc:sldMkLst>
          <pc:docMk/>
          <pc:sldMk cId="740216707" sldId="291"/>
        </pc:sldMkLst>
        <pc:spChg chg="mod">
          <ac:chgData name="Yi jungyeoul" userId="2a40e17312a69c3a" providerId="LiveId" clId="{BCFE10CE-1A67-4E22-B1AC-88100C5295F2}" dt="2020-01-13T14:23:31.141" v="2972" actId="20577"/>
          <ac:spMkLst>
            <pc:docMk/>
            <pc:sldMk cId="740216707" sldId="291"/>
            <ac:spMk id="3" creationId="{00000000-0000-0000-0000-000000000000}"/>
          </ac:spMkLst>
        </pc:spChg>
        <pc:spChg chg="mod">
          <ac:chgData name="Yi jungyeoul" userId="2a40e17312a69c3a" providerId="LiveId" clId="{BCFE10CE-1A67-4E22-B1AC-88100C5295F2}" dt="2020-01-13T14:23:32.917" v="2974" actId="20577"/>
          <ac:spMkLst>
            <pc:docMk/>
            <pc:sldMk cId="740216707" sldId="291"/>
            <ac:spMk id="5" creationId="{00000000-0000-0000-0000-000000000000}"/>
          </ac:spMkLst>
        </pc:spChg>
        <pc:spChg chg="mod">
          <ac:chgData name="Yi jungyeoul" userId="2a40e17312a69c3a" providerId="LiveId" clId="{BCFE10CE-1A67-4E22-B1AC-88100C5295F2}" dt="2020-01-13T15:36:26.401" v="3254" actId="20577"/>
          <ac:spMkLst>
            <pc:docMk/>
            <pc:sldMk cId="740216707" sldId="291"/>
            <ac:spMk id="6" creationId="{6EBFDD68-C7F1-44A0-8B05-C4519E695D98}"/>
          </ac:spMkLst>
        </pc:spChg>
      </pc:sldChg>
      <pc:sldChg chg="del">
        <pc:chgData name="Yi jungyeoul" userId="2a40e17312a69c3a" providerId="LiveId" clId="{BCFE10CE-1A67-4E22-B1AC-88100C5295F2}" dt="2020-01-13T14:08:29.192" v="2123" actId="47"/>
        <pc:sldMkLst>
          <pc:docMk/>
          <pc:sldMk cId="2556124157" sldId="291"/>
        </pc:sldMkLst>
      </pc:sldChg>
      <pc:sldChg chg="del">
        <pc:chgData name="Yi jungyeoul" userId="2a40e17312a69c3a" providerId="LiveId" clId="{BCFE10CE-1A67-4E22-B1AC-88100C5295F2}" dt="2020-01-13T14:09:52.809" v="2198" actId="47"/>
        <pc:sldMkLst>
          <pc:docMk/>
          <pc:sldMk cId="1585450044" sldId="292"/>
        </pc:sldMkLst>
      </pc:sldChg>
      <pc:sldChg chg="del">
        <pc:chgData name="Yi jungyeoul" userId="2a40e17312a69c3a" providerId="LiveId" clId="{BCFE10CE-1A67-4E22-B1AC-88100C5295F2}" dt="2020-01-13T14:08:29.192" v="2123" actId="47"/>
        <pc:sldMkLst>
          <pc:docMk/>
          <pc:sldMk cId="4081714951" sldId="293"/>
        </pc:sldMkLst>
      </pc:sldChg>
    </pc:docChg>
  </pc:docChgLst>
  <pc:docChgLst>
    <pc:chgData name="Yi jungyeoul" userId="2a40e17312a69c3a" providerId="LiveId" clId="{EEF2DF7F-0AB0-4E84-869F-5634745F01B3}"/>
    <pc:docChg chg="undo custSel addSld delSld modSld">
      <pc:chgData name="Yi jungyeoul" userId="2a40e17312a69c3a" providerId="LiveId" clId="{EEF2DF7F-0AB0-4E84-869F-5634745F01B3}" dt="2020-01-02T10:31:02.716" v="2163" actId="1036"/>
      <pc:docMkLst>
        <pc:docMk/>
      </pc:docMkLst>
      <pc:sldChg chg="addSp modSp">
        <pc:chgData name="Yi jungyeoul" userId="2a40e17312a69c3a" providerId="LiveId" clId="{EEF2DF7F-0AB0-4E84-869F-5634745F01B3}" dt="2020-01-02T10:20:22.999" v="2149" actId="1076"/>
        <pc:sldMkLst>
          <pc:docMk/>
          <pc:sldMk cId="2166285973" sldId="260"/>
        </pc:sldMkLst>
        <pc:spChg chg="add mod">
          <ac:chgData name="Yi jungyeoul" userId="2a40e17312a69c3a" providerId="LiveId" clId="{EEF2DF7F-0AB0-4E84-869F-5634745F01B3}" dt="2020-01-02T10:20:22.999" v="2149" actId="1076"/>
          <ac:spMkLst>
            <pc:docMk/>
            <pc:sldMk cId="2166285973" sldId="260"/>
            <ac:spMk id="5" creationId="{B2A858D0-6052-4E1B-A9F5-ED64E9564140}"/>
          </ac:spMkLst>
        </pc:spChg>
      </pc:sldChg>
      <pc:sldChg chg="modSp">
        <pc:chgData name="Yi jungyeoul" userId="2a40e17312a69c3a" providerId="LiveId" clId="{EEF2DF7F-0AB0-4E84-869F-5634745F01B3}" dt="2020-01-02T10:31:02.716" v="2163" actId="1036"/>
        <pc:sldMkLst>
          <pc:docMk/>
          <pc:sldMk cId="3759785801" sldId="273"/>
        </pc:sldMkLst>
        <pc:spChg chg="mod">
          <ac:chgData name="Yi jungyeoul" userId="2a40e17312a69c3a" providerId="LiveId" clId="{EEF2DF7F-0AB0-4E84-869F-5634745F01B3}" dt="2020-01-02T10:31:02.716" v="2163" actId="1036"/>
          <ac:spMkLst>
            <pc:docMk/>
            <pc:sldMk cId="3759785801" sldId="273"/>
            <ac:spMk id="6" creationId="{00000000-0000-0000-0000-000000000000}"/>
          </ac:spMkLst>
        </pc:spChg>
      </pc:sldChg>
      <pc:sldChg chg="modSp">
        <pc:chgData name="Yi jungyeoul" userId="2a40e17312a69c3a" providerId="LiveId" clId="{EEF2DF7F-0AB0-4E84-869F-5634745F01B3}" dt="2020-01-01T03:00:38.935" v="903" actId="6549"/>
        <pc:sldMkLst>
          <pc:docMk/>
          <pc:sldMk cId="1387692336" sldId="286"/>
        </pc:sldMkLst>
        <pc:spChg chg="mod">
          <ac:chgData name="Yi jungyeoul" userId="2a40e17312a69c3a" providerId="LiveId" clId="{EEF2DF7F-0AB0-4E84-869F-5634745F01B3}" dt="2020-01-01T02:44:54.951" v="555" actId="6549"/>
          <ac:spMkLst>
            <pc:docMk/>
            <pc:sldMk cId="1387692336" sldId="286"/>
            <ac:spMk id="5" creationId="{00000000-0000-0000-0000-000000000000}"/>
          </ac:spMkLst>
        </pc:spChg>
        <pc:spChg chg="mod">
          <ac:chgData name="Yi jungyeoul" userId="2a40e17312a69c3a" providerId="LiveId" clId="{EEF2DF7F-0AB0-4E84-869F-5634745F01B3}" dt="2020-01-01T03:00:38.935" v="903" actId="6549"/>
          <ac:spMkLst>
            <pc:docMk/>
            <pc:sldMk cId="1387692336" sldId="286"/>
            <ac:spMk id="6" creationId="{6EBFDD68-C7F1-44A0-8B05-C4519E695D98}"/>
          </ac:spMkLst>
        </pc:spChg>
      </pc:sldChg>
      <pc:sldChg chg="modSp">
        <pc:chgData name="Yi jungyeoul" userId="2a40e17312a69c3a" providerId="LiveId" clId="{EEF2DF7F-0AB0-4E84-869F-5634745F01B3}" dt="2020-01-01T03:29:52.731" v="2127" actId="20577"/>
        <pc:sldMkLst>
          <pc:docMk/>
          <pc:sldMk cId="247440529" sldId="287"/>
        </pc:sldMkLst>
        <pc:spChg chg="mod">
          <ac:chgData name="Yi jungyeoul" userId="2a40e17312a69c3a" providerId="LiveId" clId="{EEF2DF7F-0AB0-4E84-869F-5634745F01B3}" dt="2020-01-01T03:29:52.731" v="2127" actId="20577"/>
          <ac:spMkLst>
            <pc:docMk/>
            <pc:sldMk cId="247440529" sldId="287"/>
            <ac:spMk id="8" creationId="{188C6744-9503-4931-83AA-761674EB1A1A}"/>
          </ac:spMkLst>
        </pc:spChg>
      </pc:sldChg>
      <pc:sldChg chg="modSp add setBg">
        <pc:chgData name="Yi jungyeoul" userId="2a40e17312a69c3a" providerId="LiveId" clId="{EEF2DF7F-0AB0-4E84-869F-5634745F01B3}" dt="2020-01-01T02:22:06.372" v="358" actId="1035"/>
        <pc:sldMkLst>
          <pc:docMk/>
          <pc:sldMk cId="4214010385" sldId="288"/>
        </pc:sldMkLst>
        <pc:spChg chg="mod">
          <ac:chgData name="Yi jungyeoul" userId="2a40e17312a69c3a" providerId="LiveId" clId="{EEF2DF7F-0AB0-4E84-869F-5634745F01B3}" dt="2020-01-01T01:31:24.093" v="9" actId="20577"/>
          <ac:spMkLst>
            <pc:docMk/>
            <pc:sldMk cId="4214010385" sldId="288"/>
            <ac:spMk id="3" creationId="{00000000-0000-0000-0000-000000000000}"/>
          </ac:spMkLst>
        </pc:spChg>
        <pc:spChg chg="mod">
          <ac:chgData name="Yi jungyeoul" userId="2a40e17312a69c3a" providerId="LiveId" clId="{EEF2DF7F-0AB0-4E84-869F-5634745F01B3}" dt="2020-01-01T01:31:18.888" v="7" actId="20577"/>
          <ac:spMkLst>
            <pc:docMk/>
            <pc:sldMk cId="4214010385" sldId="288"/>
            <ac:spMk id="5" creationId="{00000000-0000-0000-0000-000000000000}"/>
          </ac:spMkLst>
        </pc:spChg>
        <pc:spChg chg="mod">
          <ac:chgData name="Yi jungyeoul" userId="2a40e17312a69c3a" providerId="LiveId" clId="{EEF2DF7F-0AB0-4E84-869F-5634745F01B3}" dt="2020-01-01T02:22:06.372" v="358" actId="1035"/>
          <ac:spMkLst>
            <pc:docMk/>
            <pc:sldMk cId="4214010385" sldId="288"/>
            <ac:spMk id="6" creationId="{6EBFDD68-C7F1-44A0-8B05-C4519E695D98}"/>
          </ac:spMkLst>
        </pc:spChg>
      </pc:sldChg>
      <pc:sldChg chg="modSp add">
        <pc:chgData name="Yi jungyeoul" userId="2a40e17312a69c3a" providerId="LiveId" clId="{EEF2DF7F-0AB0-4E84-869F-5634745F01B3}" dt="2020-01-01T01:35:49.196" v="166" actId="1036"/>
        <pc:sldMkLst>
          <pc:docMk/>
          <pc:sldMk cId="1812934201" sldId="289"/>
        </pc:sldMkLst>
        <pc:spChg chg="mod">
          <ac:chgData name="Yi jungyeoul" userId="2a40e17312a69c3a" providerId="LiveId" clId="{EEF2DF7F-0AB0-4E84-869F-5634745F01B3}" dt="2020-01-01T01:31:29.144" v="13" actId="20577"/>
          <ac:spMkLst>
            <pc:docMk/>
            <pc:sldMk cId="1812934201" sldId="289"/>
            <ac:spMk id="3" creationId="{00000000-0000-0000-0000-000000000000}"/>
          </ac:spMkLst>
        </pc:spChg>
        <pc:spChg chg="mod">
          <ac:chgData name="Yi jungyeoul" userId="2a40e17312a69c3a" providerId="LiveId" clId="{EEF2DF7F-0AB0-4E84-869F-5634745F01B3}" dt="2020-01-01T01:31:41.292" v="37"/>
          <ac:spMkLst>
            <pc:docMk/>
            <pc:sldMk cId="1812934201" sldId="289"/>
            <ac:spMk id="5" creationId="{00000000-0000-0000-0000-000000000000}"/>
          </ac:spMkLst>
        </pc:spChg>
        <pc:spChg chg="mod">
          <ac:chgData name="Yi jungyeoul" userId="2a40e17312a69c3a" providerId="LiveId" clId="{EEF2DF7F-0AB0-4E84-869F-5634745F01B3}" dt="2020-01-01T01:35:49.196" v="166" actId="1036"/>
          <ac:spMkLst>
            <pc:docMk/>
            <pc:sldMk cId="1812934201" sldId="289"/>
            <ac:spMk id="6" creationId="{6EBFDD68-C7F1-44A0-8B05-C4519E695D98}"/>
          </ac:spMkLst>
        </pc:spChg>
      </pc:sldChg>
      <pc:sldChg chg="modSp add">
        <pc:chgData name="Yi jungyeoul" userId="2a40e17312a69c3a" providerId="LiveId" clId="{EEF2DF7F-0AB0-4E84-869F-5634745F01B3}" dt="2020-01-01T01:37:01.170" v="188" actId="6549"/>
        <pc:sldMkLst>
          <pc:docMk/>
          <pc:sldMk cId="25514746" sldId="290"/>
        </pc:sldMkLst>
        <pc:spChg chg="mod">
          <ac:chgData name="Yi jungyeoul" userId="2a40e17312a69c3a" providerId="LiveId" clId="{EEF2DF7F-0AB0-4E84-869F-5634745F01B3}" dt="2020-01-01T01:35:54.955" v="169" actId="20577"/>
          <ac:spMkLst>
            <pc:docMk/>
            <pc:sldMk cId="25514746" sldId="290"/>
            <ac:spMk id="3" creationId="{00000000-0000-0000-0000-000000000000}"/>
          </ac:spMkLst>
        </pc:spChg>
        <pc:spChg chg="mod">
          <ac:chgData name="Yi jungyeoul" userId="2a40e17312a69c3a" providerId="LiveId" clId="{EEF2DF7F-0AB0-4E84-869F-5634745F01B3}" dt="2020-01-01T01:35:56.594" v="171" actId="20577"/>
          <ac:spMkLst>
            <pc:docMk/>
            <pc:sldMk cId="25514746" sldId="290"/>
            <ac:spMk id="5" creationId="{00000000-0000-0000-0000-000000000000}"/>
          </ac:spMkLst>
        </pc:spChg>
        <pc:spChg chg="mod">
          <ac:chgData name="Yi jungyeoul" userId="2a40e17312a69c3a" providerId="LiveId" clId="{EEF2DF7F-0AB0-4E84-869F-5634745F01B3}" dt="2020-01-01T01:37:01.170" v="188" actId="6549"/>
          <ac:spMkLst>
            <pc:docMk/>
            <pc:sldMk cId="25514746" sldId="290"/>
            <ac:spMk id="6" creationId="{6EBFDD68-C7F1-44A0-8B05-C4519E695D98}"/>
          </ac:spMkLst>
        </pc:spChg>
      </pc:sldChg>
      <pc:sldChg chg="modSp add del">
        <pc:chgData name="Yi jungyeoul" userId="2a40e17312a69c3a" providerId="LiveId" clId="{EEF2DF7F-0AB0-4E84-869F-5634745F01B3}" dt="2020-01-01T01:31:44.826" v="38" actId="47"/>
        <pc:sldMkLst>
          <pc:docMk/>
          <pc:sldMk cId="3793556579" sldId="290"/>
        </pc:sldMkLst>
        <pc:spChg chg="mod">
          <ac:chgData name="Yi jungyeoul" userId="2a40e17312a69c3a" providerId="LiveId" clId="{EEF2DF7F-0AB0-4E84-869F-5634745F01B3}" dt="2020-01-01T01:31:32.009" v="15" actId="20577"/>
          <ac:spMkLst>
            <pc:docMk/>
            <pc:sldMk cId="3793556579" sldId="290"/>
            <ac:spMk id="3" creationId="{00000000-0000-0000-0000-000000000000}"/>
          </ac:spMkLst>
        </pc:spChg>
      </pc:sldChg>
      <pc:sldChg chg="modSp add">
        <pc:chgData name="Yi jungyeoul" userId="2a40e17312a69c3a" providerId="LiveId" clId="{EEF2DF7F-0AB0-4E84-869F-5634745F01B3}" dt="2020-01-01T02:23:16.925" v="436" actId="1036"/>
        <pc:sldMkLst>
          <pc:docMk/>
          <pc:sldMk cId="2556124157" sldId="291"/>
        </pc:sldMkLst>
        <pc:spChg chg="mod">
          <ac:chgData name="Yi jungyeoul" userId="2a40e17312a69c3a" providerId="LiveId" clId="{EEF2DF7F-0AB0-4E84-869F-5634745F01B3}" dt="2020-01-01T02:23:16.925" v="436" actId="1036"/>
          <ac:spMkLst>
            <pc:docMk/>
            <pc:sldMk cId="2556124157" sldId="291"/>
            <ac:spMk id="6" creationId="{6EBFDD68-C7F1-44A0-8B05-C4519E695D98}"/>
          </ac:spMkLst>
        </pc:spChg>
      </pc:sldChg>
      <pc:sldChg chg="addSp delSp modSp add setBg">
        <pc:chgData name="Yi jungyeoul" userId="2a40e17312a69c3a" providerId="LiveId" clId="{EEF2DF7F-0AB0-4E84-869F-5634745F01B3}" dt="2020-01-01T03:07:38.056" v="1213" actId="20577"/>
        <pc:sldMkLst>
          <pc:docMk/>
          <pc:sldMk cId="1585450044" sldId="292"/>
        </pc:sldMkLst>
        <pc:spChg chg="mod">
          <ac:chgData name="Yi jungyeoul" userId="2a40e17312a69c3a" providerId="LiveId" clId="{EEF2DF7F-0AB0-4E84-869F-5634745F01B3}" dt="2020-01-01T02:55:12.313" v="825" actId="6549"/>
          <ac:spMkLst>
            <pc:docMk/>
            <pc:sldMk cId="1585450044" sldId="292"/>
            <ac:spMk id="5" creationId="{00000000-0000-0000-0000-000000000000}"/>
          </ac:spMkLst>
        </pc:spChg>
        <pc:spChg chg="del">
          <ac:chgData name="Yi jungyeoul" userId="2a40e17312a69c3a" providerId="LiveId" clId="{EEF2DF7F-0AB0-4E84-869F-5634745F01B3}" dt="2020-01-01T03:00:47.785" v="904" actId="478"/>
          <ac:spMkLst>
            <pc:docMk/>
            <pc:sldMk cId="1585450044" sldId="292"/>
            <ac:spMk id="6" creationId="{6EBFDD68-C7F1-44A0-8B05-C4519E695D98}"/>
          </ac:spMkLst>
        </pc:spChg>
        <pc:spChg chg="add mod">
          <ac:chgData name="Yi jungyeoul" userId="2a40e17312a69c3a" providerId="LiveId" clId="{EEF2DF7F-0AB0-4E84-869F-5634745F01B3}" dt="2020-01-01T03:07:38.056" v="1213" actId="20577"/>
          <ac:spMkLst>
            <pc:docMk/>
            <pc:sldMk cId="1585450044" sldId="292"/>
            <ac:spMk id="7" creationId="{08A4D43C-1D10-458A-BE82-920EEF824DF8}"/>
          </ac:spMkLst>
        </pc:spChg>
      </pc:sldChg>
      <pc:sldChg chg="modSp add del setBg">
        <pc:chgData name="Yi jungyeoul" userId="2a40e17312a69c3a" providerId="LiveId" clId="{EEF2DF7F-0AB0-4E84-869F-5634745F01B3}" dt="2020-01-01T02:58:01.923" v="901" actId="47"/>
        <pc:sldMkLst>
          <pc:docMk/>
          <pc:sldMk cId="2542932273" sldId="293"/>
        </pc:sldMkLst>
        <pc:spChg chg="mod">
          <ac:chgData name="Yi jungyeoul" userId="2a40e17312a69c3a" providerId="LiveId" clId="{EEF2DF7F-0AB0-4E84-869F-5634745F01B3}" dt="2020-01-01T02:57:47.732" v="900" actId="20577"/>
          <ac:spMkLst>
            <pc:docMk/>
            <pc:sldMk cId="2542932273" sldId="293"/>
            <ac:spMk id="6" creationId="{6EBFDD68-C7F1-44A0-8B05-C4519E695D98}"/>
          </ac:spMkLst>
        </pc:spChg>
      </pc:sldChg>
      <pc:sldChg chg="modSp add">
        <pc:chgData name="Yi jungyeoul" userId="2a40e17312a69c3a" providerId="LiveId" clId="{EEF2DF7F-0AB0-4E84-869F-5634745F01B3}" dt="2020-01-01T03:13:29.476" v="2126" actId="20577"/>
        <pc:sldMkLst>
          <pc:docMk/>
          <pc:sldMk cId="4081714951" sldId="293"/>
        </pc:sldMkLst>
        <pc:spChg chg="mod">
          <ac:chgData name="Yi jungyeoul" userId="2a40e17312a69c3a" providerId="LiveId" clId="{EEF2DF7F-0AB0-4E84-869F-5634745F01B3}" dt="2020-01-01T03:07:53.257" v="1225" actId="20577"/>
          <ac:spMkLst>
            <pc:docMk/>
            <pc:sldMk cId="4081714951" sldId="293"/>
            <ac:spMk id="5" creationId="{00000000-0000-0000-0000-000000000000}"/>
          </ac:spMkLst>
        </pc:spChg>
        <pc:spChg chg="mod">
          <ac:chgData name="Yi jungyeoul" userId="2a40e17312a69c3a" providerId="LiveId" clId="{EEF2DF7F-0AB0-4E84-869F-5634745F01B3}" dt="2020-01-01T03:13:29.476" v="2126" actId="20577"/>
          <ac:spMkLst>
            <pc:docMk/>
            <pc:sldMk cId="4081714951" sldId="293"/>
            <ac:spMk id="7" creationId="{08A4D43C-1D10-458A-BE82-920EEF824DF8}"/>
          </ac:spMkLst>
        </pc:spChg>
      </pc:sldChg>
    </pc:docChg>
  </pc:docChgLst>
  <pc:docChgLst>
    <pc:chgData name="Yi jungyeoul" userId="2a40e17312a69c3a" providerId="LiveId" clId="{8A7C7A8E-88E8-47E2-82C1-F9B4C1581E21}"/>
    <pc:docChg chg="modSld">
      <pc:chgData name="Yi jungyeoul" userId="2a40e17312a69c3a" providerId="LiveId" clId="{8A7C7A8E-88E8-47E2-82C1-F9B4C1581E21}" dt="2020-01-01T13:21:10.905" v="2" actId="6549"/>
      <pc:docMkLst>
        <pc:docMk/>
      </pc:docMkLst>
      <pc:sldChg chg="modSp">
        <pc:chgData name="Yi jungyeoul" userId="2a40e17312a69c3a" providerId="LiveId" clId="{8A7C7A8E-88E8-47E2-82C1-F9B4C1581E21}" dt="2020-01-01T13:21:10.905" v="2" actId="6549"/>
        <pc:sldMkLst>
          <pc:docMk/>
          <pc:sldMk cId="1387692336" sldId="286"/>
        </pc:sldMkLst>
        <pc:spChg chg="mod">
          <ac:chgData name="Yi jungyeoul" userId="2a40e17312a69c3a" providerId="LiveId" clId="{8A7C7A8E-88E8-47E2-82C1-F9B4C1581E21}" dt="2020-01-01T13:21:10.905" v="2" actId="6549"/>
          <ac:spMkLst>
            <pc:docMk/>
            <pc:sldMk cId="1387692336" sldId="286"/>
            <ac:spMk id="6" creationId="{6EBFDD68-C7F1-44A0-8B05-C4519E695D98}"/>
          </ac:spMkLst>
        </pc:spChg>
      </pc:sldChg>
    </pc:docChg>
  </pc:docChgLst>
  <pc:docChgLst>
    <pc:chgData name="Yi jungyeoul" userId="2a40e17312a69c3a" providerId="LiveId" clId="{2D7E089D-0BD3-41CA-B024-9930B31882B1}"/>
    <pc:docChg chg="undo custSel addSld delSld modSld">
      <pc:chgData name="Yi jungyeoul" userId="2a40e17312a69c3a" providerId="LiveId" clId="{2D7E089D-0BD3-41CA-B024-9930B31882B1}" dt="2019-12-30T18:17:59.374" v="4392" actId="1035"/>
      <pc:docMkLst>
        <pc:docMk/>
      </pc:docMkLst>
      <pc:sldChg chg="addSp modSp">
        <pc:chgData name="Yi jungyeoul" userId="2a40e17312a69c3a" providerId="LiveId" clId="{2D7E089D-0BD3-41CA-B024-9930B31882B1}" dt="2019-12-30T17:39:22.477" v="2033" actId="207"/>
        <pc:sldMkLst>
          <pc:docMk/>
          <pc:sldMk cId="1039639385" sldId="256"/>
        </pc:sldMkLst>
        <pc:spChg chg="mod">
          <ac:chgData name="Yi jungyeoul" userId="2a40e17312a69c3a" providerId="LiveId" clId="{2D7E089D-0BD3-41CA-B024-9930B31882B1}" dt="2019-12-30T17:15:21.599" v="241"/>
          <ac:spMkLst>
            <pc:docMk/>
            <pc:sldMk cId="1039639385" sldId="256"/>
            <ac:spMk id="5" creationId="{00000000-0000-0000-0000-000000000000}"/>
          </ac:spMkLst>
        </pc:spChg>
        <pc:spChg chg="add mod">
          <ac:chgData name="Yi jungyeoul" userId="2a40e17312a69c3a" providerId="LiveId" clId="{2D7E089D-0BD3-41CA-B024-9930B31882B1}" dt="2019-12-30T17:39:22.477" v="2033" actId="207"/>
          <ac:spMkLst>
            <pc:docMk/>
            <pc:sldMk cId="1039639385" sldId="256"/>
            <ac:spMk id="6" creationId="{6EBFDD68-C7F1-44A0-8B05-C4519E695D98}"/>
          </ac:spMkLst>
        </pc:spChg>
      </pc:sldChg>
      <pc:sldChg chg="delSp modSp del">
        <pc:chgData name="Yi jungyeoul" userId="2a40e17312a69c3a" providerId="LiveId" clId="{2D7E089D-0BD3-41CA-B024-9930B31882B1}" dt="2019-12-30T17:39:27.825" v="2034" actId="47"/>
        <pc:sldMkLst>
          <pc:docMk/>
          <pc:sldMk cId="1824878497" sldId="258"/>
        </pc:sldMkLst>
        <pc:spChg chg="mod">
          <ac:chgData name="Yi jungyeoul" userId="2a40e17312a69c3a" providerId="LiveId" clId="{2D7E089D-0BD3-41CA-B024-9930B31882B1}" dt="2019-12-30T17:35:14.967" v="1751" actId="20577"/>
          <ac:spMkLst>
            <pc:docMk/>
            <pc:sldMk cId="1824878497" sldId="258"/>
            <ac:spMk id="5" creationId="{00000000-0000-0000-0000-000000000000}"/>
          </ac:spMkLst>
        </pc:spChg>
        <pc:spChg chg="mod">
          <ac:chgData name="Yi jungyeoul" userId="2a40e17312a69c3a" providerId="LiveId" clId="{2D7E089D-0BD3-41CA-B024-9930B31882B1}" dt="2019-12-30T17:15:50.505" v="255"/>
          <ac:spMkLst>
            <pc:docMk/>
            <pc:sldMk cId="1824878497" sldId="258"/>
            <ac:spMk id="6" creationId="{00000000-0000-0000-0000-000000000000}"/>
          </ac:spMkLst>
        </pc:spChg>
        <pc:picChg chg="del">
          <ac:chgData name="Yi jungyeoul" userId="2a40e17312a69c3a" providerId="LiveId" clId="{2D7E089D-0BD3-41CA-B024-9930B31882B1}" dt="2019-12-30T17:15:24.361" v="242" actId="478"/>
          <ac:picMkLst>
            <pc:docMk/>
            <pc:sldMk cId="1824878497" sldId="258"/>
            <ac:picMk id="7" creationId="{00000000-0000-0000-0000-000000000000}"/>
          </ac:picMkLst>
        </pc:picChg>
      </pc:sldChg>
      <pc:sldChg chg="modSp">
        <pc:chgData name="Yi jungyeoul" userId="2a40e17312a69c3a" providerId="LiveId" clId="{2D7E089D-0BD3-41CA-B024-9930B31882B1}" dt="2019-12-30T17:37:43.104" v="1870" actId="207"/>
        <pc:sldMkLst>
          <pc:docMk/>
          <pc:sldMk cId="2166285973" sldId="260"/>
        </pc:sldMkLst>
        <pc:spChg chg="mod">
          <ac:chgData name="Yi jungyeoul" userId="2a40e17312a69c3a" providerId="LiveId" clId="{2D7E089D-0BD3-41CA-B024-9930B31882B1}" dt="2019-12-30T17:37:43.104" v="1870" actId="207"/>
          <ac:spMkLst>
            <pc:docMk/>
            <pc:sldMk cId="2166285973" sldId="260"/>
            <ac:spMk id="4" creationId="{00000000-0000-0000-0000-000000000000}"/>
          </ac:spMkLst>
        </pc:spChg>
      </pc:sldChg>
      <pc:sldChg chg="modSp del">
        <pc:chgData name="Yi jungyeoul" userId="2a40e17312a69c3a" providerId="LiveId" clId="{2D7E089D-0BD3-41CA-B024-9930B31882B1}" dt="2019-12-30T17:39:40.163" v="2038" actId="47"/>
        <pc:sldMkLst>
          <pc:docMk/>
          <pc:sldMk cId="3938087616" sldId="261"/>
        </pc:sldMkLst>
        <pc:spChg chg="mod">
          <ac:chgData name="Yi jungyeoul" userId="2a40e17312a69c3a" providerId="LiveId" clId="{2D7E089D-0BD3-41CA-B024-9930B31882B1}" dt="2019-12-30T17:37:52.901" v="1883" actId="20577"/>
          <ac:spMkLst>
            <pc:docMk/>
            <pc:sldMk cId="3938087616" sldId="261"/>
            <ac:spMk id="6" creationId="{00000000-0000-0000-0000-000000000000}"/>
          </ac:spMkLst>
        </pc:spChg>
      </pc:sldChg>
      <pc:sldChg chg="del">
        <pc:chgData name="Yi jungyeoul" userId="2a40e17312a69c3a" providerId="LiveId" clId="{2D7E089D-0BD3-41CA-B024-9930B31882B1}" dt="2019-12-30T17:39:40.163" v="2038" actId="47"/>
        <pc:sldMkLst>
          <pc:docMk/>
          <pc:sldMk cId="2514214253" sldId="263"/>
        </pc:sldMkLst>
      </pc:sldChg>
      <pc:sldChg chg="del">
        <pc:chgData name="Yi jungyeoul" userId="2a40e17312a69c3a" providerId="LiveId" clId="{2D7E089D-0BD3-41CA-B024-9930B31882B1}" dt="2019-12-30T17:39:40.163" v="2038" actId="47"/>
        <pc:sldMkLst>
          <pc:docMk/>
          <pc:sldMk cId="912171356" sldId="267"/>
        </pc:sldMkLst>
      </pc:sldChg>
      <pc:sldChg chg="modSp">
        <pc:chgData name="Yi jungyeoul" userId="2a40e17312a69c3a" providerId="LiveId" clId="{2D7E089D-0BD3-41CA-B024-9930B31882B1}" dt="2019-12-30T18:01:23.685" v="3347"/>
        <pc:sldMkLst>
          <pc:docMk/>
          <pc:sldMk cId="3759785801" sldId="273"/>
        </pc:sldMkLst>
        <pc:spChg chg="mod">
          <ac:chgData name="Yi jungyeoul" userId="2a40e17312a69c3a" providerId="LiveId" clId="{2D7E089D-0BD3-41CA-B024-9930B31882B1}" dt="2019-12-30T18:01:23.685" v="3347"/>
          <ac:spMkLst>
            <pc:docMk/>
            <pc:sldMk cId="3759785801" sldId="273"/>
            <ac:spMk id="6" creationId="{00000000-0000-0000-0000-000000000000}"/>
          </ac:spMkLst>
        </pc:spChg>
      </pc:sldChg>
      <pc:sldChg chg="del">
        <pc:chgData name="Yi jungyeoul" userId="2a40e17312a69c3a" providerId="LiveId" clId="{2D7E089D-0BD3-41CA-B024-9930B31882B1}" dt="2019-12-30T17:35:58.620" v="1752" actId="47"/>
        <pc:sldMkLst>
          <pc:docMk/>
          <pc:sldMk cId="3006287676" sldId="274"/>
        </pc:sldMkLst>
      </pc:sldChg>
      <pc:sldChg chg="del">
        <pc:chgData name="Yi jungyeoul" userId="2a40e17312a69c3a" providerId="LiveId" clId="{2D7E089D-0BD3-41CA-B024-9930B31882B1}" dt="2019-12-30T17:35:58.620" v="1752" actId="47"/>
        <pc:sldMkLst>
          <pc:docMk/>
          <pc:sldMk cId="4217685976" sldId="275"/>
        </pc:sldMkLst>
      </pc:sldChg>
      <pc:sldChg chg="del">
        <pc:chgData name="Yi jungyeoul" userId="2a40e17312a69c3a" providerId="LiveId" clId="{2D7E089D-0BD3-41CA-B024-9930B31882B1}" dt="2019-12-30T17:35:58.620" v="1752" actId="47"/>
        <pc:sldMkLst>
          <pc:docMk/>
          <pc:sldMk cId="2544778918" sldId="276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2078475906" sldId="277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629935945" sldId="278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3618126802" sldId="279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1576048048" sldId="281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292599776" sldId="282"/>
        </pc:sldMkLst>
      </pc:sldChg>
      <pc:sldChg chg="del">
        <pc:chgData name="Yi jungyeoul" userId="2a40e17312a69c3a" providerId="LiveId" clId="{2D7E089D-0BD3-41CA-B024-9930B31882B1}" dt="2019-12-30T17:36:03.366" v="1753" actId="47"/>
        <pc:sldMkLst>
          <pc:docMk/>
          <pc:sldMk cId="1797050942" sldId="283"/>
        </pc:sldMkLst>
      </pc:sldChg>
      <pc:sldChg chg="del">
        <pc:chgData name="Yi jungyeoul" userId="2a40e17312a69c3a" providerId="LiveId" clId="{2D7E089D-0BD3-41CA-B024-9930B31882B1}" dt="2019-12-30T17:39:40.163" v="2038" actId="47"/>
        <pc:sldMkLst>
          <pc:docMk/>
          <pc:sldMk cId="2609443942" sldId="284"/>
        </pc:sldMkLst>
      </pc:sldChg>
      <pc:sldChg chg="addSp delSp modSp add">
        <pc:chgData name="Yi jungyeoul" userId="2a40e17312a69c3a" providerId="LiveId" clId="{2D7E089D-0BD3-41CA-B024-9930B31882B1}" dt="2019-12-30T18:05:56.724" v="3618" actId="20577"/>
        <pc:sldMkLst>
          <pc:docMk/>
          <pc:sldMk cId="1015775559" sldId="285"/>
        </pc:sldMkLst>
        <pc:spChg chg="mod">
          <ac:chgData name="Yi jungyeoul" userId="2a40e17312a69c3a" providerId="LiveId" clId="{2D7E089D-0BD3-41CA-B024-9930B31882B1}" dt="2019-12-30T17:39:36.695" v="2037" actId="20577"/>
          <ac:spMkLst>
            <pc:docMk/>
            <pc:sldMk cId="1015775559" sldId="285"/>
            <ac:spMk id="3" creationId="{00000000-0000-0000-0000-000000000000}"/>
          </ac:spMkLst>
        </pc:spChg>
        <pc:spChg chg="mod">
          <ac:chgData name="Yi jungyeoul" userId="2a40e17312a69c3a" providerId="LiveId" clId="{2D7E089D-0BD3-41CA-B024-9930B31882B1}" dt="2019-12-30T17:40:05.162" v="2088"/>
          <ac:spMkLst>
            <pc:docMk/>
            <pc:sldMk cId="1015775559" sldId="285"/>
            <ac:spMk id="5" creationId="{00000000-0000-0000-0000-000000000000}"/>
          </ac:spMkLst>
        </pc:spChg>
        <pc:spChg chg="mod">
          <ac:chgData name="Yi jungyeoul" userId="2a40e17312a69c3a" providerId="LiveId" clId="{2D7E089D-0BD3-41CA-B024-9930B31882B1}" dt="2019-12-30T18:05:56.724" v="3618" actId="20577"/>
          <ac:spMkLst>
            <pc:docMk/>
            <pc:sldMk cId="1015775559" sldId="285"/>
            <ac:spMk id="6" creationId="{6EBFDD68-C7F1-44A0-8B05-C4519E695D98}"/>
          </ac:spMkLst>
        </pc:spChg>
        <pc:spChg chg="add del">
          <ac:chgData name="Yi jungyeoul" userId="2a40e17312a69c3a" providerId="LiveId" clId="{2D7E089D-0BD3-41CA-B024-9930B31882B1}" dt="2019-12-30T18:00:18.911" v="3309"/>
          <ac:spMkLst>
            <pc:docMk/>
            <pc:sldMk cId="1015775559" sldId="285"/>
            <ac:spMk id="7" creationId="{0E383ED2-E528-43CA-9BAE-4CD07761650B}"/>
          </ac:spMkLst>
        </pc:spChg>
        <pc:picChg chg="mod">
          <ac:chgData name="Yi jungyeoul" userId="2a40e17312a69c3a" providerId="LiveId" clId="{2D7E089D-0BD3-41CA-B024-9930B31882B1}" dt="2019-12-30T17:52:36.565" v="3122" actId="14100"/>
          <ac:picMkLst>
            <pc:docMk/>
            <pc:sldMk cId="1015775559" sldId="285"/>
            <ac:picMk id="9" creationId="{00000000-0000-0000-0000-000000000000}"/>
          </ac:picMkLst>
        </pc:picChg>
      </pc:sldChg>
      <pc:sldChg chg="del">
        <pc:chgData name="Yi jungyeoul" userId="2a40e17312a69c3a" providerId="LiveId" clId="{2D7E089D-0BD3-41CA-B024-9930B31882B1}" dt="2019-12-30T17:36:08.663" v="1754" actId="47"/>
        <pc:sldMkLst>
          <pc:docMk/>
          <pc:sldMk cId="2906306117" sldId="285"/>
        </pc:sldMkLst>
      </pc:sldChg>
      <pc:sldChg chg="del">
        <pc:chgData name="Yi jungyeoul" userId="2a40e17312a69c3a" providerId="LiveId" clId="{2D7E089D-0BD3-41CA-B024-9930B31882B1}" dt="2019-12-30T17:36:08.663" v="1754" actId="47"/>
        <pc:sldMkLst>
          <pc:docMk/>
          <pc:sldMk cId="1118376134" sldId="286"/>
        </pc:sldMkLst>
      </pc:sldChg>
      <pc:sldChg chg="modSp add">
        <pc:chgData name="Yi jungyeoul" userId="2a40e17312a69c3a" providerId="LiveId" clId="{2D7E089D-0BD3-41CA-B024-9930B31882B1}" dt="2019-12-30T17:59:21.406" v="3305"/>
        <pc:sldMkLst>
          <pc:docMk/>
          <pc:sldMk cId="1387692336" sldId="286"/>
        </pc:sldMkLst>
        <pc:spChg chg="mod">
          <ac:chgData name="Yi jungyeoul" userId="2a40e17312a69c3a" providerId="LiveId" clId="{2D7E089D-0BD3-41CA-B024-9930B31882B1}" dt="2019-12-30T17:53:37.586" v="3184" actId="20577"/>
          <ac:spMkLst>
            <pc:docMk/>
            <pc:sldMk cId="1387692336" sldId="286"/>
            <ac:spMk id="3" creationId="{00000000-0000-0000-0000-000000000000}"/>
          </ac:spMkLst>
        </pc:spChg>
        <pc:spChg chg="mod">
          <ac:chgData name="Yi jungyeoul" userId="2a40e17312a69c3a" providerId="LiveId" clId="{2D7E089D-0BD3-41CA-B024-9930B31882B1}" dt="2019-12-30T17:54:00.344" v="3221" actId="20577"/>
          <ac:spMkLst>
            <pc:docMk/>
            <pc:sldMk cId="1387692336" sldId="286"/>
            <ac:spMk id="5" creationId="{00000000-0000-0000-0000-000000000000}"/>
          </ac:spMkLst>
        </pc:spChg>
        <pc:spChg chg="mod">
          <ac:chgData name="Yi jungyeoul" userId="2a40e17312a69c3a" providerId="LiveId" clId="{2D7E089D-0BD3-41CA-B024-9930B31882B1}" dt="2019-12-30T17:59:21.406" v="3305"/>
          <ac:spMkLst>
            <pc:docMk/>
            <pc:sldMk cId="1387692336" sldId="286"/>
            <ac:spMk id="6" creationId="{6EBFDD68-C7F1-44A0-8B05-C4519E695D98}"/>
          </ac:spMkLst>
        </pc:spChg>
      </pc:sldChg>
      <pc:sldChg chg="addSp delSp modSp add">
        <pc:chgData name="Yi jungyeoul" userId="2a40e17312a69c3a" providerId="LiveId" clId="{2D7E089D-0BD3-41CA-B024-9930B31882B1}" dt="2019-12-30T18:17:59.374" v="4392" actId="1035"/>
        <pc:sldMkLst>
          <pc:docMk/>
          <pc:sldMk cId="247440529" sldId="287"/>
        </pc:sldMkLst>
        <pc:spChg chg="mod">
          <ac:chgData name="Yi jungyeoul" userId="2a40e17312a69c3a" providerId="LiveId" clId="{2D7E089D-0BD3-41CA-B024-9930B31882B1}" dt="2019-12-30T18:01:31.899" v="3363"/>
          <ac:spMkLst>
            <pc:docMk/>
            <pc:sldMk cId="247440529" sldId="287"/>
            <ac:spMk id="5" creationId="{00000000-0000-0000-0000-000000000000}"/>
          </ac:spMkLst>
        </pc:spChg>
        <pc:spChg chg="mod">
          <ac:chgData name="Yi jungyeoul" userId="2a40e17312a69c3a" providerId="LiveId" clId="{2D7E089D-0BD3-41CA-B024-9930B31882B1}" dt="2019-12-30T18:00:07.235" v="3307" actId="6549"/>
          <ac:spMkLst>
            <pc:docMk/>
            <pc:sldMk cId="247440529" sldId="287"/>
            <ac:spMk id="6" creationId="{6EBFDD68-C7F1-44A0-8B05-C4519E695D98}"/>
          </ac:spMkLst>
        </pc:spChg>
        <pc:spChg chg="add del mod">
          <ac:chgData name="Yi jungyeoul" userId="2a40e17312a69c3a" providerId="LiveId" clId="{2D7E089D-0BD3-41CA-B024-9930B31882B1}" dt="2019-12-30T18:02:06.595" v="3406" actId="478"/>
          <ac:spMkLst>
            <pc:docMk/>
            <pc:sldMk cId="247440529" sldId="287"/>
            <ac:spMk id="7" creationId="{5B6F96CB-D2BC-4201-A452-0C80CE20BBAA}"/>
          </ac:spMkLst>
        </pc:spChg>
        <pc:spChg chg="add mod">
          <ac:chgData name="Yi jungyeoul" userId="2a40e17312a69c3a" providerId="LiveId" clId="{2D7E089D-0BD3-41CA-B024-9930B31882B1}" dt="2019-12-30T18:17:59.374" v="4392" actId="1035"/>
          <ac:spMkLst>
            <pc:docMk/>
            <pc:sldMk cId="247440529" sldId="287"/>
            <ac:spMk id="8" creationId="{188C6744-9503-4931-83AA-761674EB1A1A}"/>
          </ac:spMkLst>
        </pc:spChg>
      </pc:sldChg>
      <pc:sldChg chg="del">
        <pc:chgData name="Yi jungyeoul" userId="2a40e17312a69c3a" providerId="LiveId" clId="{2D7E089D-0BD3-41CA-B024-9930B31882B1}" dt="2019-12-30T17:36:08.663" v="1754" actId="47"/>
        <pc:sldMkLst>
          <pc:docMk/>
          <pc:sldMk cId="3697828465" sldId="287"/>
        </pc:sldMkLst>
      </pc:sldChg>
      <pc:sldChg chg="del">
        <pc:chgData name="Yi jungyeoul" userId="2a40e17312a69c3a" providerId="LiveId" clId="{2D7E089D-0BD3-41CA-B024-9930B31882B1}" dt="2019-12-30T17:36:08.663" v="1754" actId="47"/>
        <pc:sldMkLst>
          <pc:docMk/>
          <pc:sldMk cId="1872244109" sldId="288"/>
        </pc:sldMkLst>
      </pc:sldChg>
      <pc:sldChg chg="del">
        <pc:chgData name="Yi jungyeoul" userId="2a40e17312a69c3a" providerId="LiveId" clId="{2D7E089D-0BD3-41CA-B024-9930B31882B1}" dt="2019-12-30T17:36:12.214" v="1755" actId="47"/>
        <pc:sldMkLst>
          <pc:docMk/>
          <pc:sldMk cId="2646127006" sldId="289"/>
        </pc:sldMkLst>
      </pc:sldChg>
      <pc:sldChg chg="del">
        <pc:chgData name="Yi jungyeoul" userId="2a40e17312a69c3a" providerId="LiveId" clId="{2D7E089D-0BD3-41CA-B024-9930B31882B1}" dt="2019-12-30T17:36:12.214" v="1755" actId="47"/>
        <pc:sldMkLst>
          <pc:docMk/>
          <pc:sldMk cId="98018191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1056" y="2249481"/>
            <a:ext cx="85298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React, Node, AWS</a:t>
            </a:r>
            <a:br>
              <a:rPr lang="en-US" altLang="ja-JP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ko-KR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개발부터 배포까지</a:t>
            </a:r>
            <a:br>
              <a:rPr lang="en-US" altLang="ko-K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ko-KR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따라하면 완성되는 웹프로젝트</a:t>
            </a:r>
            <a:br>
              <a:rPr lang="en-US" altLang="ko-K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2/5</a:t>
            </a:r>
            <a:r>
              <a:rPr lang="ko-KR" altLang="en-US" sz="4800" b="1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회차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B2A858D0-6052-4E1B-A9F5-ED64E9564140}"/>
              </a:ext>
            </a:extLst>
          </p:cNvPr>
          <p:cNvSpPr txBox="1"/>
          <p:nvPr/>
        </p:nvSpPr>
        <p:spPr>
          <a:xfrm>
            <a:off x="10244832" y="5788240"/>
            <a:ext cx="1287262" cy="57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이정열</a:t>
            </a:r>
            <a:endParaRPr kumimoji="1" lang="en-US" altLang="ko-KR" sz="24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720224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목차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38879" y="1636565"/>
              <a:ext cx="4381328" cy="2791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2</a:t>
              </a:r>
              <a:r>
                <a:rPr lang="ko-KR" alt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회차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수업목표 </a:t>
              </a: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&amp; 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강의방향</a:t>
              </a:r>
              <a:endParaRPr lang="en-US" altLang="ko-KR" sz="24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State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와 </a:t>
              </a: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prop</a:t>
              </a: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2</a:t>
              </a:r>
              <a:r>
                <a:rPr lang="ko-KR" alt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회차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1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강</a:t>
              </a:r>
              <a:endParaRPr lang="en-US" altLang="ko-KR" sz="24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2</a:t>
              </a:r>
              <a:r>
                <a:rPr lang="ko-KR" alt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회차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2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강</a:t>
              </a:r>
              <a:endParaRPr lang="en-US" altLang="ko-KR" sz="24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2</a:t>
              </a:r>
              <a:r>
                <a:rPr lang="ko-KR" alt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회차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3</a:t>
              </a:r>
              <a:r>
                <a:rPr lang="ko-KR" altLang="en-US" sz="24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강</a:t>
              </a:r>
              <a:endParaRPr lang="en-US" altLang="ko-KR" sz="24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78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lang="ko-KR" alt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회차</a:t>
            </a:r>
            <a:b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</a:br>
            <a:r>
              <a:rPr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수업목표</a:t>
            </a: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1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675965" y="310055"/>
            <a:ext cx="9485555" cy="6001643"/>
          </a:xfrm>
          <a:prstGeom prst="rect">
            <a:avLst/>
          </a:prstGeom>
          <a:solidFill>
            <a:srgbClr val="013B52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400" dirty="0">
                <a:solidFill>
                  <a:schemeClr val="bg1"/>
                </a:solidFill>
              </a:rPr>
              <a:t>React.js</a:t>
            </a:r>
            <a:r>
              <a:rPr kumimoji="1" lang="ko-KR" altLang="en-US" sz="2400" dirty="0">
                <a:solidFill>
                  <a:schemeClr val="bg1"/>
                </a:solidFill>
              </a:rPr>
              <a:t>로 </a:t>
            </a:r>
            <a:r>
              <a:rPr kumimoji="1" lang="en-US" altLang="ko-KR" sz="2400" dirty="0">
                <a:solidFill>
                  <a:schemeClr val="bg1"/>
                </a:solidFill>
              </a:rPr>
              <a:t>Front-End </a:t>
            </a:r>
            <a:r>
              <a:rPr kumimoji="1" lang="ko-KR" altLang="en-US" sz="2400" dirty="0">
                <a:solidFill>
                  <a:schemeClr val="bg1"/>
                </a:solidFill>
              </a:rPr>
              <a:t>레이아웃을 세팅한다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1) </a:t>
            </a:r>
            <a:r>
              <a:rPr lang="en-US" altLang="ko-KR" sz="2400" dirty="0" err="1">
                <a:solidFill>
                  <a:schemeClr val="bg1"/>
                </a:solidFill>
              </a:rPr>
              <a:t>css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img</a:t>
            </a:r>
            <a:r>
              <a:rPr lang="ko-KR" altLang="en-US" sz="2400" dirty="0">
                <a:solidFill>
                  <a:schemeClr val="bg1"/>
                </a:solidFill>
              </a:rPr>
              <a:t> 파일을 </a:t>
            </a:r>
            <a:r>
              <a:rPr lang="en-US" altLang="ko-KR" sz="2400" dirty="0">
                <a:solidFill>
                  <a:schemeClr val="bg1"/>
                </a:solidFill>
              </a:rPr>
              <a:t>react </a:t>
            </a:r>
            <a:r>
              <a:rPr lang="ko-KR" altLang="en-US" sz="2400" dirty="0">
                <a:solidFill>
                  <a:schemeClr val="bg1"/>
                </a:solidFill>
              </a:rPr>
              <a:t>경로에 위치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html </a:t>
            </a:r>
            <a:r>
              <a:rPr lang="ko-KR" altLang="en-US" sz="2400" dirty="0">
                <a:solidFill>
                  <a:schemeClr val="bg1"/>
                </a:solidFill>
              </a:rPr>
              <a:t>파일은 </a:t>
            </a:r>
            <a:r>
              <a:rPr lang="en-US" altLang="ko-KR" sz="2400" dirty="0" err="1">
                <a:solidFill>
                  <a:schemeClr val="bg1"/>
                </a:solidFill>
              </a:rPr>
              <a:t>jsx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형태로 변환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2) header, footer </a:t>
            </a:r>
            <a:r>
              <a:rPr lang="ko-KR" altLang="en-US" sz="2400" dirty="0">
                <a:solidFill>
                  <a:schemeClr val="bg1"/>
                </a:solidFill>
              </a:rPr>
              <a:t>공통 영역 처리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</a:rPr>
              <a:t>공통영역 사이에 홈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등록 페이지 라우팅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Open </a:t>
            </a:r>
            <a:r>
              <a:rPr lang="en-US" altLang="ko-KR" sz="2400" dirty="0" err="1">
                <a:solidFill>
                  <a:schemeClr val="bg1"/>
                </a:solidFill>
              </a:rPr>
              <a:t>Api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Node </a:t>
            </a:r>
            <a:r>
              <a:rPr lang="en-US" altLang="ko-KR" sz="2400" dirty="0" err="1">
                <a:solidFill>
                  <a:schemeClr val="bg1"/>
                </a:solidFill>
              </a:rPr>
              <a:t>Api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1) </a:t>
            </a:r>
            <a:r>
              <a:rPr lang="ko-KR" altLang="en-US" sz="2400" dirty="0">
                <a:solidFill>
                  <a:schemeClr val="bg1"/>
                </a:solidFill>
              </a:rPr>
              <a:t>서울시 유동인구 데이터 호출</a:t>
            </a:r>
            <a:r>
              <a:rPr lang="en-US" altLang="ko-KR" sz="2400" dirty="0">
                <a:solidFill>
                  <a:schemeClr val="bg1"/>
                </a:solidFill>
              </a:rPr>
              <a:t>- 19</a:t>
            </a:r>
            <a:r>
              <a:rPr lang="ko-KR" altLang="en-US" sz="2400" dirty="0">
                <a:solidFill>
                  <a:schemeClr val="bg1"/>
                </a:solidFill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dirty="0">
                <a:solidFill>
                  <a:schemeClr val="bg1"/>
                </a:solidFill>
              </a:rPr>
              <a:t>월 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</a:t>
            </a:r>
            <a:r>
              <a:rPr lang="ko-KR" altLang="en-US" sz="2400" dirty="0">
                <a:solidFill>
                  <a:schemeClr val="bg1"/>
                </a:solidFill>
              </a:rPr>
              <a:t>유동인구 리스트 페이지에 호출한 데이터를 노출한다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2) AWS </a:t>
            </a:r>
            <a:r>
              <a:rPr lang="en-US" altLang="ko-KR" sz="2400" dirty="0" err="1">
                <a:solidFill>
                  <a:schemeClr val="bg1"/>
                </a:solidFill>
              </a:rPr>
              <a:t>rds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서버를 </a:t>
            </a:r>
            <a:r>
              <a:rPr lang="en-US" altLang="ko-KR" sz="2400" dirty="0">
                <a:solidFill>
                  <a:schemeClr val="bg1"/>
                </a:solidFill>
              </a:rPr>
              <a:t>Node </a:t>
            </a:r>
            <a:r>
              <a:rPr lang="ko-KR" altLang="en-US" sz="2400" dirty="0">
                <a:solidFill>
                  <a:schemeClr val="bg1"/>
                </a:solidFill>
              </a:rPr>
              <a:t>서버와 연결한다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</a:t>
            </a:r>
            <a:r>
              <a:rPr lang="en-US" altLang="ko-KR" sz="2400" dirty="0" err="1">
                <a:solidFill>
                  <a:schemeClr val="bg1"/>
                </a:solidFill>
              </a:rPr>
              <a:t>Mysql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쿼리로 호출한 데이터를 </a:t>
            </a:r>
            <a:r>
              <a:rPr lang="en-US" altLang="ko-KR" sz="2400" dirty="0">
                <a:solidFill>
                  <a:schemeClr val="bg1"/>
                </a:solidFill>
              </a:rPr>
              <a:t>tool </a:t>
            </a:r>
            <a:r>
              <a:rPr lang="ko-KR" altLang="en-US" sz="2400" dirty="0">
                <a:solidFill>
                  <a:schemeClr val="bg1"/>
                </a:solidFill>
              </a:rPr>
              <a:t>리스트에 노출한다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AWS </a:t>
            </a:r>
            <a:r>
              <a:rPr lang="ko-KR" altLang="en-US" sz="2400" dirty="0">
                <a:solidFill>
                  <a:schemeClr val="bg1"/>
                </a:solidFill>
              </a:rPr>
              <a:t>가입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세팅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1) AWS </a:t>
            </a:r>
            <a:r>
              <a:rPr lang="ko-KR" altLang="en-US" sz="2400" dirty="0">
                <a:solidFill>
                  <a:schemeClr val="bg1"/>
                </a:solidFill>
              </a:rPr>
              <a:t>계정생성</a:t>
            </a:r>
            <a:r>
              <a:rPr lang="en-US" altLang="ko-KR" sz="2400" dirty="0">
                <a:solidFill>
                  <a:schemeClr val="bg1"/>
                </a:solidFill>
              </a:rPr>
              <a:t>, RDS </a:t>
            </a:r>
            <a:r>
              <a:rPr lang="ko-KR" altLang="en-US" sz="2400" dirty="0" err="1">
                <a:solidFill>
                  <a:schemeClr val="bg1"/>
                </a:solidFill>
              </a:rPr>
              <a:t>프리티어</a:t>
            </a:r>
            <a:r>
              <a:rPr lang="ko-KR" altLang="en-US" sz="2400" dirty="0">
                <a:solidFill>
                  <a:schemeClr val="bg1"/>
                </a:solidFill>
              </a:rPr>
              <a:t> 인스턴스 생성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2) </a:t>
            </a:r>
            <a:r>
              <a:rPr lang="en-US" altLang="ko-KR" sz="2400" dirty="0" err="1">
                <a:solidFill>
                  <a:schemeClr val="bg1"/>
                </a:solidFill>
              </a:rPr>
              <a:t>Mysql</a:t>
            </a:r>
            <a:r>
              <a:rPr lang="en-US" altLang="ko-KR" sz="2400" dirty="0">
                <a:solidFill>
                  <a:schemeClr val="bg1"/>
                </a:solidFill>
              </a:rPr>
              <a:t>, Workbench </a:t>
            </a:r>
            <a:r>
              <a:rPr lang="ko-KR" altLang="en-US" sz="2400" dirty="0">
                <a:solidFill>
                  <a:schemeClr val="bg1"/>
                </a:solidFill>
              </a:rPr>
              <a:t>설치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3) DB </a:t>
            </a:r>
            <a:r>
              <a:rPr lang="ko-KR" altLang="en-US" sz="2400" dirty="0">
                <a:solidFill>
                  <a:schemeClr val="bg1"/>
                </a:solidFill>
              </a:rPr>
              <a:t>스키마 생성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테이블 생성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더미 데이터 삽입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인덱싱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lang="ko-KR" alt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회차</a:t>
            </a:r>
            <a:b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</a:br>
            <a:r>
              <a:rPr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강의방향</a:t>
            </a: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1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675965" y="887102"/>
            <a:ext cx="9485555" cy="461665"/>
          </a:xfrm>
          <a:prstGeom prst="rect">
            <a:avLst/>
          </a:prstGeom>
          <a:solidFill>
            <a:srgbClr val="013B52">
              <a:alpha val="36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13">
            <a:extLst>
              <a:ext uri="{FF2B5EF4-FFF2-40B4-BE49-F238E27FC236}">
                <a16:creationId xmlns:a16="http://schemas.microsoft.com/office/drawing/2014/main" id="{188C6744-9503-4931-83AA-761674EB1A1A}"/>
              </a:ext>
            </a:extLst>
          </p:cNvPr>
          <p:cNvSpPr txBox="1"/>
          <p:nvPr/>
        </p:nvSpPr>
        <p:spPr>
          <a:xfrm>
            <a:off x="2675965" y="1323982"/>
            <a:ext cx="9485555" cy="2677656"/>
          </a:xfrm>
          <a:prstGeom prst="rect">
            <a:avLst/>
          </a:prstGeom>
          <a:solidFill>
            <a:srgbClr val="013B52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스크립트보다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백앤드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</a:rPr>
              <a:t>사용이</a:t>
            </a:r>
            <a:r>
              <a:rPr kumimoji="1" lang="ko-KR" altLang="en-US" sz="2400" dirty="0">
                <a:solidFill>
                  <a:schemeClr val="bg1"/>
                </a:solidFill>
              </a:rPr>
              <a:t> 우선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1) </a:t>
            </a:r>
            <a:r>
              <a:rPr kumimoji="1" lang="ko-KR" altLang="en-US" sz="2400" dirty="0">
                <a:solidFill>
                  <a:schemeClr val="bg1"/>
                </a:solidFill>
              </a:rPr>
              <a:t>이벤트 처리 등의 </a:t>
            </a:r>
            <a:r>
              <a:rPr lang="en-US" altLang="ko-KR" sz="2400" dirty="0">
                <a:solidFill>
                  <a:schemeClr val="bg1"/>
                </a:solidFill>
              </a:rPr>
              <a:t>s</a:t>
            </a:r>
            <a:r>
              <a:rPr kumimoji="1" lang="en-US" altLang="ko-KR" sz="2400" dirty="0">
                <a:solidFill>
                  <a:schemeClr val="bg1"/>
                </a:solidFill>
              </a:rPr>
              <a:t>cript</a:t>
            </a:r>
            <a:r>
              <a:rPr kumimoji="1" lang="ko-KR" altLang="en-US" sz="2400" dirty="0">
                <a:solidFill>
                  <a:schemeClr val="bg1"/>
                </a:solidFill>
              </a:rPr>
              <a:t>는 이번 강에서 구현하지 않는다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</a:rPr>
              <a:t>CRUD </a:t>
            </a:r>
            <a:r>
              <a:rPr lang="ko-KR" altLang="en-US" sz="2400" dirty="0">
                <a:solidFill>
                  <a:schemeClr val="bg1"/>
                </a:solidFill>
              </a:rPr>
              <a:t>구현에 꼭 필요한 스크립트만 사용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r>
              <a:rPr kumimoji="1" lang="en-US" altLang="ko-KR" sz="2400" dirty="0">
                <a:solidFill>
                  <a:schemeClr val="bg1"/>
                </a:solidFill>
              </a:rPr>
              <a:t> 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>
                <a:solidFill>
                  <a:schemeClr val="bg1"/>
                </a:solidFill>
              </a:rPr>
              <a:t>화면에 나타낼 데이터 구조를 생성하고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</a:t>
            </a:r>
            <a:r>
              <a:rPr lang="en-US" altLang="ko-KR" sz="2400" dirty="0" err="1">
                <a:solidFill>
                  <a:schemeClr val="bg1"/>
                </a:solidFill>
              </a:rPr>
              <a:t>Mysql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쿼리를 작성 해본다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</a:rPr>
              <a:t>작성한 쿼리를 실행되어 연결된 </a:t>
            </a:r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서버에서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React </a:t>
            </a:r>
            <a:r>
              <a:rPr lang="ko-KR" altLang="en-US" sz="2400" dirty="0">
                <a:solidFill>
                  <a:schemeClr val="bg1"/>
                </a:solidFill>
              </a:rPr>
              <a:t>페이지 까지 가져오는 과정을 중점적으로 파악한다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4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1983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State</a:t>
            </a:r>
            <a:r>
              <a:rPr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와</a:t>
            </a:r>
            <a:b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  Props</a:t>
            </a:r>
            <a:br>
              <a:rPr lang="en-US" altLang="ja-JP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</a:b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2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675965" y="1286593"/>
            <a:ext cx="9485555" cy="3046988"/>
          </a:xfrm>
          <a:prstGeom prst="rect">
            <a:avLst/>
          </a:prstGeom>
          <a:solidFill>
            <a:srgbClr val="013B52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State : </a:t>
            </a:r>
            <a:r>
              <a:rPr lang="ko-KR" altLang="en-US" sz="2400" dirty="0">
                <a:solidFill>
                  <a:schemeClr val="bg1"/>
                </a:solidFill>
              </a:rPr>
              <a:t>동적이 데이터를 선언한다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컴포넌트 내부에 존재해 상태 값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</a:t>
            </a:r>
            <a:r>
              <a:rPr lang="ko-KR" altLang="en-US" sz="2400" dirty="0">
                <a:solidFill>
                  <a:schemeClr val="bg1"/>
                </a:solidFill>
              </a:rPr>
              <a:t> 변경이 가능하다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Props : </a:t>
            </a:r>
            <a:r>
              <a:rPr lang="ko-KR" altLang="en-US" sz="2400" dirty="0">
                <a:solidFill>
                  <a:schemeClr val="bg1"/>
                </a:solidFill>
              </a:rPr>
              <a:t>부모 객체가 자식 객체에게 값을 전달할 때 사용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  </a:t>
            </a:r>
            <a:r>
              <a:rPr lang="ko-KR" altLang="en-US" sz="2400" dirty="0">
                <a:solidFill>
                  <a:schemeClr val="bg1"/>
                </a:solidFill>
              </a:rPr>
              <a:t>원칙적으로 자식객체에서 값을 변경할 수 없다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  </a:t>
            </a:r>
            <a:r>
              <a:rPr lang="ko-KR" altLang="en-US" sz="2400" dirty="0">
                <a:solidFill>
                  <a:schemeClr val="bg1"/>
                </a:solidFill>
              </a:rPr>
              <a:t>부모 객체에서 수정된 값을 전달해 줘야한다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   </a:t>
            </a:r>
            <a:br>
              <a:rPr lang="en-US" altLang="ko-KR" sz="2400" dirty="0">
                <a:solidFill>
                  <a:schemeClr val="bg1"/>
                </a:solidFill>
              </a:rPr>
            </a:b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9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kumimoji="1" lang="ko-KR" alt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회차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1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강</a:t>
            </a: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3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727683" y="1244966"/>
            <a:ext cx="9485555" cy="2677656"/>
          </a:xfrm>
          <a:prstGeom prst="rect">
            <a:avLst/>
          </a:prstGeom>
          <a:solidFill>
            <a:srgbClr val="013B52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Html, </a:t>
            </a:r>
            <a:r>
              <a:rPr lang="en-US" altLang="ko-KR" sz="2400" dirty="0" err="1">
                <a:solidFill>
                  <a:schemeClr val="bg1"/>
                </a:solidFill>
              </a:rPr>
              <a:t>css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img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파일 세팅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App.js</a:t>
            </a:r>
            <a:r>
              <a:rPr lang="ko-KR" altLang="en-US" sz="2400" dirty="0">
                <a:solidFill>
                  <a:schemeClr val="bg1"/>
                </a:solidFill>
              </a:rPr>
              <a:t>에서 라우팅 처리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목표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공통영역</a:t>
            </a:r>
            <a:r>
              <a:rPr lang="en-US" altLang="ko-KR" sz="2400" dirty="0">
                <a:solidFill>
                  <a:schemeClr val="bg1"/>
                </a:solidFill>
              </a:rPr>
              <a:t>(header, footer)</a:t>
            </a:r>
            <a:r>
              <a:rPr lang="ko-KR" altLang="en-US" sz="2400" dirty="0">
                <a:solidFill>
                  <a:schemeClr val="bg1"/>
                </a:solidFill>
              </a:rPr>
              <a:t>을 별도로 구현하고</a:t>
            </a:r>
            <a:r>
              <a:rPr lang="en-US" altLang="ko-KR" sz="2400" dirty="0">
                <a:solidFill>
                  <a:schemeClr val="bg1"/>
                </a:solidFill>
              </a:rPr>
              <a:t>, header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footer </a:t>
            </a:r>
            <a:r>
              <a:rPr lang="ko-KR" altLang="en-US" sz="2400" dirty="0">
                <a:solidFill>
                  <a:schemeClr val="bg1"/>
                </a:solidFill>
              </a:rPr>
              <a:t>사이에 </a:t>
            </a:r>
            <a:r>
              <a:rPr lang="ko-KR" altLang="en-US" sz="2400" dirty="0" err="1">
                <a:solidFill>
                  <a:schemeClr val="bg1"/>
                </a:solidFill>
              </a:rPr>
              <a:t>라우팅된</a:t>
            </a:r>
            <a:r>
              <a:rPr lang="ko-KR" altLang="en-US" sz="2400" dirty="0">
                <a:solidFill>
                  <a:schemeClr val="bg1"/>
                </a:solidFill>
              </a:rPr>
              <a:t> 페이지를 노출시킨다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소스참고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https://leejungyeoul.tistory.com/91?category=773611</a:t>
            </a:r>
          </a:p>
        </p:txBody>
      </p:sp>
    </p:spTree>
    <p:extLst>
      <p:ext uri="{BB962C8B-B14F-4D97-AF65-F5344CB8AC3E}">
        <p14:creationId xmlns:p14="http://schemas.microsoft.com/office/powerpoint/2010/main" val="181293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kumimoji="1" lang="ko-KR" alt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회차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강</a:t>
            </a: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4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727683" y="1244966"/>
            <a:ext cx="9485555" cy="2677656"/>
          </a:xfrm>
          <a:prstGeom prst="rect">
            <a:avLst/>
          </a:prstGeom>
          <a:solidFill>
            <a:srgbClr val="013B52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Node </a:t>
            </a:r>
            <a:r>
              <a:rPr lang="ko-KR" altLang="en-US" sz="2400" dirty="0">
                <a:solidFill>
                  <a:schemeClr val="bg1"/>
                </a:solidFill>
              </a:rPr>
              <a:t>코드수정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Router, Module, </a:t>
            </a:r>
            <a:r>
              <a:rPr lang="en-US" altLang="ko-KR" sz="2400" dirty="0" err="1">
                <a:solidFill>
                  <a:schemeClr val="bg1"/>
                </a:solidFill>
              </a:rPr>
              <a:t>dbconnetionModule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수정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목표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이미 테이블이 </a:t>
            </a:r>
            <a:r>
              <a:rPr lang="ko-KR" altLang="en-US" sz="2400" dirty="0" err="1">
                <a:solidFill>
                  <a:schemeClr val="bg1"/>
                </a:solidFill>
              </a:rPr>
              <a:t>세팅되어</a:t>
            </a:r>
            <a:r>
              <a:rPr lang="ko-KR" altLang="en-US" sz="2400" dirty="0">
                <a:solidFill>
                  <a:schemeClr val="bg1"/>
                </a:solidFill>
              </a:rPr>
              <a:t> 있는 </a:t>
            </a:r>
            <a:r>
              <a:rPr lang="en-US" altLang="ko-KR" sz="2400" dirty="0" err="1">
                <a:solidFill>
                  <a:schemeClr val="bg1"/>
                </a:solidFill>
              </a:rPr>
              <a:t>mysql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서버에서 데이터를 </a:t>
            </a:r>
            <a:r>
              <a:rPr lang="en-US" altLang="ko-KR" sz="2400" dirty="0">
                <a:solidFill>
                  <a:schemeClr val="bg1"/>
                </a:solidFill>
              </a:rPr>
              <a:t>select </a:t>
            </a:r>
            <a:r>
              <a:rPr lang="ko-KR" altLang="en-US" sz="2400" dirty="0">
                <a:solidFill>
                  <a:schemeClr val="bg1"/>
                </a:solidFill>
              </a:rPr>
              <a:t>하고</a:t>
            </a:r>
            <a:r>
              <a:rPr lang="en-US" altLang="ko-KR" sz="2400" dirty="0">
                <a:solidFill>
                  <a:schemeClr val="bg1"/>
                </a:solidFill>
              </a:rPr>
              <a:t>, react </a:t>
            </a:r>
            <a:r>
              <a:rPr lang="ko-KR" altLang="en-US" sz="2400" dirty="0">
                <a:solidFill>
                  <a:schemeClr val="bg1"/>
                </a:solidFill>
              </a:rPr>
              <a:t>페이지에 리스트로 노출시킨다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소스참고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https://leejungyeoul.tistory.com/92?category=773611</a:t>
            </a:r>
          </a:p>
        </p:txBody>
      </p:sp>
    </p:spTree>
    <p:extLst>
      <p:ext uri="{BB962C8B-B14F-4D97-AF65-F5344CB8AC3E}">
        <p14:creationId xmlns:p14="http://schemas.microsoft.com/office/powerpoint/2010/main" val="116617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直角三角形 3"/>
          <p:cNvSpPr/>
          <p:nvPr/>
        </p:nvSpPr>
        <p:spPr>
          <a:xfrm rot="5400000">
            <a:off x="819150" y="-819150"/>
            <a:ext cx="6858000" cy="8496300"/>
          </a:xfrm>
          <a:prstGeom prst="rt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" y="2044363"/>
            <a:ext cx="2433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2</a:t>
            </a:r>
            <a:r>
              <a:rPr kumimoji="1" lang="ko-KR" altLang="en-US" sz="4000" dirty="0" err="1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회차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3</a:t>
            </a:r>
            <a:r>
              <a:rPr kumimoji="1" lang="ko-KR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강</a:t>
            </a:r>
            <a:endParaRPr kumimoji="1" lang="ja-JP" altLang="en-US" sz="4000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050" y="1028700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ja-JP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13">
            <a:extLst>
              <a:ext uri="{FF2B5EF4-FFF2-40B4-BE49-F238E27FC236}">
                <a16:creationId xmlns:a16="http://schemas.microsoft.com/office/drawing/2014/main" id="{6EBFDD68-C7F1-44A0-8B05-C4519E695D98}"/>
              </a:ext>
            </a:extLst>
          </p:cNvPr>
          <p:cNvSpPr txBox="1"/>
          <p:nvPr/>
        </p:nvSpPr>
        <p:spPr>
          <a:xfrm>
            <a:off x="2727683" y="1244966"/>
            <a:ext cx="9485555" cy="3785652"/>
          </a:xfrm>
          <a:prstGeom prst="rect">
            <a:avLst/>
          </a:prstGeom>
          <a:solidFill>
            <a:srgbClr val="013B52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AWS </a:t>
            </a:r>
            <a:r>
              <a:rPr lang="ko-KR" altLang="en-US" sz="2400" dirty="0">
                <a:solidFill>
                  <a:schemeClr val="bg1"/>
                </a:solidFill>
              </a:rPr>
              <a:t>가입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RDS </a:t>
            </a:r>
            <a:r>
              <a:rPr lang="ko-KR" altLang="en-US" sz="2400" dirty="0">
                <a:solidFill>
                  <a:schemeClr val="bg1"/>
                </a:solidFill>
              </a:rPr>
              <a:t>인스턴스 생성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 err="1">
                <a:solidFill>
                  <a:schemeClr val="bg1"/>
                </a:solidFill>
              </a:rPr>
              <a:t>Mysql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스키마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테이블 생성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ko-KR" altLang="en-US" sz="2400" dirty="0">
                <a:solidFill>
                  <a:schemeClr val="bg1"/>
                </a:solidFill>
              </a:rPr>
              <a:t>목표 </a:t>
            </a:r>
            <a:r>
              <a:rPr lang="en-US" altLang="ko-KR" sz="2400" dirty="0">
                <a:solidFill>
                  <a:schemeClr val="bg1"/>
                </a:solidFill>
              </a:rPr>
              <a:t>: AWS</a:t>
            </a:r>
            <a:r>
              <a:rPr lang="ko-KR" altLang="en-US" sz="2400" dirty="0">
                <a:solidFill>
                  <a:schemeClr val="bg1"/>
                </a:solidFill>
              </a:rPr>
              <a:t>가입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결제카드입력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, RDS t2.micro(1</a:t>
            </a:r>
            <a:r>
              <a:rPr lang="ko-KR" altLang="en-US" sz="2400" dirty="0">
                <a:solidFill>
                  <a:schemeClr val="bg1"/>
                </a:solidFill>
              </a:rPr>
              <a:t>년 </a:t>
            </a:r>
            <a:r>
              <a:rPr lang="ko-KR" altLang="en-US" sz="2400" dirty="0" err="1">
                <a:solidFill>
                  <a:schemeClr val="bg1"/>
                </a:solidFill>
              </a:rPr>
              <a:t>프리티어</a:t>
            </a:r>
            <a:r>
              <a:rPr lang="en-US" altLang="ko-KR" sz="2400" dirty="0">
                <a:solidFill>
                  <a:schemeClr val="bg1"/>
                </a:solidFill>
              </a:rPr>
              <a:t>) </a:t>
            </a:r>
            <a:r>
              <a:rPr lang="ko-KR" altLang="en-US" sz="2400" dirty="0">
                <a:solidFill>
                  <a:schemeClr val="bg1"/>
                </a:solidFill>
              </a:rPr>
              <a:t>인스턴스를 세팅하고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, workbench</a:t>
            </a:r>
            <a:r>
              <a:rPr lang="ko-KR" altLang="en-US" sz="2400" dirty="0">
                <a:solidFill>
                  <a:schemeClr val="bg1"/>
                </a:solidFill>
              </a:rPr>
              <a:t>에서 필요한 테이블 생성과 더미데이터 삽입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, </a:t>
            </a:r>
            <a:r>
              <a:rPr lang="ko-KR" altLang="en-US" sz="2400" dirty="0">
                <a:solidFill>
                  <a:schemeClr val="bg1"/>
                </a:solidFill>
              </a:rPr>
              <a:t>등록페이지를 구현한다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br>
              <a:rPr lang="en-US" altLang="ko-KR" sz="2400" dirty="0">
                <a:solidFill>
                  <a:schemeClr val="bg1"/>
                </a:solidFill>
              </a:rPr>
            </a:b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소스참고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https://leejungyeoul.tistory.com/93?category=773611</a:t>
            </a:r>
          </a:p>
        </p:txBody>
      </p:sp>
    </p:spTree>
    <p:extLst>
      <p:ext uri="{BB962C8B-B14F-4D97-AF65-F5344CB8AC3E}">
        <p14:creationId xmlns:p14="http://schemas.microsoft.com/office/powerpoint/2010/main" val="74021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482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Century Gothic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Yi jungyeoul</cp:lastModifiedBy>
  <cp:revision>58</cp:revision>
  <dcterms:created xsi:type="dcterms:W3CDTF">2018-08-02T00:16:13Z</dcterms:created>
  <dcterms:modified xsi:type="dcterms:W3CDTF">2020-01-13T15:36:27Z</dcterms:modified>
</cp:coreProperties>
</file>