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364" r:id="rId82"/>
    <p:sldId id="365" r:id="rId83"/>
    <p:sldId id="338" r:id="rId8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문지원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85e2ae179_7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d85e2ae179_7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85e2ae179_7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d85e2ae179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5e2ae179_7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d85e2ae179_7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5e2ae179_7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d85e2ae179_7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85e2ae179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d85e2ae1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85e2ae179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d85e2ae17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85e2ae179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85e2ae17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85e2ae179_6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d85e2ae179_6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85e2ae179_6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d85e2ae179_6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85e2ae179_6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d85e2ae179_6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85e2ae179_3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d85e2ae179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d85e2ae179_3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d85e2ae179_3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85e2ae179_3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d85e2ae179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85e2ae179_3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d85e2ae179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85e2ae179_3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d85e2ae179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85e2ae179_3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d85e2ae179_3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85e2ae179_3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d85e2ae179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d85e2ae179_3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d85e2ae179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85e2ae179_3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d85e2ae179_3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5e2ae179_3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gd85e2ae179_3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85e2ae179_7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d85e2ae17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85e2ae179_7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d85e2ae179_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85e2ae179_7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d85e2ae179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85e2ae179_7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d85e2ae179_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85e2ae179_7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gd85e2ae179_7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d85e2ae179_6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d85e2ae179_6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85e2ae179_6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d85e2ae179_6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85e2ae179_6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d85e2ae179_6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d85e2ae179_4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[회의실 예약 초기 화면]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/>
              <a:t>회의실 예약 카테고리는 총 3가지로 분류된다.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/>
              <a:t>원하는 카테고리(번호) 선택 후 작업 실행(각 항목 메소드로 분류)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/>
              <a:t>잘못된 번호 입력 시 예외 문구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d85e2ae179_4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85e2ae179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회의실 예약 항목에 들어가면, 그 달의 달력이 출력된다.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전 달의 달력을 보고싶으면 a, 다음 달의 달력을 보고싶으면 d를 입력하면 달력이 넘어간다.</a:t>
            </a:r>
            <a:br>
              <a:rPr lang="ko-KR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날짜와 예약 목적의 입력 내용은 meetingRoom.txt 데이터 더미에 저장되고, 회의실 방 번호가 출력된다.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방 번호 선택하면 예약 완료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d85e2ae179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d85e2ae179_1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회의실 예약 취소 항목에 들어가면, 그 달의 달력이 출력된다.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전 달의 달력을 보고싶으면 a, 다음 달의 달력을 보고싶으면 d를 입력하면 달력이 넘어간다.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예약한 날짜들에 * 표시가 있고, * 표시가 있는 날짜 중 취소할 일정을 입력하면 예약이 취소된다. (meetingRoom.txt 데이터 더미에서 삭제된다.)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34" name="Google Shape;434;gd85e2ae179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d85e2ae179_1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회의실 예약 현황 확인 항목에 들어가면, 그 달의 달력이 출력된다.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전 달의 달력을 보고싶으면 a, 다음 달의 달력을 보고싶으면 d를 입력하면 달력이 넘어간다.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예약한 날짜들에 * 표시가 있고, * 표시가 있는 날짜 중 확인하고 싶은 일정을 입력하면 예약 일정이 출력된다. (이름, 직급, 부서, 회의실 번호, 예약 날짜, 내용)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d85e2ae179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d85e2ae179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법인 차량 예약 선택 목록 화면</a:t>
            </a:r>
            <a:endParaRPr/>
          </a:p>
        </p:txBody>
      </p:sp>
      <p:sp>
        <p:nvSpPr>
          <p:cNvPr id="461" name="Google Shape;461;gd85e2ae17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법인 차량 예약 신청 화면 &gt; 달력 확인 후 q를 누르고, 예약할 날짜를 입력한다. 예약 사유도 입력해야 한다.</a:t>
            </a:r>
            <a:endParaRPr/>
          </a:p>
        </p:txBody>
      </p:sp>
      <p:sp>
        <p:nvSpPr>
          <p:cNvPr id="469" name="Google Shape;46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85e2ae179_4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회사 소유의 법인 차량 목록이 나오고, 번호를 선택하면 차량 예약 등록이 완료된다.</a:t>
            </a:r>
            <a:endParaRPr/>
          </a:p>
        </p:txBody>
      </p:sp>
      <p:sp>
        <p:nvSpPr>
          <p:cNvPr id="477" name="Google Shape;477;gd85e2ae179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d85e2ae179_4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법인차량 예약 확인 : 예약한 일정이 * 표시 되어 달력에 나타난다.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확인할 일정을 입력하면, 예약자명, 예약 일자, 예약 목적이 출력된다.</a:t>
            </a:r>
            <a:endParaRPr/>
          </a:p>
        </p:txBody>
      </p:sp>
      <p:sp>
        <p:nvSpPr>
          <p:cNvPr id="485" name="Google Shape;485;gd85e2ae179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85e2ae179_4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법인차량 예약 취소 :  예약한 일정이 * 표시 되어 달력에 나타난다.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취소할 날짜를 입력하면 삭제가 되고, 완료되면 일정 삭제 멘트가 나온다.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93" name="Google Shape;493;gd85e2ae179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85e2ae179_4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교육일정 항목 화면  </a:t>
            </a:r>
            <a:endParaRPr/>
          </a:p>
        </p:txBody>
      </p:sp>
      <p:sp>
        <p:nvSpPr>
          <p:cNvPr id="501" name="Google Shape;501;gd85e2ae179_4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d8330c5620_1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원하는 날짜의 형식 입력 후 교육 제목과 내용을 입력 하면 교육 일정을 등록 할 수 있다.</a:t>
            </a:r>
            <a:endParaRPr/>
          </a:p>
        </p:txBody>
      </p:sp>
      <p:sp>
        <p:nvSpPr>
          <p:cNvPr id="509" name="Google Shape;509;gd8330c5620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d8330c5620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일정이 있는 날짜엔 화면과 같이 날짜 뒤에 * 표시가 생성되어 해당 날짜를 입력하면 교육 제목과 내용을 조회 할 수 있다.</a:t>
            </a:r>
            <a:endParaRPr/>
          </a:p>
        </p:txBody>
      </p:sp>
      <p:sp>
        <p:nvSpPr>
          <p:cNvPr id="517" name="Google Shape;517;gd8330c562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8330c5620_1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d8330c5620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8330c5620_1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d8330c5620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근태 관리 항목 </a:t>
            </a:r>
            <a:endParaRPr/>
          </a:p>
        </p:txBody>
      </p:sp>
      <p:sp>
        <p:nvSpPr>
          <p:cNvPr id="548" name="Google Shape;5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85e2ae179_3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d85e2ae179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827a286dd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출근 하기 항목 선택을 통해 퇴근 등록을 할 수 있다.</a:t>
            </a:r>
            <a:endParaRPr/>
          </a:p>
        </p:txBody>
      </p:sp>
      <p:sp>
        <p:nvSpPr>
          <p:cNvPr id="556" name="Google Shape;556;gd827a286d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4d4f0be76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퇴근 하기 항목 선택을 통해 퇴근 등록을 할 수 있다.</a:t>
            </a:r>
            <a:endParaRPr/>
          </a:p>
        </p:txBody>
      </p:sp>
      <p:sp>
        <p:nvSpPr>
          <p:cNvPr id="565" name="Google Shape;565;gd4d4f0be7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4d4f0b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로그인한 계정이 본인의 근무 시간을 조회 할 수 있다.</a:t>
            </a:r>
            <a:endParaRPr/>
          </a:p>
        </p:txBody>
      </p:sp>
      <p:sp>
        <p:nvSpPr>
          <p:cNvPr id="574" name="Google Shape;574;gd4d4f0b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4d4f0be76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관리자 권한을 가진 사람이 원하는 인원의 근무 시간을 조회 할 수 있다.</a:t>
            </a:r>
            <a:endParaRPr/>
          </a:p>
        </p:txBody>
      </p:sp>
      <p:sp>
        <p:nvSpPr>
          <p:cNvPr id="583" name="Google Shape;583;gd4d4f0be7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[인사관리 초기화면]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인사 관리자 전용 비밀번호 -&gt; 권한 있는 사용자에게만 배포된다.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비밀번호 : 1234로 설정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 성공 후, 메인 직원 데이터(Contact.txt)와 직원 인사 관리 데이터(HR.txt)를 미리 전부 읽어온다.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잘못된 비밀번호 입력 시, 예외 문구 출력</a:t>
            </a:r>
            <a:endParaRPr/>
          </a:p>
        </p:txBody>
      </p:sp>
      <p:sp>
        <p:nvSpPr>
          <p:cNvPr id="593" name="Google Shape;59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인사 관리 카테고리는 총 5가지로 분류된다.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원하는 카테고리(번호) 선택 후 작업 실행(각 항목 메소드로 분류)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잘못된 번호 입력 시 예외 문구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부서를 변경할 직원의 이름을 입력을 받으면,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직원의 현재 부서 정보 출력 후, 변경할 부서를 번호로 입력 받는다.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작업이 완료되면 메인 직원 데이터(Contact.txt)와 직원 인사 관리 데이터(HR.txt)의 부서 항목이 변경된다. -&gt; Contact.txt와 HR.txt 연동하여 쓰기 작업 완료(BufferedWriter)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잘못된 번호 입력 시 예외 문구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마지막에 작업 완료 멘트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직급을 변경할 직원의 이름을 입력을 받으면,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직원의 현재 직급 정보 출력 후, 변경할 직급을 번호로 입력 받는다.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작업이 완료되면 메인 직원 데이터(Contact.txt)와 직원 인사 관리 데이터(HR.txt)의 직급 항목이 변경된다. -&gt; Contact.txt와 HR.txt 연동하여 쓰기 작업 완료(BufferedWriter)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잘못된 번호 입력 시 예외 문구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마지막에 작업 완료 멘트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2" name="Google Shape;63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신입사원 정보 추가 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이름, 아이디, 비밀번호, 이메일, 전화번호, 직급, 부서를 입력 받는다.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받은 정보를 Contact.txt 사원 데이터 더미에 추가한다.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마지막에 작업 완료 멘트 출력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삭제할 직원의 이름을 입력 받으면,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입력 받은 이름과 데이터 더미에서 같은 이름을 가지는 배열의 방 index를 찾은 후, 그 방에 있는 직원의 정보를 삭제(remove)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모든 데이터 더미에서 퇴사 직원의 정보를 삭제한 후 저장</a:t>
            </a:r>
            <a:endParaRPr/>
          </a:p>
        </p:txBody>
      </p:sp>
      <p:sp>
        <p:nvSpPr>
          <p:cNvPr id="645" name="Google Shape;645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5e2ae179_3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d85e2ae179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4" name="Google Shape;65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고과 데이터 관리는 다시 2가지로 분류된다.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원하는 카테고리(번호) 선택 후 작업 실행(각 항목 메소드로 분류)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4" name="Google Shape;66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고과 데이터를 출력할 직원의 이름을 입력하면,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HR.txt 데이터 더미에서 정보를 읽어와서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[이름] [직급] [고과 데이터]의 정보가 출력된다. </a:t>
            </a:r>
            <a:endParaRPr/>
          </a:p>
        </p:txBody>
      </p:sp>
      <p:sp>
        <p:nvSpPr>
          <p:cNvPr id="665" name="Google Shape;66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71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7" name="Google Shape;67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고과 데이터 변경을 할 직원의 이름을 입력을 받으면,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입력 받은 이름과 데이터 더미에서 같은 이름을 가지는 배열의 방 index를 찾은 후, 그 방에 있는 직원의 정보를 변경한다.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모든 데이터 더미에서 직원의 정보를 변경한 후 저장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72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수당관리 화면 1,2는 개인 사용자 접근, 3은 인사부 권한 필요</a:t>
            </a:r>
            <a:endParaRPr/>
          </a:p>
        </p:txBody>
      </p:sp>
      <p:sp>
        <p:nvSpPr>
          <p:cNvPr id="688" name="Google Shape;6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d85e2ae179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로그인한 유저의 연장 근무 수당 정보가 보여진다.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d85e2ae179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d85e2ae179_4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로그인한 유저의 성과급 정보가 보여진다.</a:t>
            </a:r>
            <a:endParaRPr/>
          </a:p>
        </p:txBody>
      </p:sp>
      <p:sp>
        <p:nvSpPr>
          <p:cNvPr id="704" name="Google Shape;704;gd85e2ae179_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d85e2ae179_4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3. 인사부 전용 페이지 &gt; 비밀 번호 입력 후 목록이 뜬다.</a:t>
            </a:r>
            <a:endParaRPr/>
          </a:p>
        </p:txBody>
      </p:sp>
      <p:sp>
        <p:nvSpPr>
          <p:cNvPr id="712" name="Google Shape;712;gd85e2ae179_4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d85e2ae179_4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연장근무 수당 부서 검색 &gt; 직급별, 이름별 오름차순 정렬</a:t>
            </a:r>
            <a:endParaRPr/>
          </a:p>
        </p:txBody>
      </p:sp>
      <p:sp>
        <p:nvSpPr>
          <p:cNvPr id="720" name="Google Shape;720;gd85e2ae179_4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d85e2ae179_4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연장근무 수당 직원 검색 -&gt; 검색 결과 출력</a:t>
            </a:r>
            <a:endParaRPr/>
          </a:p>
        </p:txBody>
      </p:sp>
      <p:sp>
        <p:nvSpPr>
          <p:cNvPr id="728" name="Google Shape;728;gd85e2ae179_4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d85e2ae179_4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성과급 수당 부서 검색 &gt; 직급별, 이름별 오름차순 정렬</a:t>
            </a:r>
            <a:endParaRPr/>
          </a:p>
        </p:txBody>
      </p:sp>
      <p:sp>
        <p:nvSpPr>
          <p:cNvPr id="736" name="Google Shape;736;gd85e2ae179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5e2ae179_3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d85e2ae179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d85e2ae179_4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성과급 직원 검색 -&gt; 검색 결과 출력 </a:t>
            </a:r>
            <a:endParaRPr/>
          </a:p>
        </p:txBody>
      </p:sp>
      <p:sp>
        <p:nvSpPr>
          <p:cNvPr id="744" name="Google Shape;744;gd85e2ae179_4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d85e2ae179_4_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급여 부서 검색 &gt; 직급별, 이름별 오름차순 정렬</a:t>
            </a:r>
            <a:endParaRPr/>
          </a:p>
        </p:txBody>
      </p:sp>
      <p:sp>
        <p:nvSpPr>
          <p:cNvPr id="752" name="Google Shape;752;gd85e2ae179_4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d85e2ae179_4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급여 직원 검색 -&gt; 검색 결과 출력</a:t>
            </a:r>
            <a:endParaRPr/>
          </a:p>
        </p:txBody>
      </p:sp>
      <p:sp>
        <p:nvSpPr>
          <p:cNvPr id="760" name="Google Shape;760;gd85e2ae179_4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5e2ae179_7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d85e2ae179_7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lralphs3@sist2.co.k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dolby9n@sist2.co.k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mailto:qhrja123@sist2.co.kr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3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3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초기화면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8;p13">
            <a:extLst>
              <a:ext uri="{FF2B5EF4-FFF2-40B4-BE49-F238E27FC236}">
                <a16:creationId xmlns:a16="http://schemas.microsoft.com/office/drawing/2014/main" id="{24628370-BA9F-434A-A377-4B9B8A99EC5C}"/>
              </a:ext>
            </a:extLst>
          </p:cNvPr>
          <p:cNvSpPr txBox="1"/>
          <p:nvPr/>
        </p:nvSpPr>
        <p:spPr>
          <a:xfrm>
            <a:off x="4465650" y="1997859"/>
            <a:ext cx="326070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highlight>
                <a:srgbClr val="FF9900"/>
              </a:highlight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9900"/>
                </a:highlight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HSJ Groupware</a:t>
            </a:r>
            <a:endParaRPr sz="18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===================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[로그인]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▶ID: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▶PW: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===================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2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" name="Google Shape;159;p22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메세지 쓰기 </a:t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679104" y="1773556"/>
            <a:ext cx="8099732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메세지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쓰기 화면을 출력합니다.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받는사람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이름을 입력하세요 : 홍길동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제목을 입력하세요 : 프로젝트 마감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내용을 입력하세요 (끝내기 :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프로젝트 마감일이 다가오고 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프로젝트의 완성도를 높여주세요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메세지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작성을 완료 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23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메세지 읽기 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2593472" y="1613133"/>
            <a:ext cx="8111473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메세지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읽기 화면을 출력합니다.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[1]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email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-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김인턴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[2] 인사 승진 -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박과장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[3] 프로젝트 마감 -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정차장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읽을 메세지를 선택하세요 : 3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프로젝트 마감일이 다가오고 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프로젝트의 완성도를 높여주세요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4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24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메세지 변경 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730899" y="954225"/>
            <a:ext cx="8463573" cy="531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메세지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변경 화면을 출력합니다.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[1]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email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-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김인턴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[2] 인사 승진 -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박과장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[3] 프로젝트 마감 -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정차장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변경할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메세지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번호를 선택해 주세요  : 3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제목을 입력하세요 : 프로젝트 마감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내용을 입력하세요 (종료 :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프로젝트 마감이 연기 됐습니다.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기능 추가 구현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요청드립니다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메세지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변경이 완료됐습니다.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5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3" name="Google Shape;183;p25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메세지 삭제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2549796" y="1548500"/>
            <a:ext cx="8358350" cy="376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메세지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삭제 화면을 출력합니다.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[1]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email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-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김인턴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[2] 인사 승진 -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박과장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[3] 프로젝트 마감 -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정차장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삭제할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메세지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번호를 선택해 주세요  : 3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“프로젝트 마감” 메세지를 삭제했습니다.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481350" y="1111350"/>
            <a:ext cx="11229300" cy="46353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" name="Google Shape;192;p26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주소록 화면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6B97B-F3D2-4E08-AAE7-91420D54423D}"/>
              </a:ext>
            </a:extLst>
          </p:cNvPr>
          <p:cNvSpPr txBox="1"/>
          <p:nvPr/>
        </p:nvSpPr>
        <p:spPr>
          <a:xfrm>
            <a:off x="4085674" y="2305615"/>
            <a:ext cx="40206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2.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직급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3.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4. 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</a:t>
            </a:r>
            <a:r>
              <a:rPr lang="ko-KR" altLang="en-US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ko-KR" altLang="en-US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주소록</a:t>
            </a:r>
            <a:r>
              <a:rPr lang="ko-KR" altLang="en-US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하고자 하는 카테고리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선택하세요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목차로 돌아가려면 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번을 누르세요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번호 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lang="ko-KR" altLang="en-US"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547575" y="1111352"/>
            <a:ext cx="11229300" cy="46353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9" name="Google Shape;199;p27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주소록 화면 – 이름검색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CC4A9-A468-41A0-91C8-83C169350CB8}"/>
              </a:ext>
            </a:extLst>
          </p:cNvPr>
          <p:cNvSpPr txBox="1"/>
          <p:nvPr/>
        </p:nvSpPr>
        <p:spPr>
          <a:xfrm>
            <a:off x="2835600" y="1982450"/>
            <a:ext cx="6644768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</a:rPr>
              <a:t>--------------------------</a:t>
            </a:r>
            <a:endParaRPr lang="ko-KR" altLang="en-US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검색하고자 하는 이름을 입력하세요</a:t>
            </a:r>
            <a:r>
              <a:rPr lang="en-US" altLang="ko-KR" b="1" dirty="0">
                <a:solidFill>
                  <a:schemeClr val="dk1"/>
                </a:solidFill>
              </a:rPr>
              <a:t>.</a:t>
            </a:r>
            <a:endParaRPr lang="ko-KR" altLang="en-US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이름</a:t>
            </a:r>
            <a:r>
              <a:rPr lang="en-US" altLang="ko-KR" b="1" dirty="0">
                <a:solidFill>
                  <a:schemeClr val="dk1"/>
                </a:solidFill>
              </a:rPr>
              <a:t>: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ko-KR" altLang="en-US" b="1" dirty="0">
                <a:solidFill>
                  <a:schemeClr val="dk1"/>
                </a:solidFill>
              </a:rPr>
              <a:t>홍길동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</a:rPr>
              <a:t> </a:t>
            </a:r>
            <a:endParaRPr lang="ko-KR" altLang="en-US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</a:rPr>
              <a:t>============================================================</a:t>
            </a:r>
            <a:endParaRPr lang="ko-KR" altLang="en-US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</a:rPr>
              <a:t>||   </a:t>
            </a:r>
            <a:r>
              <a:rPr lang="ko-KR" altLang="en-US" dirty="0">
                <a:solidFill>
                  <a:schemeClr val="dk1"/>
                </a:solidFill>
              </a:rPr>
              <a:t>이름    </a:t>
            </a:r>
            <a:r>
              <a:rPr lang="en-US" altLang="ko-KR" dirty="0">
                <a:solidFill>
                  <a:schemeClr val="dk1"/>
                </a:solidFill>
              </a:rPr>
              <a:t>||   </a:t>
            </a:r>
            <a:r>
              <a:rPr lang="ko-KR" altLang="en-US" dirty="0">
                <a:solidFill>
                  <a:schemeClr val="dk1"/>
                </a:solidFill>
              </a:rPr>
              <a:t>아이디  </a:t>
            </a:r>
            <a:r>
              <a:rPr lang="en-US" altLang="ko-KR" dirty="0">
                <a:solidFill>
                  <a:schemeClr val="dk1"/>
                </a:solidFill>
              </a:rPr>
              <a:t>||       </a:t>
            </a:r>
            <a:r>
              <a:rPr lang="ko-KR" altLang="en-US" dirty="0">
                <a:solidFill>
                  <a:schemeClr val="dk1"/>
                </a:solidFill>
              </a:rPr>
              <a:t>이메일           </a:t>
            </a:r>
            <a:r>
              <a:rPr lang="en-US" altLang="ko-KR" dirty="0">
                <a:solidFill>
                  <a:schemeClr val="dk1"/>
                </a:solidFill>
              </a:rPr>
              <a:t>||     </a:t>
            </a:r>
            <a:r>
              <a:rPr lang="ko-KR" altLang="en-US" dirty="0">
                <a:solidFill>
                  <a:schemeClr val="dk1"/>
                </a:solidFill>
              </a:rPr>
              <a:t>전화번호         </a:t>
            </a:r>
            <a:r>
              <a:rPr lang="en-US" altLang="ko-KR" dirty="0">
                <a:solidFill>
                  <a:schemeClr val="dk1"/>
                </a:solidFill>
              </a:rPr>
              <a:t>||   </a:t>
            </a:r>
            <a:r>
              <a:rPr lang="ko-KR" altLang="en-US" dirty="0">
                <a:solidFill>
                  <a:schemeClr val="dk1"/>
                </a:solidFill>
              </a:rPr>
              <a:t>직급   </a:t>
            </a:r>
            <a:r>
              <a:rPr lang="en-US" altLang="ko-KR" dirty="0">
                <a:solidFill>
                  <a:schemeClr val="dk1"/>
                </a:solidFill>
              </a:rPr>
              <a:t>||   </a:t>
            </a:r>
            <a:r>
              <a:rPr lang="ko-KR" altLang="en-US" dirty="0">
                <a:solidFill>
                  <a:schemeClr val="dk1"/>
                </a:solidFill>
              </a:rPr>
              <a:t>부서   </a:t>
            </a:r>
            <a:r>
              <a:rPr lang="en-US" altLang="ko-KR" dirty="0">
                <a:solidFill>
                  <a:schemeClr val="dk1"/>
                </a:solidFill>
              </a:rPr>
              <a:t>||</a:t>
            </a:r>
            <a:endParaRPr lang="ko-KR" altLang="en-US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</a:rPr>
              <a:t>============================================================</a:t>
            </a:r>
            <a:endParaRPr lang="ko-KR" altLang="en-US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</a:rPr>
              <a:t>||  </a:t>
            </a:r>
            <a:r>
              <a:rPr lang="ko-KR" altLang="en-US" dirty="0">
                <a:solidFill>
                  <a:schemeClr val="dk1"/>
                </a:solidFill>
              </a:rPr>
              <a:t>홍길동  </a:t>
            </a:r>
            <a:r>
              <a:rPr lang="en-US" altLang="ko-KR" dirty="0">
                <a:solidFill>
                  <a:schemeClr val="dk1"/>
                </a:solidFill>
              </a:rPr>
              <a:t>||   t</a:t>
            </a:r>
            <a:r>
              <a:rPr lang="ko-KR" altLang="en-US" dirty="0">
                <a:solidFill>
                  <a:schemeClr val="dk1"/>
                </a:solidFill>
              </a:rPr>
              <a:t>   </a:t>
            </a:r>
            <a:r>
              <a:rPr lang="en-US" altLang="ko-KR" dirty="0">
                <a:solidFill>
                  <a:schemeClr val="dk1"/>
                </a:solidFill>
              </a:rPr>
              <a:t>|| iehcksm1@sis2.co.kr  ||  010-1234-1234  ||   </a:t>
            </a:r>
            <a:r>
              <a:rPr lang="ko-KR" altLang="en-US" dirty="0">
                <a:solidFill>
                  <a:schemeClr val="dk1"/>
                </a:solidFill>
              </a:rPr>
              <a:t>과장   </a:t>
            </a:r>
            <a:r>
              <a:rPr lang="en-US" altLang="ko-KR" dirty="0">
                <a:solidFill>
                  <a:schemeClr val="dk1"/>
                </a:solidFill>
              </a:rPr>
              <a:t>||   </a:t>
            </a:r>
            <a:r>
              <a:rPr lang="ko-KR" altLang="en-US" dirty="0">
                <a:solidFill>
                  <a:schemeClr val="dk1"/>
                </a:solidFill>
              </a:rPr>
              <a:t>영업   </a:t>
            </a:r>
            <a:r>
              <a:rPr lang="en-US" altLang="ko-KR" dirty="0">
                <a:solidFill>
                  <a:schemeClr val="dk1"/>
                </a:solidFill>
              </a:rPr>
              <a:t>||</a:t>
            </a:r>
            <a:endParaRPr lang="ko-KR" altLang="en-US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</a:rPr>
              <a:t>==============================================================</a:t>
            </a:r>
            <a:endParaRPr lang="ko-KR" altLang="en-US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</a:rPr>
              <a:t>▶ </a:t>
            </a:r>
            <a:r>
              <a:rPr lang="ko-KR" altLang="en-US" b="1" dirty="0">
                <a:solidFill>
                  <a:schemeClr val="dk1"/>
                </a:solidFill>
              </a:rPr>
              <a:t>목차로 돌아가려면 </a:t>
            </a:r>
            <a:r>
              <a:rPr lang="en-US" altLang="ko-KR" b="1" dirty="0">
                <a:solidFill>
                  <a:schemeClr val="dk1"/>
                </a:solidFill>
              </a:rPr>
              <a:t>0</a:t>
            </a:r>
            <a:r>
              <a:rPr lang="ko-KR" altLang="en-US" b="1" dirty="0">
                <a:solidFill>
                  <a:schemeClr val="dk1"/>
                </a:solidFill>
              </a:rPr>
              <a:t>번을 누르세요 </a:t>
            </a:r>
            <a:r>
              <a:rPr lang="en-US" altLang="ko-KR" b="1" dirty="0">
                <a:solidFill>
                  <a:schemeClr val="dk1"/>
                </a:solidFill>
              </a:rPr>
              <a:t>:</a:t>
            </a:r>
            <a:endParaRPr lang="ko-KR" altLang="en-US" dirty="0">
              <a:solidFill>
                <a:schemeClr val="dk1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>
            <a:off x="481350" y="977152"/>
            <a:ext cx="11229300" cy="46353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  <p:cxnSp>
        <p:nvCxnSpPr>
          <p:cNvPr id="205" name="Google Shape;205;p28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28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주소록 화면 – 직급별 검색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960757-4E8E-438C-B2C7-25AAA6137C7E}"/>
              </a:ext>
            </a:extLst>
          </p:cNvPr>
          <p:cNvSpPr txBox="1"/>
          <p:nvPr/>
        </p:nvSpPr>
        <p:spPr>
          <a:xfrm>
            <a:off x="2669310" y="1094199"/>
            <a:ext cx="77954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--------------------------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검색 하고자 하는 직급 명을 입력하세요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. 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인턴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사원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대리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과장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차장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부장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상무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전무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사장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직급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인턴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직급	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이름  	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아이디 	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이메일                   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전화번호      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부서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   ||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--------------------------------------------------------------------------------------------------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인턴	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r>
              <a:rPr lang="ko-KR" altLang="en-US" dirty="0" err="1">
                <a:solidFill>
                  <a:schemeClr val="dk1"/>
                </a:solidFill>
                <a:latin typeface="+mn-ea"/>
                <a:ea typeface="+mn-ea"/>
              </a:rPr>
              <a:t>지초영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||ryantsev3   ||   </a:t>
            </a:r>
            <a:r>
              <a:rPr lang="en-US" altLang="ko-KR" u="sng" dirty="0">
                <a:solidFill>
                  <a:schemeClr val="hlink"/>
                </a:solidFill>
                <a:latin typeface="+mn-ea"/>
                <a:ea typeface="+mn-ea"/>
                <a:hlinkClick r:id="rId3"/>
              </a:rPr>
              <a:t>lralphs3@sist2.co.kr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||010-4641-0464  ||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영업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--------------------------------------------------------------------------------------------------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생략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--------------------------------------------------------------------------------------------------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인턴	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r>
              <a:rPr lang="ko-KR" altLang="en-US" dirty="0" err="1">
                <a:solidFill>
                  <a:schemeClr val="dk1"/>
                </a:solidFill>
                <a:latin typeface="+mn-ea"/>
                <a:ea typeface="+mn-ea"/>
              </a:rPr>
              <a:t>설복란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	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||hcamilio9n ||   </a:t>
            </a:r>
            <a:r>
              <a:rPr lang="en-US" altLang="ko-KR" u="sng" dirty="0">
                <a:solidFill>
                  <a:schemeClr val="hlink"/>
                </a:solidFill>
                <a:latin typeface="+mn-ea"/>
                <a:ea typeface="+mn-ea"/>
                <a:hlinkClick r:id="rId4"/>
              </a:rPr>
              <a:t>kdolby9n@sist2.co.kr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010-5889-0347 ||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영업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목차로 돌아가려면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0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번을 누르세요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>
            <a:off x="481350" y="977152"/>
            <a:ext cx="11229300" cy="46353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212" name="Google Shape;212;p29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p29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주소록 화면 – 부서별 검색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8CEAB-E6A2-4523-A012-E12BFC09C1D0}"/>
              </a:ext>
            </a:extLst>
          </p:cNvPr>
          <p:cNvSpPr txBox="1"/>
          <p:nvPr/>
        </p:nvSpPr>
        <p:spPr>
          <a:xfrm>
            <a:off x="2678545" y="1120676"/>
            <a:ext cx="818685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--------------------------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검색 하고자 하는 부서 명을 입력하세요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. 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회계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재무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인사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영업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마케팅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개발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디자인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사업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부서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개발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부서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이름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   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아이디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         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이메일                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전화번호   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직급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------------------------------------------------------------------------------------------------------------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개발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</a:t>
            </a:r>
            <a:r>
              <a:rPr lang="ko-KR" altLang="en-US" dirty="0" err="1">
                <a:solidFill>
                  <a:schemeClr val="dk1"/>
                </a:solidFill>
                <a:latin typeface="+mn-ea"/>
                <a:ea typeface="+mn-ea"/>
              </a:rPr>
              <a:t>은랑흔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r>
              <a:rPr lang="en-US" altLang="ko-KR" dirty="0" err="1">
                <a:solidFill>
                  <a:schemeClr val="dk1"/>
                </a:solidFill>
                <a:latin typeface="+mn-ea"/>
                <a:ea typeface="+mn-ea"/>
              </a:rPr>
              <a:t>ltorticeb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	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||acaccavaleb@sist2.co.kr	   || 010-7325-6325 ||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대리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------------------------------------------------------------------------------------------------------------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생략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------------------------------------------------------------------------------------------------------------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개발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</a:t>
            </a:r>
            <a:r>
              <a:rPr lang="ko-KR" altLang="en-US" dirty="0" err="1">
                <a:solidFill>
                  <a:schemeClr val="dk1"/>
                </a:solidFill>
                <a:latin typeface="+mn-ea"/>
                <a:ea typeface="+mn-ea"/>
              </a:rPr>
              <a:t>문강심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||cshimwell9p  ||  oladlow9p@sist2.co.kr	   || 010-9948-8940 ||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사원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목차로 돌아가려면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0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번을 누르세요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481350" y="977152"/>
            <a:ext cx="11229300" cy="46353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9" name="Google Shape;219;p30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0" name="Google Shape;220;p30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주소록 화면 – 개인주소록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0E1E08-5A16-492A-AB37-FCE9819630E6}"/>
              </a:ext>
            </a:extLst>
          </p:cNvPr>
          <p:cNvSpPr txBox="1"/>
          <p:nvPr/>
        </p:nvSpPr>
        <p:spPr>
          <a:xfrm>
            <a:off x="4085674" y="2171417"/>
            <a:ext cx="402065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주소록 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2.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 주소록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     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   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       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하고자 하는 카테고리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선택하세요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목차로 돌아가려면 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번을 누르세요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번호 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lang="ko-KR" altLang="en-US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/>
          <p:nvPr/>
        </p:nvSpPr>
        <p:spPr>
          <a:xfrm>
            <a:off x="481350" y="977152"/>
            <a:ext cx="11229300" cy="46353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226" name="Google Shape;226;p31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7" name="Google Shape;227;p31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주소록 화면 – 개인주소록 확인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5EE8A-E387-45F7-BD6D-12DCCD0B7231}"/>
              </a:ext>
            </a:extLst>
          </p:cNvPr>
          <p:cNvSpPr txBox="1"/>
          <p:nvPr/>
        </p:nvSpPr>
        <p:spPr>
          <a:xfrm>
            <a:off x="2690260" y="1551563"/>
            <a:ext cx="6811480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개인 주소록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 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이름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  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아이디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   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이메일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          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전화번호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   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직급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   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부서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공유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</a:t>
            </a:r>
            <a:r>
              <a:rPr lang="en-US" altLang="ko-KR" dirty="0" err="1">
                <a:solidFill>
                  <a:schemeClr val="dk1"/>
                </a:solidFill>
                <a:latin typeface="+mn-ea"/>
                <a:ea typeface="+mn-ea"/>
              </a:rPr>
              <a:t>sfdsf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sfdsf@sis2.co.kr || 010-4352-7658 ||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차장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디자인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  </a:t>
            </a:r>
            <a:r>
              <a:rPr lang="ko-KR" altLang="en-US" dirty="0" err="1">
                <a:solidFill>
                  <a:schemeClr val="dk1"/>
                </a:solidFill>
                <a:latin typeface="+mn-ea"/>
                <a:ea typeface="+mn-ea"/>
              </a:rPr>
              <a:t>송강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</a:t>
            </a:r>
            <a:r>
              <a:rPr lang="en-US" altLang="ko-KR" dirty="0" err="1">
                <a:solidFill>
                  <a:schemeClr val="dk1"/>
                </a:solidFill>
                <a:latin typeface="+mn-ea"/>
                <a:ea typeface="+mn-ea"/>
              </a:rPr>
              <a:t>jgjhg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jgjhg@sis2.co.kr || 010-2345-6785 ||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인턴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회계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김선호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</a:t>
            </a:r>
            <a:r>
              <a:rPr lang="en-US" altLang="ko-KR" dirty="0" err="1">
                <a:solidFill>
                  <a:schemeClr val="dk1"/>
                </a:solidFill>
                <a:latin typeface="+mn-ea"/>
                <a:ea typeface="+mn-ea"/>
              </a:rPr>
              <a:t>hfgh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hfgh@sis2.co.kr || 010-1256-7532 ||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과장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마케팅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▶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 목차로 돌아가려면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0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번을 누르세요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896975" y="2212902"/>
            <a:ext cx="6273553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[1. CONTACT]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메일,메신저,주소록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[2. APPROVAL]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전자결재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[3. NOTICE]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[4. CALENDAR]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일정관리, 휴가관리, 예약/대여, 교육센터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[5. HR]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근태관리, 인사관리, 수당관리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[6. 관리자 전용]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보안, 기타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453289" y="931885"/>
            <a:ext cx="528542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 </a:t>
            </a:r>
            <a:endParaRPr sz="1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환영합니다.</a:t>
            </a:r>
            <a:endParaRPr sz="1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원하시는 업무를 선택해주세요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 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목록 화면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/>
          <p:nvPr/>
        </p:nvSpPr>
        <p:spPr>
          <a:xfrm>
            <a:off x="481350" y="977152"/>
            <a:ext cx="11229300" cy="46353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cxnSp>
        <p:nvCxnSpPr>
          <p:cNvPr id="233" name="Google Shape;233;p32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" name="Google Shape;234;p32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주소록 화면 – 개인주소록 추가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CE756-6BA5-423A-88E9-4F77F9DF7071}"/>
              </a:ext>
            </a:extLst>
          </p:cNvPr>
          <p:cNvSpPr txBox="1"/>
          <p:nvPr/>
        </p:nvSpPr>
        <p:spPr>
          <a:xfrm>
            <a:off x="4315705" y="1632808"/>
            <a:ext cx="35605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[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개인 주소록 추가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]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이름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dirty="0" err="1">
                <a:solidFill>
                  <a:schemeClr val="dk1"/>
                </a:solidFill>
                <a:latin typeface="+mn-ea"/>
                <a:ea typeface="+mn-ea"/>
              </a:rPr>
              <a:t>유태오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아이디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: tt1234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이메일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: tt1234@sist2.co.kr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전화번호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: 010-1234-5678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직급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과장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부서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개발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▶ 목차로 돌아가려면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0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번을 누르세요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5075875" y="2373162"/>
            <a:ext cx="627355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[2. APPROVAL]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1. 전자결재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0</a:t>
            </a: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. 목차로 돌아가기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240" name="Google Shape;240;p33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1" name="Google Shape;241;p33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APPROVAL 선택 화면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p34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p34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전자결재 화면 </a:t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3724050" y="1876500"/>
            <a:ext cx="6442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1.전자결재  || 2. 전자결재   || 3. 전자결재 || 4.  전자결재   ||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 쓰기     ||       읽기   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  변경  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  삭제    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하고자 하는 카테고리(번호)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선택하세요.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목차로 돌아가려면 0번을 누르세요.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번호 : 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35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5" name="Google Shape;255;p35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전자결재 작성</a:t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3979050" y="1342125"/>
            <a:ext cx="42339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전자결재 작성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제목을 입력하세요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영업팀 정대리의 승진에 관한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내용을 입력하세요 (끝내기 :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영업팀 정대리의 과장 승진에 대한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결제건입니다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검토후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회신 부탁드립니다.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홍길동 올림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전자결재 비밀번호를 입력하세요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qwerty1234$#@!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전자결재 문서 작성 완료 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Google Shape;262;p36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3" name="Google Shape;263;p36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전자결재 읽기 </a:t>
            </a: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481350" y="949425"/>
            <a:ext cx="11229300" cy="5841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2677200" y="976125"/>
            <a:ext cx="8351018" cy="578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전자결재 읽기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[1] 삼성 합병 인수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[2] 영업팀 정대리의 승진에 관한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[3] 아마존 공매도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읽을 전자결재 번호를 선택해 주세요 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2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제목 : 인사 발령 공지 영업팀 정대리의 승진에 관한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내용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영업팀 정대리의 과장 승진에 대한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결제건입니다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검토후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회신 부탁드립니다.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홍길동 올림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글쓴이 : 홍길동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직급 : 부장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7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1" name="Google Shape;271;p37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전자결재 변경 </a:t>
            </a:r>
            <a:endParaRPr/>
          </a:p>
        </p:txBody>
      </p:sp>
      <p:sp>
        <p:nvSpPr>
          <p:cNvPr id="272" name="Google Shape;272;p37"/>
          <p:cNvSpPr/>
          <p:nvPr/>
        </p:nvSpPr>
        <p:spPr>
          <a:xfrm>
            <a:off x="481350" y="949425"/>
            <a:ext cx="11229300" cy="59085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2835600" y="949425"/>
            <a:ext cx="8561950" cy="60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전자결재 변경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[1] 삼성 합병 인수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[2] 영업팀 정대리의 승진에 관한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[3] 아마존 공매도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삭제할 전자결재 번호를 선택해 주세요 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2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제목을 입력하세요 : 영업팀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이대리의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승진에 관한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내용을 입력하세요 (끝내기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영업팀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이대리의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과장 승진에 대한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결제건입니다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검토후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회신 부탁드립니다.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홍길동 올림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전자결재 비밀번호를 입력하세요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qwerty1234$#@!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전자결재 변경을 완료했습니다.</a:t>
            </a:r>
            <a:endParaRPr lang="en-US" altLang="ko-KR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38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38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전자결재 삭제 </a:t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2390573" y="1613133"/>
            <a:ext cx="840673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전자결재 삭제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[1] 삼성 합병 인수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[2] 인사 발령 공지 영업팀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이대리의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승진에 관한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[3] 아마존 공매도 결재 요청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삭제할 전자결재 번호를 선택해 주세요 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2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이대리의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승진에 관한 결재 요청 문서를 삭제 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/>
          <p:nvPr/>
        </p:nvSpPr>
        <p:spPr>
          <a:xfrm>
            <a:off x="5035522" y="2073294"/>
            <a:ext cx="627355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[3. NOTICE]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게시판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0.  </a:t>
            </a: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목차로 돌아가기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287" name="Google Shape;287;p39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8" name="Google Shape;288;p39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NOTICE 선택 화면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40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" name="Google Shape;294;p40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게시판 메뉴</a:t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3724050" y="1876500"/>
            <a:ext cx="6442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1.게시글  || 2. 게시글   || 3. 게시글 || 4.  게시글   || 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쓰기    ||     읽기   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변경 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삭제   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하고자 하는 카테고리(번호)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선택하세요.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목차로 돌아가려면 0번을 누르세요.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번호 : 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41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p41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게시글 작성</a:t>
            </a: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2730236" y="1342669"/>
            <a:ext cx="8177909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게시글 작성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비밀번호를 입력하세요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qwerty1234$#@!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제목을 입력하세요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반갑습니다.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내용을 입력하세요 (끝내기 :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새로 입사한 인턴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김이박입니다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잘부탁드립니다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김이박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올림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글 작성을 완료했습니다.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5024762" y="2374863"/>
            <a:ext cx="6273553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[1. CONTACT]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메일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메신저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주소록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목차로 돌아가기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5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CONTACT 선택 화면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42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" name="Google Shape;310;p42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게시글 읽기 </a:t>
            </a:r>
            <a:endParaRPr/>
          </a:p>
        </p:txBody>
      </p:sp>
      <p:sp>
        <p:nvSpPr>
          <p:cNvPr id="311" name="Google Shape;311;p42"/>
          <p:cNvSpPr/>
          <p:nvPr/>
        </p:nvSpPr>
        <p:spPr>
          <a:xfrm>
            <a:off x="481350" y="949425"/>
            <a:ext cx="11229300" cy="5841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2351545" y="1407727"/>
            <a:ext cx="8612018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게시글 읽기 화면을 출력합니다.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[1] 코로나 안전수칙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[2]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형제들이여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[3] 반갑습니다.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읽을 전자결재 번호를 선택해 주세요 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3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제목 : 반갑습니다.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내용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새로 입사한 인턴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김이박입니다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잘부탁드립니다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글쓴이 :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김이박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" name="Google Shape;317;p43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8" name="Google Shape;318;p43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게시글 변경 </a:t>
            </a:r>
            <a:endParaRPr/>
          </a:p>
        </p:txBody>
      </p:sp>
      <p:sp>
        <p:nvSpPr>
          <p:cNvPr id="319" name="Google Shape;319;p43"/>
          <p:cNvSpPr/>
          <p:nvPr/>
        </p:nvSpPr>
        <p:spPr>
          <a:xfrm>
            <a:off x="481350" y="949425"/>
            <a:ext cx="11229300" cy="59085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43"/>
          <p:cNvSpPr txBox="1"/>
          <p:nvPr/>
        </p:nvSpPr>
        <p:spPr>
          <a:xfrm>
            <a:off x="2365668" y="1226034"/>
            <a:ext cx="8717968" cy="5355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게시글 변경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[1] 코로나 안전수칙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[2]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형제들이여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[3] 반갑습니다.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변경할 게시글 번호를 선택해 주세요  : 3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비밀번호를 입력하세요 : qwer1234$#@!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제목을 입력하세요 : 반갑습니다.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내용을 입력하세요 (끝내기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새로 입사한 인턴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김이박입니다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잘부탁드립니다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김이박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올림.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게시글 변경을 완료했습니다.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p44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6" name="Google Shape;326;p44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게시글 삭제 </a:t>
            </a:r>
            <a:endParaRPr/>
          </a:p>
        </p:txBody>
      </p:sp>
      <p:sp>
        <p:nvSpPr>
          <p:cNvPr id="327" name="Google Shape;327;p44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44"/>
          <p:cNvSpPr txBox="1"/>
          <p:nvPr/>
        </p:nvSpPr>
        <p:spPr>
          <a:xfrm>
            <a:off x="2362140" y="1828577"/>
            <a:ext cx="8453641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게시글 삭제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[1] 코로나 안전수칙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[2]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형제들이여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[3] 반갑습니다.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삭제할 전자결재 번호를 선택해 주세요 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3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반갑습니다. 게시글을 삭제 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>
            <a:off x="5072467" y="2054821"/>
            <a:ext cx="6273553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[4. CALENDAR]</a:t>
            </a:r>
            <a:endParaRPr sz="1800" dirty="0">
              <a:latin typeface="+mn-ea"/>
              <a:ea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일정관리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휴가관리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예약/대여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교육센터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0.  </a:t>
            </a:r>
            <a:r>
              <a:rPr lang="ko-KR" sz="18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목차로 돌아가기</a:t>
            </a: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334" name="Google Shape;334;p45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5" name="Google Shape;335;p45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CALENDAR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 화면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p46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1" name="Google Shape;341;p46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일정관리 메뉴</a:t>
            </a:r>
            <a:endParaRPr/>
          </a:p>
        </p:txBody>
      </p:sp>
      <p:sp>
        <p:nvSpPr>
          <p:cNvPr id="342" name="Google Shape;342;p46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46"/>
          <p:cNvSpPr txBox="1"/>
          <p:nvPr/>
        </p:nvSpPr>
        <p:spPr>
          <a:xfrm>
            <a:off x="4020900" y="1856750"/>
            <a:ext cx="4150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1.일정  || 2. 일정 || 3. 일정 || 4.  일정 ||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등록  ||   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수정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     삭제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하고자 하는 카테고리(번호)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선택하세요.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목차로 돌아가려면 0번을 누르세요.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번호 : 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p47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9" name="Google Shape;349;p47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일정 작성</a:t>
            </a:r>
            <a:endParaRPr/>
          </a:p>
        </p:txBody>
      </p:sp>
      <p:sp>
        <p:nvSpPr>
          <p:cNvPr id="350" name="Google Shape;350;p47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47"/>
          <p:cNvSpPr txBox="1"/>
          <p:nvPr/>
        </p:nvSpPr>
        <p:spPr>
          <a:xfrm>
            <a:off x="3103177" y="1019504"/>
            <a:ext cx="6696605" cy="513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등록 화면을 출력합니다.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===============================</a:t>
            </a:r>
            <a:r>
              <a:rPr lang="ko-KR" altLang="ko-KR" b="1" dirty="0">
                <a:solidFill>
                  <a:schemeClr val="dk1"/>
                </a:solidFill>
                <a:latin typeface="+mn-ea"/>
                <a:ea typeface="+mn-ea"/>
              </a:rPr>
              <a:t>=============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               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                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 2021년 5월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===============================</a:t>
            </a:r>
            <a:r>
              <a:rPr lang="ko-KR" altLang="ko-KR" b="1" dirty="0">
                <a:solidFill>
                  <a:schemeClr val="dk1"/>
                </a:solidFill>
                <a:latin typeface="+mn-ea"/>
                <a:ea typeface="+mn-ea"/>
              </a:rPr>
              <a:t>=============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[일]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	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[월]	[화]	[수]	[목]	[금]	[토]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						  1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2	  3	  4	  5*	  6	  7*	  8*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9	 10	 11	 12	 13	 14	 15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16	 17	 18*	 19	 20	 21*	 22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23	 24	 25	 26	 27	 28	 29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30*	 31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월 이동(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a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or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d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끝내기(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q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날짜선택(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yyyy-mm-dd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):2021-05-11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제목을 입력해주세요 : 백업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내용을 입력해주세요 : DB 데이터 월간 백업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등록이 완료 됐습니다.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▶ 목차로 돌아가려면 0번을 누르세요 : </a:t>
            </a:r>
            <a:endParaRPr b="1" dirty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p48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7" name="Google Shape;357;p48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게시글 읽기 </a:t>
            </a:r>
            <a:endParaRPr/>
          </a:p>
        </p:txBody>
      </p:sp>
      <p:sp>
        <p:nvSpPr>
          <p:cNvPr id="358" name="Google Shape;358;p48"/>
          <p:cNvSpPr/>
          <p:nvPr/>
        </p:nvSpPr>
        <p:spPr>
          <a:xfrm>
            <a:off x="481350" y="949425"/>
            <a:ext cx="11229300" cy="5841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48"/>
          <p:cNvSpPr txBox="1"/>
          <p:nvPr/>
        </p:nvSpPr>
        <p:spPr>
          <a:xfrm>
            <a:off x="3039850" y="1389825"/>
            <a:ext cx="7129386" cy="49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확인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===============================</a:t>
            </a:r>
            <a:r>
              <a:rPr lang="ko-KR" altLang="ko-KR" b="1" dirty="0">
                <a:solidFill>
                  <a:schemeClr val="dk1"/>
                </a:solidFill>
                <a:latin typeface="+mn-ea"/>
                <a:ea typeface="+mn-ea"/>
              </a:rPr>
              <a:t>=============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                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                 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2021년 5월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===============================</a:t>
            </a:r>
            <a:r>
              <a:rPr lang="ko-KR" altLang="ko-KR" b="1" dirty="0">
                <a:solidFill>
                  <a:schemeClr val="dk1"/>
                </a:solidFill>
                <a:latin typeface="+mn-ea"/>
                <a:ea typeface="+mn-ea"/>
              </a:rPr>
              <a:t>=============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[일]	[월]	[화]	[수]	[목]	[금]	[토]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						  1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2	  3	  4	  5*	  6	  7*	  8*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9	 10	 11*	 12	 13	 14	 15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16	 17	 18*	 19	 20	 21*	 22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23	 24	 25	 26	 27	 28	 29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30*	 31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월 이동(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a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or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d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끝내기(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q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날짜선택(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yyyy-mm-dd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: 2021-05-11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제목 : 백업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내용 : DB 데이터 월간 백업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확인이 완료 됐습니다.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49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5" name="Google Shape;365;p49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일정 변경 </a:t>
            </a:r>
            <a:endParaRPr/>
          </a:p>
        </p:txBody>
      </p:sp>
      <p:sp>
        <p:nvSpPr>
          <p:cNvPr id="366" name="Google Shape;366;p49"/>
          <p:cNvSpPr/>
          <p:nvPr/>
        </p:nvSpPr>
        <p:spPr>
          <a:xfrm>
            <a:off x="481350" y="949425"/>
            <a:ext cx="11229300" cy="59085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p49"/>
          <p:cNvSpPr txBox="1"/>
          <p:nvPr/>
        </p:nvSpPr>
        <p:spPr>
          <a:xfrm>
            <a:off x="3223336" y="1433783"/>
            <a:ext cx="7102918" cy="493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변경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===============================</a:t>
            </a:r>
            <a:r>
              <a:rPr lang="ko-KR" altLang="ko-KR" b="1" dirty="0">
                <a:solidFill>
                  <a:schemeClr val="dk1"/>
                </a:solidFill>
                <a:latin typeface="+mn-ea"/>
                <a:ea typeface="+mn-ea"/>
              </a:rPr>
              <a:t>=============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                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                 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2021년 5월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===============================</a:t>
            </a:r>
            <a:r>
              <a:rPr lang="ko-KR" altLang="ko-KR" b="1" dirty="0">
                <a:solidFill>
                  <a:schemeClr val="dk1"/>
                </a:solidFill>
                <a:latin typeface="+mn-ea"/>
                <a:ea typeface="+mn-ea"/>
              </a:rPr>
              <a:t>=============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[일]	[월]	[화]	[수]	[목]	[금]	[토]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						  1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2	  3	  4	  5*	  6	  7*	  8*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9	 10	 11*	 12	 13	 14	 15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16	 17	 18*	 19	 20	 21*	 22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23	 24	 25	 26	 27	 28	 29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30*	 31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월 이동(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a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or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d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끝내기(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q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날짜선택(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yyyy-mm-dd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: 2021-05-11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제목을 입력해주세요 : 백업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내용을 입력해주세요 : DB 데이터 주간 백업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변경이 완료 됐습니다.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50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p50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게시글 삭제 </a:t>
            </a:r>
            <a:endParaRPr/>
          </a:p>
        </p:txBody>
      </p:sp>
      <p:sp>
        <p:nvSpPr>
          <p:cNvPr id="374" name="Google Shape;374;p50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50"/>
          <p:cNvSpPr txBox="1"/>
          <p:nvPr/>
        </p:nvSpPr>
        <p:spPr>
          <a:xfrm>
            <a:off x="3268950" y="1166625"/>
            <a:ext cx="7103486" cy="488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일정 삭제 화면을 출력합니다.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5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endParaRPr sz="25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===============================</a:t>
            </a:r>
            <a:r>
              <a:rPr lang="ko-KR" altLang="ko-KR" b="1" dirty="0">
                <a:solidFill>
                  <a:schemeClr val="dk1"/>
                </a:solidFill>
                <a:latin typeface="+mn-ea"/>
                <a:ea typeface="+mn-ea"/>
              </a:rPr>
              <a:t>=============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                 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                 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2021년 5월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===============================</a:t>
            </a:r>
            <a:r>
              <a:rPr lang="ko-KR" altLang="ko-KR" b="1" dirty="0">
                <a:solidFill>
                  <a:schemeClr val="dk1"/>
                </a:solidFill>
                <a:latin typeface="+mn-ea"/>
                <a:ea typeface="+mn-ea"/>
              </a:rPr>
              <a:t>=============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[일]	[월]	[화]	[수]	[목]	[금]	[토]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						  1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2	  3	  4	  5*	  6	  7*	  8*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 9	 10	 11*	 12	 13	 14	 15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16	 17	 18*	 19	 20	 21*	 22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23	 24	 25	 26	 27	 28	 29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30*	 31	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월 이동(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a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or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d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끝내기(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q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날짜선택(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yyyy-mm-dd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: 2021-05-11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“2021-05-11 백업” 일정을 삭제 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0" name="Google Shape;380;p51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1" name="Google Shape;381;p51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휴가관리 화면 </a:t>
            </a:r>
            <a:endParaRPr/>
          </a:p>
        </p:txBody>
      </p:sp>
      <p:sp>
        <p:nvSpPr>
          <p:cNvPr id="382" name="Google Shape;382;p51"/>
          <p:cNvSpPr/>
          <p:nvPr/>
        </p:nvSpPr>
        <p:spPr>
          <a:xfrm>
            <a:off x="481350" y="949424"/>
            <a:ext cx="11229300" cy="47835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9C8ED-EE82-4D64-8168-75BB1229DEA7}"/>
              </a:ext>
            </a:extLst>
          </p:cNvPr>
          <p:cNvSpPr txBox="1"/>
          <p:nvPr/>
        </p:nvSpPr>
        <p:spPr>
          <a:xfrm>
            <a:off x="3306618" y="2305615"/>
            <a:ext cx="631134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1.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휴가 일정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2.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휴가 일정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3.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휴가 일정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    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신청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       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확인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           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취소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||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검색 하고자 하는 카테고리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번호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를 선택하세요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목차로 돌아가려면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0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번을 누르세요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번호를 입력해주세요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6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메일 화면 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4020900" y="2259150"/>
            <a:ext cx="4150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1.메일  || 2. 메일 || 3. 메일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4.  메일 ||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쓰기  ||    읽기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en-US" alt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삭제</a:t>
            </a:r>
            <a:r>
              <a:rPr lang="en-US" altLang="ko-KR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3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검색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하고자 하는 카테고리(번호)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선택하세요.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목차로 돌아가려면 0번을 누르세요.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번호 : 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p52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8" name="Google Shape;388;p52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휴가관리 – 일정신청 </a:t>
            </a:r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481350" y="949425"/>
            <a:ext cx="11229300" cy="51318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82941-BD7C-4CF1-B095-D17471EB8964}"/>
              </a:ext>
            </a:extLst>
          </p:cNvPr>
          <p:cNvSpPr txBox="1"/>
          <p:nvPr/>
        </p:nvSpPr>
        <p:spPr>
          <a:xfrm>
            <a:off x="2934000" y="1126837"/>
            <a:ext cx="718589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휴가를 등록합니다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.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달력을 확인해주세요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                                   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2021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5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월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일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월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화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수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목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금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토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						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1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2	  3	  4	  5	  6	  7	  8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9	 10	 11	 12	 13	 14	 15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16	 17	 18	 19	 20	 21	 22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23	 24	 25	 26	 27	 28	 29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30    	 </a:t>
            </a:r>
            <a:r>
              <a:rPr lang="ko-KR" altLang="en-US" sz="100" dirty="0">
                <a:solidFill>
                  <a:schemeClr val="dk1"/>
                </a:solidFill>
                <a:latin typeface="+mn-ea"/>
                <a:ea typeface="+mn-ea"/>
              </a:rPr>
              <a:t>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31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월 이동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(a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or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d)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일정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/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예약 날짜 입력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(q): q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날짜를 입력해주세요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en-US" altLang="ko-KR" b="1" dirty="0" err="1">
                <a:solidFill>
                  <a:schemeClr val="dk1"/>
                </a:solidFill>
                <a:latin typeface="+mn-ea"/>
                <a:ea typeface="+mn-ea"/>
              </a:rPr>
              <a:t>yyyy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-mm-dd): : 2021-05-10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휴가 사유를 입력해주세요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연차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▶ 휴가 일정 등록이 완료됐습니다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목차로 돌아가려면 </a:t>
            </a:r>
            <a:r>
              <a:rPr lang="ko-KR" altLang="en-US" b="1" dirty="0" err="1">
                <a:solidFill>
                  <a:schemeClr val="dk1"/>
                </a:solidFill>
                <a:latin typeface="+mn-ea"/>
                <a:ea typeface="+mn-ea"/>
              </a:rPr>
              <a:t>엔터를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 누르세요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53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5" name="Google Shape;395;p53"/>
          <p:cNvSpPr/>
          <p:nvPr/>
        </p:nvSpPr>
        <p:spPr>
          <a:xfrm>
            <a:off x="481350" y="949423"/>
            <a:ext cx="11229300" cy="50916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  <p:sp>
        <p:nvSpPr>
          <p:cNvPr id="396" name="Google Shape;396;p53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휴가관리 – 일정확인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2BBBA9-C9B3-4B9C-8F8F-A78964244910}"/>
              </a:ext>
            </a:extLst>
          </p:cNvPr>
          <p:cNvSpPr txBox="1"/>
          <p:nvPr/>
        </p:nvSpPr>
        <p:spPr>
          <a:xfrm>
            <a:off x="2934000" y="1291929"/>
            <a:ext cx="706635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휴가일정을 선택해주세요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                                 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2021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5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월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일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월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화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수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목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금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토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						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1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2	  3	  4	  5	  6	  7	  8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9	 10</a:t>
            </a:r>
            <a:r>
              <a:rPr lang="ko-KR" altLang="en-US" dirty="0">
                <a:solidFill>
                  <a:schemeClr val="dk1"/>
                </a:solidFill>
                <a:highlight>
                  <a:schemeClr val="accent4"/>
                </a:highlight>
                <a:latin typeface="+mn-ea"/>
                <a:ea typeface="+mn-ea"/>
              </a:rPr>
              <a:t>*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	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11	 12	 13	 14	 15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16	 17	 18	 19	 20	 21	 22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23	 24	 25</a:t>
            </a:r>
            <a:r>
              <a:rPr lang="ko-KR" altLang="en-US" dirty="0">
                <a:solidFill>
                  <a:schemeClr val="dk1"/>
                </a:solidFill>
                <a:highlight>
                  <a:schemeClr val="accent4"/>
                </a:highlight>
                <a:latin typeface="+mn-ea"/>
                <a:ea typeface="+mn-ea"/>
              </a:rPr>
              <a:t>*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	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26	 27	 28	 29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 30   	 </a:t>
            </a:r>
            <a:r>
              <a:rPr lang="ko-KR" altLang="en-US" sz="100" dirty="0">
                <a:solidFill>
                  <a:schemeClr val="dk1"/>
                </a:solidFill>
                <a:latin typeface="+mn-ea"/>
                <a:ea typeface="+mn-ea"/>
              </a:rPr>
              <a:t>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31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월 이동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(a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or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d)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끝내기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(q)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날짜선택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요일입력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): 10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휴가일정을 출력합니다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사유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월차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목차로 돌아가려면 </a:t>
            </a:r>
            <a:r>
              <a:rPr lang="ko-KR" altLang="en-US" b="1" dirty="0" err="1">
                <a:solidFill>
                  <a:schemeClr val="dk1"/>
                </a:solidFill>
                <a:latin typeface="+mn-ea"/>
                <a:ea typeface="+mn-ea"/>
              </a:rPr>
              <a:t>엔터를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 누르세요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1" name="Google Shape;401;p54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2" name="Google Shape;402;p54"/>
          <p:cNvSpPr/>
          <p:nvPr/>
        </p:nvSpPr>
        <p:spPr>
          <a:xfrm>
            <a:off x="481350" y="949423"/>
            <a:ext cx="11229300" cy="5172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403" name="Google Shape;403;p54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휴가관리 – 일정확인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4BCC0-B0B1-455B-8D0E-ECDDB2723209}"/>
              </a:ext>
            </a:extLst>
          </p:cNvPr>
          <p:cNvSpPr txBox="1"/>
          <p:nvPr/>
        </p:nvSpPr>
        <p:spPr>
          <a:xfrm>
            <a:off x="2835600" y="1291929"/>
            <a:ext cx="706635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삭제할 일정을 선택해주세요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		         2021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년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5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월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일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월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화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수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목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금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	[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토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]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						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1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2	  3	  4	  5	  6	  7	  8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9	 10</a:t>
            </a:r>
            <a:r>
              <a:rPr lang="ko-KR" altLang="en-US" dirty="0">
                <a:solidFill>
                  <a:schemeClr val="dk1"/>
                </a:solidFill>
                <a:highlight>
                  <a:schemeClr val="accent4"/>
                </a:highlight>
                <a:latin typeface="+mn-ea"/>
                <a:ea typeface="+mn-ea"/>
              </a:rPr>
              <a:t>*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	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11	 12	 13	 14	 15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16	 17	 18	 19	 20	 21	 22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23	 24	 25</a:t>
            </a:r>
            <a:r>
              <a:rPr lang="ko-KR" altLang="en-US" dirty="0">
                <a:solidFill>
                  <a:schemeClr val="dk1"/>
                </a:solidFill>
                <a:highlight>
                  <a:schemeClr val="accent4"/>
                </a:highlight>
                <a:latin typeface="+mn-ea"/>
                <a:ea typeface="+mn-ea"/>
              </a:rPr>
              <a:t>*</a:t>
            </a:r>
            <a:r>
              <a:rPr lang="ko-KR" altLang="en-US" dirty="0">
                <a:solidFill>
                  <a:schemeClr val="dk1"/>
                </a:solidFill>
                <a:latin typeface="+mn-ea"/>
                <a:ea typeface="+mn-ea"/>
              </a:rPr>
              <a:t>	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26	 27	 28	 29	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 30    	 </a:t>
            </a:r>
            <a:r>
              <a:rPr lang="ko-KR" altLang="en-US" sz="100" dirty="0">
                <a:solidFill>
                  <a:schemeClr val="dk1"/>
                </a:solidFill>
                <a:latin typeface="+mn-ea"/>
                <a:ea typeface="+mn-ea"/>
              </a:rPr>
              <a:t>    </a:t>
            </a:r>
            <a:r>
              <a:rPr lang="en-US" altLang="ko-KR" dirty="0">
                <a:solidFill>
                  <a:schemeClr val="dk1"/>
                </a:solidFill>
                <a:latin typeface="+mn-ea"/>
                <a:ea typeface="+mn-ea"/>
              </a:rPr>
              <a:t>31</a:t>
            </a: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월 이동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(a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or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d)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끝내기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(q)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날짜선택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(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요일입력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): 10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2021-5-10 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일정을 삭제했습니다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▶ 휴가 일정 삭제가 완료됐습니다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.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</a:t>
            </a:r>
            <a:endParaRPr lang="ko-KR" altLang="en-US"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목차로 돌아가려면 </a:t>
            </a:r>
            <a:r>
              <a:rPr lang="ko-KR" altLang="en-US" b="1" dirty="0" err="1">
                <a:solidFill>
                  <a:schemeClr val="dk1"/>
                </a:solidFill>
                <a:latin typeface="+mn-ea"/>
                <a:ea typeface="+mn-ea"/>
              </a:rPr>
              <a:t>엔터를</a:t>
            </a:r>
            <a:r>
              <a:rPr lang="ko-KR" altLang="en-US" b="1" dirty="0">
                <a:solidFill>
                  <a:schemeClr val="dk1"/>
                </a:solidFill>
                <a:latin typeface="+mn-ea"/>
                <a:ea typeface="+mn-ea"/>
              </a:rPr>
              <a:t> 누르세요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8" name="Google Shape;408;p55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9" name="Google Shape;409;p55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예약/대여 화면 </a:t>
            </a:r>
            <a:endParaRPr/>
          </a:p>
        </p:txBody>
      </p:sp>
      <p:sp>
        <p:nvSpPr>
          <p:cNvPr id="410" name="Google Shape;410;p55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55"/>
          <p:cNvSpPr txBox="1"/>
          <p:nvPr/>
        </p:nvSpPr>
        <p:spPr>
          <a:xfrm>
            <a:off x="3438774" y="1997000"/>
            <a:ext cx="4858739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+mn-ea"/>
                <a:ea typeface="+mn-ea"/>
                <a:cs typeface="Consolas"/>
                <a:sym typeface="Consolas"/>
              </a:rPr>
              <a:t>            [4. RESERVATION - 2.예약/대여]</a:t>
            </a:r>
            <a:endParaRPr sz="1600"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latin typeface="+mn-ea"/>
                <a:ea typeface="+mn-ea"/>
                <a:cs typeface="Consolas"/>
                <a:sym typeface="Consolas"/>
              </a:rPr>
              <a:t>        </a:t>
            </a:r>
            <a:r>
              <a:rPr lang="ko-KR" sz="1600" dirty="0">
                <a:latin typeface="+mn-ea"/>
                <a:ea typeface="+mn-ea"/>
                <a:cs typeface="Consolas"/>
                <a:sym typeface="Consolas"/>
              </a:rPr>
              <a:t>    1. 회의실 예약</a:t>
            </a:r>
            <a:endParaRPr sz="1600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+mn-ea"/>
                <a:ea typeface="+mn-ea"/>
                <a:cs typeface="Consolas"/>
                <a:sym typeface="Consolas"/>
              </a:rPr>
              <a:t>            2. 차량 대여</a:t>
            </a:r>
            <a:endParaRPr sz="1600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+mn-ea"/>
                <a:ea typeface="+mn-ea"/>
                <a:cs typeface="Consolas"/>
                <a:sym typeface="Consolas"/>
              </a:rPr>
              <a:t>            </a:t>
            </a:r>
            <a:r>
              <a:rPr lang="en-US" altLang="ko-KR" sz="1600" dirty="0">
                <a:latin typeface="+mn-ea"/>
                <a:ea typeface="+mn-ea"/>
                <a:cs typeface="Consolas"/>
                <a:sym typeface="Consolas"/>
              </a:rPr>
              <a:t>0</a:t>
            </a:r>
            <a:r>
              <a:rPr lang="ko-KR" sz="1600" dirty="0">
                <a:latin typeface="+mn-ea"/>
                <a:ea typeface="+mn-ea"/>
                <a:cs typeface="Consolas"/>
                <a:sym typeface="Consolas"/>
              </a:rPr>
              <a:t>. 목차로 돌아가기</a:t>
            </a:r>
            <a:endParaRPr sz="1600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+mn-ea"/>
              <a:ea typeface="+mn-ea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6" name="Google Shape;416;p56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7" name="Google Shape;417;p56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예약/대여  - 회의실 예약 화면</a:t>
            </a:r>
            <a:endParaRPr/>
          </a:p>
        </p:txBody>
      </p:sp>
      <p:sp>
        <p:nvSpPr>
          <p:cNvPr id="418" name="Google Shape;418;p56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56"/>
          <p:cNvSpPr txBox="1"/>
          <p:nvPr/>
        </p:nvSpPr>
        <p:spPr>
          <a:xfrm>
            <a:off x="3790104" y="1888317"/>
            <a:ext cx="415579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      ▣ 회의실 예약 목록 ▣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===============================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|| 1. 회의실  || 2. 회의실 예약  || 3. 회의실 예약 ||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||      예약   ||              취소  ||      현황 확인  ||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===============================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목차로 돌아가려면 0번을 누르세요.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카테고리(번호)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 선택하세요: 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p57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5" name="Google Shape;425;p57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예약/대여  - 회의실 예약 화면</a:t>
            </a:r>
            <a:endParaRPr/>
          </a:p>
        </p:txBody>
      </p:sp>
      <p:sp>
        <p:nvSpPr>
          <p:cNvPr id="426" name="Google Shape;426;p57"/>
          <p:cNvSpPr/>
          <p:nvPr/>
        </p:nvSpPr>
        <p:spPr>
          <a:xfrm>
            <a:off x="481350" y="949423"/>
            <a:ext cx="11229300" cy="55365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57"/>
          <p:cNvSpPr txBox="1"/>
          <p:nvPr/>
        </p:nvSpPr>
        <p:spPr>
          <a:xfrm>
            <a:off x="3436500" y="1918875"/>
            <a:ext cx="531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57"/>
          <p:cNvSpPr txBox="1"/>
          <p:nvPr/>
        </p:nvSpPr>
        <p:spPr>
          <a:xfrm>
            <a:off x="481360" y="507451"/>
            <a:ext cx="271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회의실 예약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57"/>
          <p:cNvSpPr txBox="1"/>
          <p:nvPr/>
        </p:nvSpPr>
        <p:spPr>
          <a:xfrm>
            <a:off x="878100" y="1504948"/>
            <a:ext cx="41118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회의실 예약을 등록합니다. 달력을 확인해주세요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=========================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                2021년 5월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=========================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[일]	[월]	[화]	[수]	[목]	[금]	[토]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						  1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2	  3	  4	  5	  6	  7	  8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9	 10	 11	 12	 13	 14	 15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16	 17	 18	 19	 20	 21	 22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23	 24	 25	 26	 27	 28	 29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30	 31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월 이동(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) 일정/예약 날짜 입력(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):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날짜를 입력해주세요(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yyyy-mm-dd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):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2021-05-20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예약 목적을 입력해주세요: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프로젝트 회의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57"/>
          <p:cNvSpPr/>
          <p:nvPr/>
        </p:nvSpPr>
        <p:spPr>
          <a:xfrm>
            <a:off x="5274288" y="3219598"/>
            <a:ext cx="1643400" cy="41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57"/>
          <p:cNvSpPr txBox="1"/>
          <p:nvPr/>
        </p:nvSpPr>
        <p:spPr>
          <a:xfrm>
            <a:off x="8261575" y="1031525"/>
            <a:ext cx="3729600" cy="57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[1] 501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[2] 502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[3] 503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[4] 504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[5] 505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[6] 506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[7] 601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[8] 602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[9] 603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[10] 701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[11] 702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[12] 703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[13] 704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[14] 815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[15] 816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[16] 817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[17] 819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[18] 820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[19] 821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방 번호를 선택해주세요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: 19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회의실 예약이 완료됐습니다.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▶ 목차로 돌아가려면 0번을 누르세요.: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6" name="Google Shape;436;p58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37" name="Google Shape;437;p58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예약/대여  - 회의실 예약 화면</a:t>
            </a:r>
            <a:endParaRPr/>
          </a:p>
        </p:txBody>
      </p:sp>
      <p:sp>
        <p:nvSpPr>
          <p:cNvPr id="438" name="Google Shape;438;p58"/>
          <p:cNvSpPr/>
          <p:nvPr/>
        </p:nvSpPr>
        <p:spPr>
          <a:xfrm>
            <a:off x="481350" y="949423"/>
            <a:ext cx="11229300" cy="55365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58"/>
          <p:cNvSpPr txBox="1"/>
          <p:nvPr/>
        </p:nvSpPr>
        <p:spPr>
          <a:xfrm>
            <a:off x="3436500" y="1918875"/>
            <a:ext cx="531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58"/>
          <p:cNvSpPr txBox="1"/>
          <p:nvPr/>
        </p:nvSpPr>
        <p:spPr>
          <a:xfrm>
            <a:off x="481360" y="507451"/>
            <a:ext cx="271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회의실 예약 취소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58"/>
          <p:cNvSpPr txBox="1"/>
          <p:nvPr/>
        </p:nvSpPr>
        <p:spPr>
          <a:xfrm>
            <a:off x="878100" y="1793625"/>
            <a:ext cx="411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58"/>
          <p:cNvSpPr txBox="1"/>
          <p:nvPr/>
        </p:nvSpPr>
        <p:spPr>
          <a:xfrm>
            <a:off x="8261575" y="1031525"/>
            <a:ext cx="3729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58"/>
          <p:cNvSpPr txBox="1"/>
          <p:nvPr/>
        </p:nvSpPr>
        <p:spPr>
          <a:xfrm>
            <a:off x="4050075" y="1107020"/>
            <a:ext cx="43002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  삭제할 일정을 선택해주세요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========================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              2021년 5월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========================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[일]	[월]	[화]	[수]	[목]	[금]	[토]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						  1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2	  3	  4	  5	  6	  7	  8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9	 10*	 11	 12	 13	 14	 15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16	 17	 18*	 19	 20	 21	 22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23	 24	 25*	 26*	 27*	 28	 29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30	 31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월 이동(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) 끝내기(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) 날짜선택(요일입력)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: 26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603 회의실 예약을 취소했습니다.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▶ 목차로 돌아가려면 0번을 누르세요.: 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59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9" name="Google Shape;449;p59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예약/대여  - 회의실 예약 화면</a:t>
            </a:r>
            <a:endParaRPr/>
          </a:p>
        </p:txBody>
      </p:sp>
      <p:sp>
        <p:nvSpPr>
          <p:cNvPr id="450" name="Google Shape;450;p59"/>
          <p:cNvSpPr/>
          <p:nvPr/>
        </p:nvSpPr>
        <p:spPr>
          <a:xfrm>
            <a:off x="481350" y="949423"/>
            <a:ext cx="11229300" cy="55365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59"/>
          <p:cNvSpPr txBox="1"/>
          <p:nvPr/>
        </p:nvSpPr>
        <p:spPr>
          <a:xfrm>
            <a:off x="3436500" y="1918875"/>
            <a:ext cx="5319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endParaRPr sz="1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59"/>
          <p:cNvSpPr txBox="1"/>
          <p:nvPr/>
        </p:nvSpPr>
        <p:spPr>
          <a:xfrm>
            <a:off x="481346" y="507450"/>
            <a:ext cx="379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회의실 예약 현황 확인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59"/>
          <p:cNvSpPr txBox="1"/>
          <p:nvPr/>
        </p:nvSpPr>
        <p:spPr>
          <a:xfrm>
            <a:off x="878100" y="1553525"/>
            <a:ext cx="411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59"/>
          <p:cNvSpPr txBox="1"/>
          <p:nvPr/>
        </p:nvSpPr>
        <p:spPr>
          <a:xfrm>
            <a:off x="8261575" y="1031525"/>
            <a:ext cx="3729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59"/>
          <p:cNvSpPr txBox="1"/>
          <p:nvPr/>
        </p:nvSpPr>
        <p:spPr>
          <a:xfrm>
            <a:off x="4276100" y="1578075"/>
            <a:ext cx="4300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59"/>
          <p:cNvSpPr txBox="1"/>
          <p:nvPr/>
        </p:nvSpPr>
        <p:spPr>
          <a:xfrm>
            <a:off x="971375" y="1573848"/>
            <a:ext cx="43002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일정을 선택해주세요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==========================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                 2021년 5월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==========================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[일]	[월]	[화]	[수]	[목]	[금]	[토]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						  1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2	  3	  4	  5	  6	  7	  8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 9	 10*	 11	 12	 13	 14	 15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16	 17	 18*	 19	 20	 21	 22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23	 24	 25*	 26	 27*	 28	 29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30	 31	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월 이동(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or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) 끝내기(</a:t>
            </a:r>
            <a:r>
              <a:rPr lang="ko-KR" b="1" dirty="0" err="1"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r>
              <a:rPr lang="ko-KR" b="1" dirty="0">
                <a:latin typeface="Malgun Gothic"/>
                <a:ea typeface="Malgun Gothic"/>
                <a:cs typeface="Malgun Gothic"/>
                <a:sym typeface="Malgun Gothic"/>
              </a:rPr>
              <a:t>) 날짜선택(요일입력):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27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59"/>
          <p:cNvSpPr/>
          <p:nvPr/>
        </p:nvSpPr>
        <p:spPr>
          <a:xfrm>
            <a:off x="5274288" y="3219598"/>
            <a:ext cx="1643400" cy="41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59"/>
          <p:cNvSpPr txBox="1"/>
          <p:nvPr/>
        </p:nvSpPr>
        <p:spPr>
          <a:xfrm>
            <a:off x="7856125" y="2076725"/>
            <a:ext cx="33645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예약 일정을 출력합니다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이름 : 홍길동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직급 : 대리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부서 : 영업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회의실 번호 : 505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예약 날짜 : 2021-5-27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내용 : 회의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남은 일정이 없습니다.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▶ 목차로 돌아가려면 0번을 누르세요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.: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3" name="Google Shape;463;p60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4" name="Google Shape;464;p60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예약/대여  - 차량 대여 예약 항목</a:t>
            </a:r>
            <a:endParaRPr/>
          </a:p>
        </p:txBody>
      </p:sp>
      <p:sp>
        <p:nvSpPr>
          <p:cNvPr id="465" name="Google Shape;465;p60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60"/>
          <p:cNvSpPr txBox="1"/>
          <p:nvPr/>
        </p:nvSpPr>
        <p:spPr>
          <a:xfrm>
            <a:off x="3283049" y="2211375"/>
            <a:ext cx="7301823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              ▣ 법인 차량 예약 ▣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||1. 법인차량 | 2. 법인차량 | 3. 법인차량 | 0. 목록으로 ||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||  예약 신청 |   예약 확인</a:t>
            </a:r>
            <a:r>
              <a:rPr lang="en-US" altLang="ko-KR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|   예약 취소 |    돌아가기 ||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" name="Google Shape;471;p61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2" name="Google Shape;472;p61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예약/대여  - 차량 대여 예약 등록</a:t>
            </a:r>
            <a:endParaRPr/>
          </a:p>
        </p:txBody>
      </p:sp>
      <p:sp>
        <p:nvSpPr>
          <p:cNvPr id="473" name="Google Shape;473;p61"/>
          <p:cNvSpPr/>
          <p:nvPr/>
        </p:nvSpPr>
        <p:spPr>
          <a:xfrm>
            <a:off x="481350" y="949423"/>
            <a:ext cx="11229300" cy="56016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61"/>
          <p:cNvSpPr txBox="1"/>
          <p:nvPr/>
        </p:nvSpPr>
        <p:spPr>
          <a:xfrm>
            <a:off x="2612713" y="1411185"/>
            <a:ext cx="6510573" cy="513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법인차량 예약을 등록합니다. 달력을 확인해주세요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               </a:t>
            </a:r>
            <a:r>
              <a:rPr lang="en-US" altLang="ko-KR" dirty="0">
                <a:latin typeface="+mn-ea"/>
                <a:ea typeface="+mn-ea"/>
                <a:cs typeface="Consolas"/>
                <a:sym typeface="Consolas"/>
              </a:rPr>
              <a:t>                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    2021년 5월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[일]	[월]	[화]	[수]	[목]	[금]	[토]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						  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2	  3	  4	  5	  6	  7	  8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9	 10	 11	 12	 13	 14	 15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16	 17	 18	 19	 20	 21	 22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23	 24	 25	 26	 27	 28	 29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30	 31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월 이동(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a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or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d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) 일정/예약 날짜 입력(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q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): 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q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날짜를 입력해주세요(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yyyy-mm-dd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): : 2021-05-21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예약 사유를 입력해주세요: 출장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7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17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메일 쓰기 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386499" y="1342669"/>
            <a:ext cx="8198373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메일 쓰기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상대방 이메일을 입력하세요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assistant@sis2.co.kr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제목을 입력하세요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상반기 매출 보고서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요청건에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대한 회신입니다.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내용을 입력하세요 (끝내기 :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)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금년 상반기 매출 보고서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요청건에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대한 회신 드립니다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메신저로 보고서 주소를 보냈습니다.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김아무개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올림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exit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박인턴에게 메일 작성을 완료 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62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0" name="Google Shape;480;p62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예약/대여  - 차량 대여 예약 등록</a:t>
            </a:r>
            <a:endParaRPr/>
          </a:p>
        </p:txBody>
      </p:sp>
      <p:sp>
        <p:nvSpPr>
          <p:cNvPr id="481" name="Google Shape;481;p62"/>
          <p:cNvSpPr/>
          <p:nvPr/>
        </p:nvSpPr>
        <p:spPr>
          <a:xfrm>
            <a:off x="481350" y="949425"/>
            <a:ext cx="11229300" cy="52377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62"/>
          <p:cNvSpPr txBox="1"/>
          <p:nvPr/>
        </p:nvSpPr>
        <p:spPr>
          <a:xfrm>
            <a:off x="4234050" y="1504950"/>
            <a:ext cx="37239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법인 차량 목록입니다.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[1] : 그랜저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[2] : 포터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[3] : 아반떼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(생략)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[109] : TESLA 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Roadster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[110] : TESLA 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Cybertruck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[111] : TESLA 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Semi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번호를 입력해주세요: 111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차량 예약 등록이 완료됐습니다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.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엔터를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누르면 목록으로 돌아갑니다.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7" name="Google Shape;487;p63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8" name="Google Shape;488;p63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예약/대여  - 차량 대여 예약 확인</a:t>
            </a:r>
            <a:endParaRPr/>
          </a:p>
        </p:txBody>
      </p:sp>
      <p:sp>
        <p:nvSpPr>
          <p:cNvPr id="489" name="Google Shape;489;p63"/>
          <p:cNvSpPr/>
          <p:nvPr/>
        </p:nvSpPr>
        <p:spPr>
          <a:xfrm>
            <a:off x="481350" y="901875"/>
            <a:ext cx="11229300" cy="5717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63"/>
          <p:cNvSpPr txBox="1"/>
          <p:nvPr/>
        </p:nvSpPr>
        <p:spPr>
          <a:xfrm>
            <a:off x="2833883" y="901875"/>
            <a:ext cx="6524234" cy="578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일정을 선택해주세요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                 </a:t>
            </a:r>
            <a:r>
              <a:rPr lang="en-US" altLang="ko-KR" dirty="0">
                <a:latin typeface="+mn-ea"/>
                <a:ea typeface="+mn-ea"/>
                <a:cs typeface="Consolas"/>
                <a:sym typeface="Consolas"/>
              </a:rPr>
              <a:t>                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   2021년 5월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[일]	[월]	[화]	[수]	[목]	[금]	[토]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						  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2	  3	  4	  5	  6	  7	  8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9*	 10	 11	 12	 13	 14	 15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16	 17	 18	 19*	 20	 21*	 22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23*	 24	 25	 26*	 27	 28*	 29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30*	 31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월 이동(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a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or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d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) 끝내기(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q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) 날짜선택(요일입력): 9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일정을 출력합니다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예약자명 : 홍길동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예약 일자 : 2021-5-9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예약 목적 : 출장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모든 예약을 출력했습니다.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엔터를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누르면 목록으로 돌아갑니다.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64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6" name="Google Shape;496;p64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예약/대여  - 차량 대여 예약 삭제</a:t>
            </a:r>
            <a:endParaRPr/>
          </a:p>
        </p:txBody>
      </p:sp>
      <p:sp>
        <p:nvSpPr>
          <p:cNvPr id="497" name="Google Shape;497;p64"/>
          <p:cNvSpPr/>
          <p:nvPr/>
        </p:nvSpPr>
        <p:spPr>
          <a:xfrm>
            <a:off x="481350" y="949423"/>
            <a:ext cx="11229300" cy="56643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64"/>
          <p:cNvSpPr txBox="1"/>
          <p:nvPr/>
        </p:nvSpPr>
        <p:spPr>
          <a:xfrm>
            <a:off x="2825959" y="1319375"/>
            <a:ext cx="6540081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삭제할 일정을 선택해주세요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                      </a:t>
            </a:r>
            <a:r>
              <a:rPr lang="en-US" altLang="ko-KR" dirty="0">
                <a:latin typeface="+mn-ea"/>
                <a:ea typeface="+mn-ea"/>
                <a:cs typeface="Consolas"/>
                <a:sym typeface="Consolas"/>
              </a:rPr>
              <a:t>               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2021년 5월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[일]	[월]	[화]	[수]	[목]	[금]	[토]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						  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2	  3	  4	  5	  6	  7	  8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9*	 10	 11	 12	 13	 14	 15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16	 17	 18	 19*	 20	 21*	 22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23*	 24	 25	 26*	 27	 28*	 29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30*	 31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월 이동(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a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or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d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) 끝내기(</a:t>
            </a: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q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) 날짜선택(요일입력): 9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2021-5-9 일정을 삭제했습니다.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엔터를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누르면 목록으로 돌아갑니다.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5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p65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CALENDAR–  교육센터 화면 - 교육 일정 항목</a:t>
            </a:r>
            <a:endParaRPr/>
          </a:p>
        </p:txBody>
      </p:sp>
      <p:sp>
        <p:nvSpPr>
          <p:cNvPr id="505" name="Google Shape;505;p65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65"/>
          <p:cNvSpPr txBox="1"/>
          <p:nvPr/>
        </p:nvSpPr>
        <p:spPr>
          <a:xfrm>
            <a:off x="1673020" y="1882931"/>
            <a:ext cx="10196423" cy="2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                      </a:t>
            </a:r>
            <a:r>
              <a:rPr lang="en-US" altLang="ko-KR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                                      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 ▣ 교육 일정 항목 ▣</a:t>
            </a:r>
            <a:endParaRPr b="1" dirty="0">
              <a:solidFill>
                <a:schemeClr val="dk1"/>
              </a:solidFill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======================================================================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||1.	   교육	||2.  	교육	||3.  	교육	||4.	     교육	||5.	    뒤로||</a:t>
            </a:r>
            <a:endParaRPr b="1" dirty="0">
              <a:solidFill>
                <a:schemeClr val="dk1"/>
              </a:solidFill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||  	   일정	||  	    일정	||  	    일정	||    	일정	||  	    가기||</a:t>
            </a:r>
            <a:endParaRPr b="1" dirty="0">
              <a:solidFill>
                <a:schemeClr val="dk1"/>
              </a:solidFill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||  	   등록	||  	    조회	||  	    수정	||    	삭제	||        </a:t>
            </a:r>
            <a:r>
              <a:rPr lang="ko-KR" sz="100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        </a:t>
            </a:r>
            <a:r>
              <a:rPr lang="en-US" altLang="ko-KR" sz="100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                                                                                                                                                                         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 ||</a:t>
            </a:r>
            <a:endParaRPr b="1" dirty="0">
              <a:solidFill>
                <a:schemeClr val="dk1"/>
              </a:solidFill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======================================================================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 카테고리(번호)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를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  <a:cs typeface="Consolas"/>
                <a:sym typeface="Consolas"/>
              </a:rPr>
              <a:t> 선택하세요: </a:t>
            </a:r>
            <a:endParaRPr b="1" dirty="0">
              <a:solidFill>
                <a:schemeClr val="dk1"/>
              </a:solidFill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p66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2" name="Google Shape;512;p66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교육센터 화면 - 교육 일정 등록</a:t>
            </a:r>
            <a:endParaRPr/>
          </a:p>
        </p:txBody>
      </p:sp>
      <p:sp>
        <p:nvSpPr>
          <p:cNvPr id="513" name="Google Shape;513;p66"/>
          <p:cNvSpPr/>
          <p:nvPr/>
        </p:nvSpPr>
        <p:spPr>
          <a:xfrm>
            <a:off x="481350" y="949423"/>
            <a:ext cx="11229300" cy="52806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66"/>
          <p:cNvSpPr txBox="1"/>
          <p:nvPr/>
        </p:nvSpPr>
        <p:spPr>
          <a:xfrm>
            <a:off x="2795780" y="1182246"/>
            <a:ext cx="660044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교육 일정을 등록합니다. 달력을 확인해주세요.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                 </a:t>
            </a:r>
            <a:r>
              <a:rPr lang="en-US" altLang="ko-KR" dirty="0">
                <a:latin typeface="+mn-ea"/>
                <a:ea typeface="+mn-ea"/>
                <a:cs typeface="Consolas"/>
                <a:sym typeface="Consolas"/>
              </a:rPr>
              <a:t>               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   2021년 5월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[일]	[월]	[화]	[수]	[목]	[금]	[토]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						  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2	  3	  4	  5	  6	  7	  8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9	 10	 11	 12	 13	 14	 15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16	 17	 18	 19	 20	 21	 22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23	 24	 25	 26	  27	 28	 29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30	 31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월 이동(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a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or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d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) 끝내기(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q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) 날짜선택(요일입력): 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q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날짜를 입력해주세요(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yyyy-mm-dd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) : 2021-05-24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교육 일정의 제목을 입력해주세요: 신입사원 교육 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교육 일정의 내용을 입력해주세요: 신규 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입사자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 인성교육 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교육 일정 등록이 완료됐습니다.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엔터를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누르시면 항목으로 돌아갑니다.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" name="Google Shape;519;p67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0" name="Google Shape;520;p67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교육센터 화면 - 교육 일정 조회</a:t>
            </a:r>
            <a:endParaRPr/>
          </a:p>
        </p:txBody>
      </p:sp>
      <p:sp>
        <p:nvSpPr>
          <p:cNvPr id="521" name="Google Shape;521;p67"/>
          <p:cNvSpPr/>
          <p:nvPr/>
        </p:nvSpPr>
        <p:spPr>
          <a:xfrm>
            <a:off x="481350" y="949423"/>
            <a:ext cx="11229300" cy="52806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67"/>
          <p:cNvSpPr txBox="1"/>
          <p:nvPr/>
        </p:nvSpPr>
        <p:spPr>
          <a:xfrm>
            <a:off x="2934000" y="1235247"/>
            <a:ext cx="6634139" cy="470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조회할 일정을 선택해주세요.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</a:t>
            </a:r>
            <a:endParaRPr lang="ko-KR" altLang="en-US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+mn-ea"/>
                <a:ea typeface="+mn-ea"/>
                <a:cs typeface="Consolas"/>
                <a:sym typeface="Consolas"/>
              </a:rPr>
              <a:t>                                        </a:t>
            </a:r>
            <a:r>
              <a:rPr lang="en-US" altLang="ko-KR" dirty="0">
                <a:latin typeface="+mn-ea"/>
                <a:ea typeface="+mn-ea"/>
                <a:cs typeface="Consolas"/>
                <a:sym typeface="Consolas"/>
              </a:rPr>
              <a:t>2021</a:t>
            </a:r>
            <a:r>
              <a:rPr lang="ko-KR" altLang="en-US" dirty="0">
                <a:latin typeface="+mn-ea"/>
                <a:ea typeface="+mn-ea"/>
                <a:cs typeface="Consolas"/>
                <a:sym typeface="Consolas"/>
              </a:rPr>
              <a:t>년 </a:t>
            </a:r>
            <a:r>
              <a:rPr lang="en-US" altLang="ko-KR" dirty="0">
                <a:latin typeface="+mn-ea"/>
                <a:ea typeface="+mn-ea"/>
                <a:cs typeface="Consolas"/>
                <a:sym typeface="Consolas"/>
              </a:rPr>
              <a:t>5</a:t>
            </a:r>
            <a:r>
              <a:rPr lang="ko-KR" altLang="en-US" dirty="0">
                <a:latin typeface="+mn-ea"/>
                <a:ea typeface="+mn-ea"/>
                <a:cs typeface="Consolas"/>
                <a:sym typeface="Consolas"/>
              </a:rPr>
              <a:t>월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[일]	[월]	[화]	[수]	[목]	[금]	[토]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						  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2	  3	  4	  5	  6	  7	  8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9	 10	 11	 12	 13	 14	 15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16	 17	 18	 19	 20	 21	 22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23	 24*	 25	 26	 27	 28	 29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30	 31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월 이동(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a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or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d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) 끝내기(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q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) 날짜선택(요일입력): 24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일정을 출력합니다.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제목 : 신입사원 교육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내용 : 신규 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입사자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 인성교육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남은 일정이 없습니다.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엔터를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누르시면 항목으로 돌아갑니다.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7" name="Google Shape;527;p68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8" name="Google Shape;528;p68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교육센터 화면 - 교육 일정 수정</a:t>
            </a:r>
            <a:endParaRPr/>
          </a:p>
        </p:txBody>
      </p:sp>
      <p:sp>
        <p:nvSpPr>
          <p:cNvPr id="529" name="Google Shape;529;p68"/>
          <p:cNvSpPr/>
          <p:nvPr/>
        </p:nvSpPr>
        <p:spPr>
          <a:xfrm>
            <a:off x="481350" y="949423"/>
            <a:ext cx="11229300" cy="52806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68"/>
          <p:cNvSpPr txBox="1"/>
          <p:nvPr/>
        </p:nvSpPr>
        <p:spPr>
          <a:xfrm>
            <a:off x="2934000" y="1342969"/>
            <a:ext cx="6663690" cy="449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수정할 일정을 선택해주세요.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                      2021년 5월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[일]	[월]	[화]	[수]	[목]	[금]	[토]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						  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2	  3	  4	  5	  6	  7	  8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9	 10	 11	 12	 13	 14	 15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16	 17	 18	 19	 20	 21	 22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23	 24*	 25	 26	  27	 28	 29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30	 31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월 이동(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a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or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d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) 끝내기(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q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) 날짜선택(요일입력): 24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일정의 제목을 입력해주세요 : 안전교육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일정의 내용을 입력해주세요 : 안전 예방 교육 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일정 수정이 완료됐습니다.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 err="1">
                <a:latin typeface="+mn-ea"/>
                <a:ea typeface="+mn-ea"/>
                <a:cs typeface="Consolas"/>
                <a:sym typeface="Consolas"/>
              </a:rPr>
              <a:t>엔터를</a:t>
            </a: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누르시면 항목으로 돌아갑니다.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5" name="Google Shape;535;p69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6" name="Google Shape;536;p69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CALENDAR –  교육센터 화면 - 교육 일정 삭제</a:t>
            </a:r>
            <a:endParaRPr/>
          </a:p>
        </p:txBody>
      </p:sp>
      <p:sp>
        <p:nvSpPr>
          <p:cNvPr id="537" name="Google Shape;537;p69"/>
          <p:cNvSpPr/>
          <p:nvPr/>
        </p:nvSpPr>
        <p:spPr>
          <a:xfrm>
            <a:off x="481350" y="949423"/>
            <a:ext cx="11229300" cy="52806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69"/>
          <p:cNvSpPr txBox="1"/>
          <p:nvPr/>
        </p:nvSpPr>
        <p:spPr>
          <a:xfrm>
            <a:off x="3211172" y="1613133"/>
            <a:ext cx="659119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삭제할 일정을 선택해주세요.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                      2021년 5월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===============================================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[일]	[월]	[화]	[수]	[목]	[금]	[토]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						  1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2	  3	  4	  5	  6	  7	  8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 9	 10	 11	 12	 13	 14	 15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16	 17	 18	 19	 20	 21	 22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23	 24*	 25	 26	 27	 28	 29	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latin typeface="+mn-ea"/>
                <a:ea typeface="+mn-ea"/>
                <a:cs typeface="Consolas"/>
                <a:sym typeface="Consolas"/>
              </a:rPr>
              <a:t> 30	 31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월 이동(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a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or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 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d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) 끝내기(</a:t>
            </a:r>
            <a:r>
              <a:rPr lang="ko-KR" b="1" dirty="0" err="1">
                <a:latin typeface="+mn-ea"/>
                <a:ea typeface="+mn-ea"/>
                <a:cs typeface="Consolas"/>
                <a:sym typeface="Consolas"/>
              </a:rPr>
              <a:t>q</a:t>
            </a: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) 날짜선택(요일입력): 24</a:t>
            </a: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+mn-ea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latin typeface="+mn-ea"/>
                <a:ea typeface="+mn-ea"/>
                <a:cs typeface="Consolas"/>
                <a:sym typeface="Consolas"/>
              </a:rPr>
              <a:t>안전교육 일정을 삭제했습니다.</a:t>
            </a:r>
            <a:endParaRPr dirty="0">
              <a:latin typeface="+mn-ea"/>
              <a:ea typeface="+mn-ea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0"/>
          <p:cNvSpPr/>
          <p:nvPr/>
        </p:nvSpPr>
        <p:spPr>
          <a:xfrm>
            <a:off x="5063231" y="2045585"/>
            <a:ext cx="6273553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[5. HR]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근태관리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인사관리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수당관리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  목차로 돌아가기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4" name="Google Shape;544;p70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5" name="Google Shape;545;p70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HR 선택 화면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71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1" name="Google Shape;551;p71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근태관리 화면 </a:t>
            </a:r>
            <a:endParaRPr/>
          </a:p>
        </p:txBody>
      </p:sp>
      <p:sp>
        <p:nvSpPr>
          <p:cNvPr id="552" name="Google Shape;552;p71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71"/>
          <p:cNvSpPr txBox="1"/>
          <p:nvPr/>
        </p:nvSpPr>
        <p:spPr>
          <a:xfrm>
            <a:off x="3221320" y="1982100"/>
            <a:ext cx="60744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근태 관리 항목 ▣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 출근  || 2. 퇴근  || 3. 월간 근무     || 4. 월간 근무시간   || 5. 뒤로 ||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등록  ||    등록  ||    시간 조회      ||    조회 관리자용      ||  가기   ||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카테고리(번호)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선택하세요: 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18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18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메일 읽기 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2266427" y="1041481"/>
            <a:ext cx="8050592" cy="513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메일 읽기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[1] 금주 회의 내용 보고서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[2] 인사 발령 공지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[3] 상반기 매출 보고서입니다.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읽을 메일 번호를 선택해 주세요 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3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제목 :상반기 매출 보고서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요청건에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대한 회신입니다.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내용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금년 상반기 매출 보고서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요청건에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대한 회신 드립니다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메신저로 보고서 주소를 보냈습니다.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김아무개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올림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보낸이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: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박인턴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받는이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: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김아무개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8" name="Google Shape;558;p72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9" name="Google Shape;559;p72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근태관리 화면 </a:t>
            </a:r>
            <a:endParaRPr/>
          </a:p>
        </p:txBody>
      </p:sp>
      <p:sp>
        <p:nvSpPr>
          <p:cNvPr id="560" name="Google Shape;560;p72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72"/>
          <p:cNvSpPr txBox="1"/>
          <p:nvPr/>
        </p:nvSpPr>
        <p:spPr>
          <a:xfrm>
            <a:off x="3361474" y="1766700"/>
            <a:ext cx="6336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▣ 출근 등록 화면 ▣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출근 완료 하셨습니다.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홍길동님의 출근 시간 : 2021-05-06 08:42:00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엔터를 누르시면 항목으로 돌아갑니다.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72"/>
          <p:cNvSpPr txBox="1"/>
          <p:nvPr/>
        </p:nvSpPr>
        <p:spPr>
          <a:xfrm>
            <a:off x="580625" y="52839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출근 등록 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7" name="Google Shape;567;p73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8" name="Google Shape;568;p73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근태관리 화면 </a:t>
            </a:r>
            <a:endParaRPr/>
          </a:p>
        </p:txBody>
      </p:sp>
      <p:sp>
        <p:nvSpPr>
          <p:cNvPr id="569" name="Google Shape;569;p73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73"/>
          <p:cNvSpPr txBox="1"/>
          <p:nvPr/>
        </p:nvSpPr>
        <p:spPr>
          <a:xfrm>
            <a:off x="3602595" y="1766700"/>
            <a:ext cx="61887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▣ 퇴근 등록 화면 ▣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퇴근 완료 하셨습니다.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홍길동님의 퇴근 시간 : 2021-05-06 18:22:00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엔터를 누르시면 항목으로 돌아갑니다.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p73"/>
          <p:cNvSpPr txBox="1"/>
          <p:nvPr/>
        </p:nvSpPr>
        <p:spPr>
          <a:xfrm>
            <a:off x="152400" y="52839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퇴근 등록 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6" name="Google Shape;576;p74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7" name="Google Shape;577;p74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근태관리 화면 </a:t>
            </a:r>
            <a:endParaRPr/>
          </a:p>
        </p:txBody>
      </p:sp>
      <p:sp>
        <p:nvSpPr>
          <p:cNvPr id="578" name="Google Shape;578;p74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74"/>
          <p:cNvSpPr txBox="1"/>
          <p:nvPr/>
        </p:nvSpPr>
        <p:spPr>
          <a:xfrm>
            <a:off x="3261524" y="1826475"/>
            <a:ext cx="62085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근무 시간을 확인하고 싶은 년도와 월을 입력해주세요.(YYYY-M): 2021-5      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▣ 월간 근무 시간 조회(개인) ▣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홍길동님의 2021년 5월 근무시간은 183시간입니다.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엔터를 누르시면 항목으로 돌아갑니다.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74"/>
          <p:cNvSpPr txBox="1"/>
          <p:nvPr/>
        </p:nvSpPr>
        <p:spPr>
          <a:xfrm>
            <a:off x="152400" y="52839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월간 근무시간 조회(개인)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75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75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근태관리 화면 </a:t>
            </a:r>
            <a:endParaRPr/>
          </a:p>
        </p:txBody>
      </p:sp>
      <p:sp>
        <p:nvSpPr>
          <p:cNvPr id="587" name="Google Shape;587;p75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75"/>
          <p:cNvSpPr txBox="1"/>
          <p:nvPr/>
        </p:nvSpPr>
        <p:spPr>
          <a:xfrm>
            <a:off x="3194549" y="1621175"/>
            <a:ext cx="64095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근무 시간을 확인하고 싶은 직원의 이름을 입력해주세요: 이준희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근무 시간을 확인하고 싶은 년도와 월을 입력해주세요.(YYYY-M): 2021-5      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▣ 월간 근무 시간 조회(관리자) ▣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이준희님의 2021년 5월 근무시간은 183시간입니다.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엔터를 누르시면 항목으로 돌아갑니다.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p75"/>
          <p:cNvSpPr txBox="1"/>
          <p:nvPr/>
        </p:nvSpPr>
        <p:spPr>
          <a:xfrm>
            <a:off x="152400" y="528395"/>
            <a:ext cx="586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월간 근무시간 조회(관리자) 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5" name="Google Shape;595;p76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6" name="Google Shape;596;p76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인사관리 초기화면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76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8" name="Google Shape;598;p76"/>
          <p:cNvSpPr txBox="1"/>
          <p:nvPr/>
        </p:nvSpPr>
        <p:spPr>
          <a:xfrm>
            <a:off x="1607415" y="2217305"/>
            <a:ext cx="36537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비밀번호를 입력하세요.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76"/>
          <p:cNvSpPr txBox="1"/>
          <p:nvPr/>
        </p:nvSpPr>
        <p:spPr>
          <a:xfrm>
            <a:off x="7602453" y="2001755"/>
            <a:ext cx="4108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비밀번호를 입력하세요.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PW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1234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[로그인 성공]</a:t>
            </a:r>
            <a:endParaRPr/>
          </a:p>
        </p:txBody>
      </p:sp>
      <p:sp>
        <p:nvSpPr>
          <p:cNvPr id="600" name="Google Shape;600;p76"/>
          <p:cNvSpPr/>
          <p:nvPr/>
        </p:nvSpPr>
        <p:spPr>
          <a:xfrm>
            <a:off x="5261113" y="2484998"/>
            <a:ext cx="1643270" cy="41889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77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7" name="Google Shape;607;p77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인사관리 화면 </a:t>
            </a:r>
            <a:endParaRPr/>
          </a:p>
        </p:txBody>
      </p:sp>
      <p:sp>
        <p:nvSpPr>
          <p:cNvPr id="608" name="Google Shape;608;p77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77"/>
          <p:cNvSpPr txBox="1"/>
          <p:nvPr/>
        </p:nvSpPr>
        <p:spPr>
          <a:xfrm>
            <a:off x="3509524" y="1682750"/>
            <a:ext cx="54648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▣ 인사 관리 항목 ▣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 부서  || 2. 직급 || 3. 신입사원 || 4. 퇴사직원 || 5. 고과데이터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변경  ||     변경 ||    정보추가 ||    정보삭제 ||         관리    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목차로 돌아가려면 0번을 누르세요.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카테고리(번호)를 선택하세요: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5" name="Google Shape;615;p78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6" name="Google Shape;616;p78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인사관리 화면 </a:t>
            </a:r>
            <a:endParaRPr/>
          </a:p>
        </p:txBody>
      </p:sp>
      <p:sp>
        <p:nvSpPr>
          <p:cNvPr id="617" name="Google Shape;617;p78"/>
          <p:cNvSpPr/>
          <p:nvPr/>
        </p:nvSpPr>
        <p:spPr>
          <a:xfrm>
            <a:off x="481350" y="949424"/>
            <a:ext cx="11229300" cy="49713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p78"/>
          <p:cNvSpPr txBox="1"/>
          <p:nvPr/>
        </p:nvSpPr>
        <p:spPr>
          <a:xfrm>
            <a:off x="481360" y="507451"/>
            <a:ext cx="2714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부서 변경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p78"/>
          <p:cNvSpPr txBox="1"/>
          <p:nvPr/>
        </p:nvSpPr>
        <p:spPr>
          <a:xfrm>
            <a:off x="3195975" y="1489300"/>
            <a:ext cx="60732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부서 변경 화면 ▣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||1.회계 ||2.재무 ||3.인사 ||4.영업 ||5.마케팅 ||6.개발 ||7.디자인 ||8.사업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목차로 돌아가려면 q를 누르세요.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변경할 직원의 이름을 입력하세요: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홍길동님의 정보 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부서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인사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변경할 부서를 선택하세요(번호):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[작업이 완료되었습니다.]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목차로 돌아가려면 0번을 누르세요.: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" name="Google Shape;625;p79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6" name="Google Shape;626;p79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인사관리 화면 </a:t>
            </a:r>
            <a:endParaRPr/>
          </a:p>
        </p:txBody>
      </p:sp>
      <p:sp>
        <p:nvSpPr>
          <p:cNvPr id="627" name="Google Shape;627;p79"/>
          <p:cNvSpPr/>
          <p:nvPr/>
        </p:nvSpPr>
        <p:spPr>
          <a:xfrm>
            <a:off x="481350" y="949424"/>
            <a:ext cx="11229300" cy="47649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79"/>
          <p:cNvSpPr txBox="1"/>
          <p:nvPr/>
        </p:nvSpPr>
        <p:spPr>
          <a:xfrm>
            <a:off x="481360" y="507451"/>
            <a:ext cx="2714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직급 변경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79"/>
          <p:cNvSpPr txBox="1"/>
          <p:nvPr/>
        </p:nvSpPr>
        <p:spPr>
          <a:xfrm>
            <a:off x="2960775" y="1491325"/>
            <a:ext cx="67368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▣ 직급 변경 화면 ▣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||1.인턴 ||2.사원 ||3.대리 ||4.과장 ||5.차장 ||6.부장 ||7.상무 ||8.전무 ||9.사장||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목차로 돌아가려면 q를 누르세요.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변경할 직원의 이름을 입력하세요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홍길동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홍길동님의 정보 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직급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차장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변경할 직급을 선택하세요(번호):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[작업이 완료되었습니다.]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목차로 돌아가려면 0번을 누르세요.: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5" name="Google Shape;635;p80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6" name="Google Shape;636;p80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인사관리 화면 </a:t>
            </a:r>
            <a:endParaRPr/>
          </a:p>
        </p:txBody>
      </p:sp>
      <p:sp>
        <p:nvSpPr>
          <p:cNvPr id="637" name="Google Shape;637;p80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80"/>
          <p:cNvSpPr txBox="1"/>
          <p:nvPr/>
        </p:nvSpPr>
        <p:spPr>
          <a:xfrm>
            <a:off x="481360" y="507451"/>
            <a:ext cx="2714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신입 사원 정보 추가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80"/>
          <p:cNvSpPr txBox="1"/>
          <p:nvPr/>
        </p:nvSpPr>
        <p:spPr>
          <a:xfrm>
            <a:off x="7615700" y="1591950"/>
            <a:ext cx="35688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신입 사원 추가 화면 ▣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이름: 박보검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아이디: qhrja123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비밀번호: 1234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이메일: </a:t>
            </a:r>
            <a:r>
              <a:rPr lang="ko-KR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qhrja123@sist2.co.kr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전화번호: 010-1234-5678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직급: 인턴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부서: 개발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[작업이 완료되었습니다.]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목차로 돌아가려면 0번을 누르세요.: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0" name="Google Shape;640;p80"/>
          <p:cNvSpPr/>
          <p:nvPr/>
        </p:nvSpPr>
        <p:spPr>
          <a:xfrm>
            <a:off x="5261113" y="2484998"/>
            <a:ext cx="1643400" cy="41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1" name="Google Shape;641;p80"/>
          <p:cNvSpPr txBox="1"/>
          <p:nvPr/>
        </p:nvSpPr>
        <p:spPr>
          <a:xfrm>
            <a:off x="1617100" y="2386600"/>
            <a:ext cx="4187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▶ 목차로 돌아가려면 q를 누르세요. 진행하시려면 엔터를 누르세요.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7" name="Google Shape;647;p81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8" name="Google Shape;648;p81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인사관리 화면 </a:t>
            </a:r>
            <a:endParaRPr/>
          </a:p>
        </p:txBody>
      </p:sp>
      <p:sp>
        <p:nvSpPr>
          <p:cNvPr id="649" name="Google Shape;649;p81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81"/>
          <p:cNvSpPr txBox="1"/>
          <p:nvPr/>
        </p:nvSpPr>
        <p:spPr>
          <a:xfrm>
            <a:off x="481360" y="507451"/>
            <a:ext cx="2714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퇴사 직원 정보 삭제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81"/>
          <p:cNvSpPr txBox="1"/>
          <p:nvPr/>
        </p:nvSpPr>
        <p:spPr>
          <a:xfrm>
            <a:off x="3914350" y="2106113"/>
            <a:ext cx="4449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목차로 돌아가려면 q를 누르세요.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퇴사 직원 삭제 화면 ▣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삭제할 직원의 이름을 입력하세요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박보검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[작업이 완료되었습니다.]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목차로 돌아가려면 0번을 누르세요.: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9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19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메일 삭제 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437631" y="1515793"/>
            <a:ext cx="8008696" cy="414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메일 삭제 화면을 출력합니다.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sz="11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[1] 금주 회의 내용 보고서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[2] 인사 발령 공지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[3] 상반기 매출 보고서입니다.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sz="11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삭제할 메일 번호를 선택해 주세요  :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2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sz="11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인사 발령 공지 메일을 삭제 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sz="11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7" name="Google Shape;657;p82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8" name="Google Shape;658;p82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인사관리 화면 </a:t>
            </a:r>
            <a:endParaRPr/>
          </a:p>
        </p:txBody>
      </p:sp>
      <p:sp>
        <p:nvSpPr>
          <p:cNvPr id="659" name="Google Shape;659;p82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p82"/>
          <p:cNvSpPr txBox="1"/>
          <p:nvPr/>
        </p:nvSpPr>
        <p:spPr>
          <a:xfrm>
            <a:off x="481360" y="507451"/>
            <a:ext cx="2714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고가 데이터 관리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82"/>
          <p:cNvSpPr txBox="1"/>
          <p:nvPr/>
        </p:nvSpPr>
        <p:spPr>
          <a:xfrm>
            <a:off x="4645301" y="1809075"/>
            <a:ext cx="34719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고과 데이터 관리 화면 ▣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 고과 데이터 || 2. 고과 데이터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         출력 ||           변경   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목차로 돌아가려면 0번을 누르세요.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카테고리(번호)를 선택하세요: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7" name="Google Shape;667;p83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8" name="Google Shape;668;p83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인사관리 화면 </a:t>
            </a:r>
            <a:endParaRPr/>
          </a:p>
        </p:txBody>
      </p:sp>
      <p:sp>
        <p:nvSpPr>
          <p:cNvPr id="669" name="Google Shape;669;p83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83"/>
          <p:cNvSpPr txBox="1"/>
          <p:nvPr/>
        </p:nvSpPr>
        <p:spPr>
          <a:xfrm>
            <a:off x="481360" y="507451"/>
            <a:ext cx="2714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고가 데이터 출력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83"/>
          <p:cNvSpPr txBox="1"/>
          <p:nvPr/>
        </p:nvSpPr>
        <p:spPr>
          <a:xfrm>
            <a:off x="4386262" y="1955292"/>
            <a:ext cx="6443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83"/>
          <p:cNvSpPr txBox="1"/>
          <p:nvPr/>
        </p:nvSpPr>
        <p:spPr>
          <a:xfrm>
            <a:off x="7211277" y="1876050"/>
            <a:ext cx="40536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▣ 고과 데이터 출력 화면 ▣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출력할 직원의 이름을 입력하세요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홍길동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[이름]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[직급]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차장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[고과 데이터]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목차로 돌아가려면 0번을 누르세요.: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p83"/>
          <p:cNvSpPr txBox="1"/>
          <p:nvPr/>
        </p:nvSpPr>
        <p:spPr>
          <a:xfrm>
            <a:off x="1193772" y="2077938"/>
            <a:ext cx="3594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목차로 돌아가려면 q를 누르세요.        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고과 데이터 출력 화면 ▣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출력할 직원의 이름을 입력하세요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홍길동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p83"/>
          <p:cNvSpPr/>
          <p:nvPr/>
        </p:nvSpPr>
        <p:spPr>
          <a:xfrm>
            <a:off x="5525315" y="2345133"/>
            <a:ext cx="1141369" cy="4199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0" name="Google Shape;680;p84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1" name="Google Shape;681;p84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인사관리 화면 </a:t>
            </a:r>
            <a:endParaRPr/>
          </a:p>
        </p:txBody>
      </p:sp>
      <p:sp>
        <p:nvSpPr>
          <p:cNvPr id="682" name="Google Shape;682;p84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p84"/>
          <p:cNvSpPr txBox="1"/>
          <p:nvPr/>
        </p:nvSpPr>
        <p:spPr>
          <a:xfrm>
            <a:off x="481360" y="507451"/>
            <a:ext cx="27146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고가 데이터 변경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p84"/>
          <p:cNvSpPr txBox="1"/>
          <p:nvPr/>
        </p:nvSpPr>
        <p:spPr>
          <a:xfrm>
            <a:off x="4386262" y="1955292"/>
            <a:ext cx="6443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p84"/>
          <p:cNvSpPr txBox="1"/>
          <p:nvPr/>
        </p:nvSpPr>
        <p:spPr>
          <a:xfrm>
            <a:off x="4479553" y="1432375"/>
            <a:ext cx="36615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▣ 고과 데이터 변경 화면 ▣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 A || 2. B || 3. C || 4. D || 5. E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변경할 직원의 이름을 입력하세요: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변경할 데이터를 선택하세요(번호):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[작업이 완료되었습니다.]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목차로 돌아가려면 0번을 누르세요.: 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0" name="Google Shape;690;p85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1" name="Google Shape;691;p85"/>
          <p:cNvSpPr txBox="1"/>
          <p:nvPr/>
        </p:nvSpPr>
        <p:spPr>
          <a:xfrm>
            <a:off x="0" y="70945"/>
            <a:ext cx="58681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수당관리 화면 </a:t>
            </a:r>
            <a:endParaRPr/>
          </a:p>
        </p:txBody>
      </p:sp>
      <p:sp>
        <p:nvSpPr>
          <p:cNvPr id="692" name="Google Shape;692;p85"/>
          <p:cNvSpPr/>
          <p:nvPr/>
        </p:nvSpPr>
        <p:spPr>
          <a:xfrm>
            <a:off x="481360" y="949431"/>
            <a:ext cx="11229280" cy="4001259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85"/>
          <p:cNvSpPr txBox="1"/>
          <p:nvPr/>
        </p:nvSpPr>
        <p:spPr>
          <a:xfrm>
            <a:off x="3702600" y="1764913"/>
            <a:ext cx="47868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[5. HR]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               	▣ 수당관리 ▣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1. 근로 수당 || 2.  성과급 || 3.  인사부 || 0. 목차로 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      조회    ||      조회   ||      전용   ||   돌아가기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번호를 입력해주세요.: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8" name="Google Shape;698;p86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" name="Google Shape;699;p86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수당관리 화면 </a:t>
            </a:r>
            <a:endParaRPr/>
          </a:p>
        </p:txBody>
      </p:sp>
      <p:sp>
        <p:nvSpPr>
          <p:cNvPr id="700" name="Google Shape;700;p86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86"/>
          <p:cNvSpPr txBox="1"/>
          <p:nvPr/>
        </p:nvSpPr>
        <p:spPr>
          <a:xfrm>
            <a:off x="3696450" y="1780275"/>
            <a:ext cx="4799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AutoNum type="arabicPeriod"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근로 수당 조회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 이름   ||  부서  ||  직급  ||   지급된 연장근무 수당  ||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홍길동  ||  인사  ||  차장  ||    		   538,267원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엔터를 누르면 HR 수당 관리 목록으로 돌아갑니다.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6" name="Google Shape;706;p87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7" name="Google Shape;707;p87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수당관리 화면 </a:t>
            </a:r>
            <a:endParaRPr/>
          </a:p>
        </p:txBody>
      </p:sp>
      <p:sp>
        <p:nvSpPr>
          <p:cNvPr id="708" name="Google Shape;708;p87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p87"/>
          <p:cNvSpPr txBox="1"/>
          <p:nvPr/>
        </p:nvSpPr>
        <p:spPr>
          <a:xfrm>
            <a:off x="3905575" y="1716700"/>
            <a:ext cx="4265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2. 성과급 조회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 이름  ||  부서  ||  직급  ||    지급된 성과급 ||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홍길동  ||  인사  ||  차장  ||     3,000,000원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엔터를 누르면 HR 수당 관리 목록으로 돌아갑니다.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4" name="Google Shape;714;p88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5" name="Google Shape;715;p88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수당관리 화면 </a:t>
            </a:r>
            <a:endParaRPr/>
          </a:p>
        </p:txBody>
      </p:sp>
      <p:sp>
        <p:nvSpPr>
          <p:cNvPr id="716" name="Google Shape;716;p88"/>
          <p:cNvSpPr/>
          <p:nvPr/>
        </p:nvSpPr>
        <p:spPr>
          <a:xfrm>
            <a:off x="481360" y="949431"/>
            <a:ext cx="11229300" cy="40014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7" name="Google Shape;717;p88"/>
          <p:cNvSpPr txBox="1"/>
          <p:nvPr/>
        </p:nvSpPr>
        <p:spPr>
          <a:xfrm>
            <a:off x="3790200" y="1459075"/>
            <a:ext cx="4611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[5. HR - 인사부 급여관리]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인사부 권한 비밀번호 입력: 1234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1. 연장 근무 || 2.  성과급 || 3.   급여 || 4.    목록 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  수당 조회 ||      조회  ||      조회 ||    돌아가기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번호를 입력해주세요: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2" name="Google Shape;722;p89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3" name="Google Shape;723;p89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수당관리 화면 </a:t>
            </a:r>
            <a:endParaRPr/>
          </a:p>
        </p:txBody>
      </p:sp>
      <p:sp>
        <p:nvSpPr>
          <p:cNvPr id="724" name="Google Shape;724;p89"/>
          <p:cNvSpPr/>
          <p:nvPr/>
        </p:nvSpPr>
        <p:spPr>
          <a:xfrm>
            <a:off x="481350" y="668050"/>
            <a:ext cx="11229300" cy="60237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p89"/>
          <p:cNvSpPr txBox="1"/>
          <p:nvPr/>
        </p:nvSpPr>
        <p:spPr>
          <a:xfrm>
            <a:off x="3133800" y="678400"/>
            <a:ext cx="5924400" cy="60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</a:t>
            </a: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1.  부서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|| 2.  직원 || 3.   목록 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   </a:t>
            </a: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||     검색 ||   돌아가기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번호를 입력해주세요: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[1.사업] [2.인사] [3.재무] [4.회계] [5.영업] [6.개발] [7.마케팅] [8.디자인]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[부서 검색] 부서를 입력하세요: 인사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부서  ||  직급  ||   이름    ||   </a:t>
            </a: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지급된 연장근무 수당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||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-----------------------------------------------------------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인사  ||  부장  ||  강여시  ||      		 645,930원  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인사  ||  부장  ||  고정해  ||               645,930원  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(생략).....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인사  ||  인턴  ||  신시길  ||               210,987원  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인사  ||  인턴  ||  장가화  ||               226,057원  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[ 1. 이어서 검색하기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[ 0. HR 인사부 전용 목록으로 돌아가기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번호를 입력해주세요.: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90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1" name="Google Shape;731;p90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수당관리 화면 </a:t>
            </a:r>
            <a:endParaRPr/>
          </a:p>
        </p:txBody>
      </p:sp>
      <p:sp>
        <p:nvSpPr>
          <p:cNvPr id="732" name="Google Shape;732;p90"/>
          <p:cNvSpPr/>
          <p:nvPr/>
        </p:nvSpPr>
        <p:spPr>
          <a:xfrm>
            <a:off x="481350" y="668050"/>
            <a:ext cx="11229300" cy="60237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p90"/>
          <p:cNvSpPr txBox="1"/>
          <p:nvPr/>
        </p:nvSpPr>
        <p:spPr>
          <a:xfrm>
            <a:off x="3812275" y="966300"/>
            <a:ext cx="60141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  부서 ||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직원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 3.   목록  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검색 ||   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   돌아가기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번호를 입력해주세요: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이름 검색: : 선운범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 이름   ||  부서  ||  직급  ||   </a:t>
            </a: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지급된 연장근무 수당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||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----------------------------------------------------------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선운범  ||  인사  ||  사원  ||              321,528원  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[ 1. 이어서 검색하기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[ 0. HR 인사부 전용 목록으로 돌아가기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번호를 입력해주세요.:</a:t>
            </a:r>
            <a:r>
              <a:rPr lang="ko-KR"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8" name="Google Shape;738;p91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9" name="Google Shape;739;p91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수당관리 화면 </a:t>
            </a:r>
            <a:endParaRPr/>
          </a:p>
        </p:txBody>
      </p:sp>
      <p:sp>
        <p:nvSpPr>
          <p:cNvPr id="740" name="Google Shape;740;p91"/>
          <p:cNvSpPr/>
          <p:nvPr/>
        </p:nvSpPr>
        <p:spPr>
          <a:xfrm>
            <a:off x="481350" y="668050"/>
            <a:ext cx="11229300" cy="60237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91"/>
          <p:cNvSpPr txBox="1"/>
          <p:nvPr/>
        </p:nvSpPr>
        <p:spPr>
          <a:xfrm>
            <a:off x="3241900" y="678400"/>
            <a:ext cx="6000300" cy="60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 부서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 2.  직원 || 3.   목록  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     검색 ||   돌아가기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번호를 입력해주세요: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[1.사업] [2.인사] [3.재무] [4.회계] [5.영업] [6.개발] [7.마케팅] [8.디자인]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[부서 검색] 부서를 입력하세요: 재무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부서  ||  직급  ||  이름   ||  </a:t>
            </a: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지급된 성과급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||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재무  ||  부장  ||  기누한  ||    4,800,000원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재무  ||  부장  ||  안달무  ||    4,800,000원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(생략)....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재무  ||  인턴  ||  유해경  ||    1,680,000원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재무  ||  인턴  ||  주신나  ||    1,680,000원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[ 1. 이어서 검색하기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[ 0. HR 인사부 전용 목록으로 돌아가기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번호를 입력해주세요.: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0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20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메일 검색 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2568268" y="2259464"/>
            <a:ext cx="8099732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메일 검색 화면을 출력합니다.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검색어를 입력하세요 : 매출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상반기 매출 보고서 </a:t>
            </a:r>
            <a:r>
              <a:rPr lang="ko-KR" b="1" dirty="0" err="1">
                <a:solidFill>
                  <a:schemeClr val="dk1"/>
                </a:solidFill>
                <a:latin typeface="+mn-ea"/>
                <a:ea typeface="+mn-ea"/>
              </a:rPr>
              <a:t>요청건에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 대한 회신입니다. 메일에서 검색어를 발견했습니다.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===============================================================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+mn-ea"/>
                <a:ea typeface="+mn-ea"/>
              </a:rPr>
              <a:t>▶ </a:t>
            </a:r>
            <a:r>
              <a:rPr lang="ko-KR" b="1" dirty="0">
                <a:solidFill>
                  <a:schemeClr val="dk1"/>
                </a:solidFill>
                <a:latin typeface="+mn-ea"/>
                <a:ea typeface="+mn-ea"/>
              </a:rPr>
              <a:t>목차로 돌아가려면 0번을 누르세요 : </a:t>
            </a:r>
            <a:endParaRPr b="1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6" name="Google Shape;746;p92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7" name="Google Shape;747;p92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수당관리 화면 </a:t>
            </a:r>
            <a:endParaRPr/>
          </a:p>
        </p:txBody>
      </p:sp>
      <p:sp>
        <p:nvSpPr>
          <p:cNvPr id="748" name="Google Shape;748;p92"/>
          <p:cNvSpPr/>
          <p:nvPr/>
        </p:nvSpPr>
        <p:spPr>
          <a:xfrm>
            <a:off x="481350" y="668050"/>
            <a:ext cx="11229300" cy="60237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9" name="Google Shape;749;p92"/>
          <p:cNvSpPr txBox="1"/>
          <p:nvPr/>
        </p:nvSpPr>
        <p:spPr>
          <a:xfrm>
            <a:off x="3979950" y="1181700"/>
            <a:ext cx="42321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  부서 ||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직원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3.   목록  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검색 ||   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   돌아가기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번호를 입력해주세요: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이름 검색: : 주반택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 이름  ||  부서  ||  직급  ||   </a:t>
            </a: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 지급된 성과급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||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주반택  ||  인사  ||  과장  ||    4,000,000원 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[ 1. 이어서 검색하기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[ 0. HR 인사부 전용 목록으로 돌아가기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번호를 입력해주세요.: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4" name="Google Shape;754;p93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5" name="Google Shape;755;p93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수당관리 화면 </a:t>
            </a:r>
            <a:endParaRPr/>
          </a:p>
        </p:txBody>
      </p:sp>
      <p:sp>
        <p:nvSpPr>
          <p:cNvPr id="756" name="Google Shape;756;p93"/>
          <p:cNvSpPr/>
          <p:nvPr/>
        </p:nvSpPr>
        <p:spPr>
          <a:xfrm>
            <a:off x="481350" y="668050"/>
            <a:ext cx="11229300" cy="60237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7" name="Google Shape;757;p93"/>
          <p:cNvSpPr txBox="1"/>
          <p:nvPr/>
        </p:nvSpPr>
        <p:spPr>
          <a:xfrm>
            <a:off x="3630825" y="592400"/>
            <a:ext cx="5868000" cy="6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 부서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 2.  직원 || 3.    목록 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     검색 ||   돌아가기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번호를 입력해주세요: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[1.사업] [2.인사] [3.재무] [4.회계] [5.영업] [6.개발] [7.마케팅] [8.디자인]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[부서 검색] 부서를 입력하세요: 개발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부서  ||  직급  ||  이름   ||   </a:t>
            </a: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지급된  급여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  ||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개발  ||  부장  ||  금로면  ||    6,000,000원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개발  ||  부장  ||  나소치  ||    6,000,000원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(생략)....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개발  ||  인턴  ||  장홍재  ||    2,100,000원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개발  ||  인턴  ||  최두광  ||    2,100,000원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[ 1. 이어서 검색하기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[ 0. HR 인사부 전용 목록으로 돌아가기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번호를 입력해주세요.: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2" name="Google Shape;762;p94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3" name="Google Shape;763;p94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HR – 수당관리 화면 </a:t>
            </a:r>
            <a:endParaRPr/>
          </a:p>
        </p:txBody>
      </p:sp>
      <p:sp>
        <p:nvSpPr>
          <p:cNvPr id="764" name="Google Shape;764;p94"/>
          <p:cNvSpPr/>
          <p:nvPr/>
        </p:nvSpPr>
        <p:spPr>
          <a:xfrm>
            <a:off x="481350" y="668050"/>
            <a:ext cx="11229300" cy="60237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94"/>
          <p:cNvSpPr txBox="1"/>
          <p:nvPr/>
        </p:nvSpPr>
        <p:spPr>
          <a:xfrm>
            <a:off x="4110450" y="1432600"/>
            <a:ext cx="39711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 부서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직원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 3.    목록 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검색 ||     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    돌아가기 ||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번호를 입력해주세요: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이름 검색: : 권도이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 이름  ||  부서  ||  직급  ||    </a:t>
            </a:r>
            <a:r>
              <a:rPr lang="ko-KR" b="1">
                <a:latin typeface="Malgun Gothic"/>
                <a:ea typeface="Malgun Gothic"/>
                <a:cs typeface="Malgun Gothic"/>
                <a:sym typeface="Malgun Gothic"/>
              </a:rPr>
              <a:t>지급된  급여 </a:t>
            </a: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 ||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--------------------------------------------------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||  권도이  ||  개발  ||  대리  ||    3,200,000원 ||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=============================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[ 1. 이어서 검색하기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[ 0. HR 인사부 전용 목록으로 돌아가기 ]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번호를 입력해주세요.: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5"/>
          <p:cNvSpPr/>
          <p:nvPr/>
        </p:nvSpPr>
        <p:spPr>
          <a:xfrm>
            <a:off x="5072467" y="2147185"/>
            <a:ext cx="6273553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[6. 관리자 전용]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목차로 돌아가기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1" name="Google Shape;771;p95"/>
          <p:cNvCxnSpPr/>
          <p:nvPr/>
        </p:nvCxnSpPr>
        <p:spPr>
          <a:xfrm rot="10800000" flipH="1">
            <a:off x="0" y="471055"/>
            <a:ext cx="2835564" cy="5618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2" name="Google Shape;772;p95"/>
          <p:cNvSpPr txBox="1"/>
          <p:nvPr/>
        </p:nvSpPr>
        <p:spPr>
          <a:xfrm>
            <a:off x="0" y="70945"/>
            <a:ext cx="586814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lang="ko-KR" sz="1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 전용 선택 화면</a:t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481350" y="949423"/>
            <a:ext cx="11229300" cy="5280000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" name="Google Shape;151;p21"/>
          <p:cNvCxnSpPr/>
          <p:nvPr/>
        </p:nvCxnSpPr>
        <p:spPr>
          <a:xfrm rot="10800000" flipH="1">
            <a:off x="0" y="470973"/>
            <a:ext cx="2835600" cy="570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21"/>
          <p:cNvSpPr txBox="1"/>
          <p:nvPr/>
        </p:nvSpPr>
        <p:spPr>
          <a:xfrm>
            <a:off x="0" y="70945"/>
            <a:ext cx="58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CONTACT – 메신저 화면 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3887550" y="2259150"/>
            <a:ext cx="44169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1.메세지  || 2.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메세지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 3.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메세지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4. 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메세지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||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쓰기    ||     읽기  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변경  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      삭제  </a:t>
            </a:r>
            <a:r>
              <a:rPr 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en-US" altLang="ko-KR" sz="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||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================================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하고자 하는 카테고리(번호)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선택하세요.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목차로 돌아가려면 0번을 누르세요.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번호 : 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8026</Words>
  <Application>Microsoft Office PowerPoint</Application>
  <PresentationFormat>와이드스크린</PresentationFormat>
  <Paragraphs>1484</Paragraphs>
  <Slides>83</Slides>
  <Notes>83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88" baseType="lpstr">
      <vt:lpstr>맑은 고딕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eun Kim</dc:creator>
  <cp:lastModifiedBy>KimJungeun</cp:lastModifiedBy>
  <cp:revision>9</cp:revision>
  <dcterms:modified xsi:type="dcterms:W3CDTF">2021-05-11T07:35:46Z</dcterms:modified>
</cp:coreProperties>
</file>