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7" r:id="rId2"/>
    <p:sldId id="62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993"/>
    <a:srgbClr val="2B2728"/>
    <a:srgbClr val="7D7E80"/>
    <a:srgbClr val="F4F4F4"/>
    <a:srgbClr val="83966F"/>
    <a:srgbClr val="FFF3F3"/>
    <a:srgbClr val="F9F6FC"/>
    <a:srgbClr val="F1E8F8"/>
    <a:srgbClr val="FFCCCC"/>
    <a:srgbClr val="134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AC6F4-EF14-4B42-8BD0-D260D3395793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E8672-6C8D-4D21-BE40-1A6F0B49D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4408" y="0"/>
            <a:ext cx="4699591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310505" y="2230477"/>
            <a:ext cx="4523805" cy="646331"/>
          </a:xfrm>
        </p:spPr>
        <p:txBody>
          <a:bodyPr wrap="square" anchor="b">
            <a:spAutoFit/>
          </a:bodyPr>
          <a:lstStyle>
            <a:lvl1pPr algn="l">
              <a:defRPr sz="4000" b="1" baseline="0">
                <a:solidFill>
                  <a:srgbClr val="134F6C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10505" y="2872955"/>
            <a:ext cx="4523805" cy="410882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23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2112" y="0"/>
            <a:ext cx="103016" cy="6858000"/>
          </a:xfrm>
          <a:prstGeom prst="rect">
            <a:avLst/>
          </a:prstGeom>
          <a:solidFill>
            <a:srgbClr val="CBF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1A699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" y="2081732"/>
            <a:ext cx="100905" cy="730259"/>
          </a:xfrm>
          <a:prstGeom prst="rect">
            <a:avLst/>
          </a:prstGeom>
          <a:solidFill>
            <a:srgbClr val="134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1A699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3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949" y="-148189"/>
            <a:ext cx="2708357" cy="9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36106" y="5731903"/>
            <a:ext cx="3273401" cy="92105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z="1350" spc="-113" dirty="0" smtClean="0">
                <a:solidFill>
                  <a:srgbClr val="C9EEF5"/>
                </a:solidFill>
                <a:latin typeface="Arial Black" pitchFamily="34" charset="0"/>
              </a:rPr>
              <a:t>Data Structure</a:t>
            </a:r>
            <a:endParaRPr lang="ko-KR" altLang="en-US" sz="1350" spc="-113" dirty="0">
              <a:solidFill>
                <a:srgbClr val="C9EEF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37040"/>
            <a:ext cx="8360837" cy="503992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400"/>
            </a:lvl1pPr>
            <a:lvl2pPr>
              <a:lnSpc>
                <a:spcPct val="150000"/>
              </a:lnSpc>
              <a:defRPr sz="2000"/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728714" y="375880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rgbClr val="134F6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4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886752" y="318811"/>
            <a:ext cx="2017448" cy="18851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spc="-150" dirty="0" smtClean="0">
                <a:solidFill>
                  <a:srgbClr val="134F6C"/>
                </a:solidFill>
                <a:latin typeface="+mn-ea"/>
              </a:rPr>
              <a:t>Linked Lists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6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28118"/>
            <a:ext cx="8360837" cy="5048845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1pPr>
            <a:lvl2pPr latinLnBrk="0">
              <a:lnSpc>
                <a:spcPct val="150000"/>
              </a:lnSpc>
              <a:defRPr sz="1800"/>
            </a:lvl2pPr>
            <a:lvl3pPr marL="1143000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1886752" y="318812"/>
            <a:ext cx="675695" cy="16458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spc="-150" dirty="0" smtClean="0">
                <a:solidFill>
                  <a:srgbClr val="134F6C"/>
                </a:solidFill>
                <a:latin typeface="+mn-ea"/>
              </a:rPr>
              <a:t>Graph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27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28118"/>
            <a:ext cx="8360837" cy="5048845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1pPr>
            <a:lvl2pPr latinLnBrk="0">
              <a:lnSpc>
                <a:spcPct val="150000"/>
              </a:lnSpc>
              <a:defRPr sz="1800"/>
            </a:lvl2pPr>
            <a:lvl3pPr marL="1143000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1886753" y="318812"/>
            <a:ext cx="1142198" cy="16458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spc="-150" dirty="0" smtClean="0">
                <a:solidFill>
                  <a:srgbClr val="134F6C"/>
                </a:solidFill>
                <a:latin typeface="+mn-ea"/>
              </a:rPr>
              <a:t>그래프의 표현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70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28118"/>
            <a:ext cx="8360837" cy="5048845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1pPr>
            <a:lvl2pPr latinLnBrk="0">
              <a:lnSpc>
                <a:spcPct val="150000"/>
              </a:lnSpc>
              <a:defRPr sz="1800"/>
            </a:lvl2pPr>
            <a:lvl3pPr marL="1143000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1886752" y="318811"/>
            <a:ext cx="2017448" cy="18851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spc="-150" dirty="0" smtClean="0">
                <a:solidFill>
                  <a:srgbClr val="134F6C"/>
                </a:solidFill>
                <a:latin typeface="+mn-ea"/>
              </a:rPr>
              <a:t>Graph Traversal or Search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73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28118"/>
            <a:ext cx="8360837" cy="5048845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1pPr>
            <a:lvl2pPr latinLnBrk="0">
              <a:lnSpc>
                <a:spcPct val="150000"/>
              </a:lnSpc>
              <a:defRPr sz="1800"/>
            </a:lvl2pPr>
            <a:lvl3pPr marL="1143000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1886752" y="318812"/>
            <a:ext cx="2196150" cy="16458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spc="-150" dirty="0" smtClean="0">
                <a:solidFill>
                  <a:srgbClr val="134F6C"/>
                </a:solidFill>
                <a:latin typeface="+mn-ea"/>
              </a:rPr>
              <a:t>Minimum</a:t>
            </a:r>
            <a:r>
              <a:rPr kumimoji="1" lang="en-US" altLang="ko-KR" sz="1600" b="1" spc="-150" baseline="0" dirty="0" smtClean="0">
                <a:solidFill>
                  <a:srgbClr val="134F6C"/>
                </a:solidFill>
                <a:latin typeface="+mn-ea"/>
              </a:rPr>
              <a:t> Cost Spanning Tree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561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28118"/>
            <a:ext cx="8360837" cy="5048845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1pPr>
            <a:lvl2pPr latinLnBrk="0">
              <a:lnSpc>
                <a:spcPct val="150000"/>
              </a:lnSpc>
              <a:defRPr sz="1800"/>
            </a:lvl2pPr>
            <a:lvl3pPr marL="1143000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1886752" y="318811"/>
            <a:ext cx="2017448" cy="18851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spc="-150" dirty="0" smtClean="0">
                <a:solidFill>
                  <a:srgbClr val="134F6C"/>
                </a:solidFill>
                <a:latin typeface="+mn-ea"/>
              </a:rPr>
              <a:t>Shortest Path Algorithm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19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128118"/>
            <a:ext cx="8360837" cy="5048845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1pPr>
            <a:lvl2pPr latinLnBrk="0">
              <a:lnSpc>
                <a:spcPct val="150000"/>
              </a:lnSpc>
              <a:defRPr sz="1800"/>
            </a:lvl2pPr>
            <a:lvl3pPr marL="1143000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746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8A3C78A2-A917-4013-AE67-41C087EDF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699578" y="235366"/>
            <a:ext cx="6913321" cy="761160"/>
          </a:xfrm>
          <a:prstGeom prst="rect">
            <a:avLst/>
          </a:prstGeom>
          <a:solidFill>
            <a:srgbClr val="33B5E5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ysClr val="window" lastClr="FFFFFF"/>
              </a:solidFill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7612899" y="235366"/>
            <a:ext cx="1529823" cy="730260"/>
            <a:chOff x="5630877" y="2004993"/>
            <a:chExt cx="3498256" cy="730260"/>
          </a:xfrm>
        </p:grpSpPr>
        <p:sp>
          <p:nvSpPr>
            <p:cNvPr id="26" name="직사각형 25"/>
            <p:cNvSpPr/>
            <p:nvPr/>
          </p:nvSpPr>
          <p:spPr>
            <a:xfrm>
              <a:off x="5630877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6468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42059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7650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3241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08240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3830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9421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75012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30603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79795" y="2004993"/>
              <a:ext cx="182565" cy="730260"/>
            </a:xfrm>
            <a:prstGeom prst="rect">
              <a:avLst/>
            </a:prstGeom>
            <a:solidFill>
              <a:srgbClr val="CBF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35386" y="2004993"/>
              <a:ext cx="182565" cy="730260"/>
            </a:xfrm>
            <a:prstGeom prst="rect">
              <a:avLst/>
            </a:prstGeom>
            <a:solidFill>
              <a:srgbClr val="306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90977" y="2004993"/>
              <a:ext cx="182565" cy="730260"/>
            </a:xfrm>
            <a:prstGeom prst="rect">
              <a:avLst/>
            </a:prstGeom>
            <a:solidFill>
              <a:srgbClr val="52B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46568" y="2004993"/>
              <a:ext cx="182565" cy="730260"/>
            </a:xfrm>
            <a:prstGeom prst="rect">
              <a:avLst/>
            </a:prstGeom>
            <a:solidFill>
              <a:srgbClr val="6BD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725818" y="368511"/>
            <a:ext cx="1062187" cy="49486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pc="-15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en-US" altLang="ko-KR" spc="-150" baseline="0" dirty="0" smtClean="0">
                <a:solidFill>
                  <a:srgbClr val="70BDE4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Structure</a:t>
            </a:r>
            <a:endParaRPr lang="ko-KR" altLang="en-US" spc="-150" dirty="0">
              <a:solidFill>
                <a:srgbClr val="70BDE4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2800" b="1" spc="-150" baseline="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44" name="Picture 2" descr="영문 A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4896"/>
            <a:ext cx="1881726" cy="6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1886753" y="318812"/>
            <a:ext cx="865972" cy="16458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spc="-150" dirty="0" smtClean="0">
                <a:solidFill>
                  <a:srgbClr val="134F6C"/>
                </a:solidFill>
                <a:latin typeface="+mn-ea"/>
              </a:rPr>
              <a:t>General Tree</a:t>
            </a:r>
            <a:endParaRPr kumimoji="1" lang="en-US" altLang="ko-KR" sz="1600" b="1" spc="-150" dirty="0">
              <a:solidFill>
                <a:srgbClr val="134F6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79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99577" cy="13412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9092" y="0"/>
            <a:ext cx="4304908" cy="6858000"/>
          </a:xfrm>
          <a:prstGeom prst="rect">
            <a:avLst/>
          </a:prstGeom>
        </p:spPr>
      </p:pic>
      <p:sp>
        <p:nvSpPr>
          <p:cNvPr id="10" name="제목 1"/>
          <p:cNvSpPr txBox="1">
            <a:spLocks noChangeAspect="1"/>
          </p:cNvSpPr>
          <p:nvPr userDrawn="1"/>
        </p:nvSpPr>
        <p:spPr>
          <a:xfrm>
            <a:off x="1446750" y="396007"/>
            <a:ext cx="1991124" cy="5078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248CC1"/>
                </a:solidFill>
              </a:rPr>
              <a:t>Contents</a:t>
            </a:r>
            <a:endParaRPr lang="ko-KR" altLang="en-US" sz="3000" dirty="0">
              <a:solidFill>
                <a:srgbClr val="248CC1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671108" y="2025448"/>
            <a:ext cx="435809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93" y="2153451"/>
            <a:ext cx="173751" cy="35359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1023748" y="2153451"/>
            <a:ext cx="3732140" cy="341632"/>
          </a:xfrm>
        </p:spPr>
        <p:txBody>
          <a:bodyPr wrap="square" anchor="b">
            <a:spAutoFit/>
          </a:bodyPr>
          <a:lstStyle>
            <a:lvl1pPr algn="l">
              <a:defRPr sz="1800" b="1" baseline="0">
                <a:solidFill>
                  <a:srgbClr val="248CC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71108" y="2763048"/>
            <a:ext cx="435809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93" y="2891051"/>
            <a:ext cx="173751" cy="35359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 userDrawn="1"/>
        </p:nvSpPr>
        <p:spPr>
          <a:xfrm>
            <a:off x="671108" y="3504886"/>
            <a:ext cx="435809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93" y="3632886"/>
            <a:ext cx="173751" cy="353599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671108" y="4241827"/>
            <a:ext cx="435809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93" y="4369830"/>
            <a:ext cx="173751" cy="353599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 userDrawn="1"/>
        </p:nvSpPr>
        <p:spPr>
          <a:xfrm>
            <a:off x="671108" y="5002102"/>
            <a:ext cx="435809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93" y="5130105"/>
            <a:ext cx="173751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 noChangeAspect="1"/>
          </p:cNvSpPr>
          <p:nvPr userDrawn="1"/>
        </p:nvSpPr>
        <p:spPr>
          <a:xfrm>
            <a:off x="0" y="0"/>
            <a:ext cx="9144900" cy="6858000"/>
          </a:xfrm>
          <a:prstGeom prst="rect">
            <a:avLst/>
          </a:prstGeom>
          <a:solidFill>
            <a:srgbClr val="248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4111255" cy="6858000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5031186" y="2869231"/>
            <a:ext cx="3032637" cy="559769"/>
          </a:xfrm>
        </p:spPr>
        <p:txBody>
          <a:bodyPr wrap="square" anchor="t">
            <a:spAutoFit/>
          </a:bodyPr>
          <a:lstStyle>
            <a:lvl1pPr algn="l">
              <a:defRPr lang="ko-KR" altLang="en-US" sz="3375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61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ellenhong@yonsei.ac.kr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78A2-A917-4013-AE67-41C087EDF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5" r:id="rId4"/>
    <p:sldLayoutId id="2147483662" r:id="rId5"/>
    <p:sldLayoutId id="2147483679" r:id="rId6"/>
    <p:sldLayoutId id="2147483678" r:id="rId7"/>
    <p:sldLayoutId id="2147483664" r:id="rId8"/>
    <p:sldLayoutId id="2147483665" r:id="rId9"/>
    <p:sldLayoutId id="2147483674" r:id="rId10"/>
    <p:sldLayoutId id="214748367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914" y="2483282"/>
            <a:ext cx="4523805" cy="646331"/>
          </a:xfrm>
        </p:spPr>
        <p:txBody>
          <a:bodyPr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Homework #8.3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DFS Iterative version &amp; Recursive version </a:t>
            </a:r>
            <a:r>
              <a:rPr lang="ko-KR" altLang="en-US" dirty="0" smtClean="0"/>
              <a:t>모두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Iterative version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사용할 스택은 </a:t>
            </a:r>
            <a:r>
              <a:rPr lang="en-US" altLang="ko-KR" dirty="0" smtClean="0"/>
              <a:t>HW5.2</a:t>
            </a:r>
            <a:r>
              <a:rPr lang="ko-KR" altLang="en-US" dirty="0" smtClean="0"/>
              <a:t>에서 작성한 </a:t>
            </a:r>
            <a:r>
              <a:rPr lang="en-US" altLang="ko-KR" dirty="0" err="1" smtClean="0"/>
              <a:t>LinkedStack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smtClean="0"/>
              <a:t>BFS </a:t>
            </a:r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사용할 큐는 </a:t>
            </a:r>
            <a:r>
              <a:rPr lang="en-US" altLang="ko-KR" dirty="0" smtClean="0"/>
              <a:t>HW6.2</a:t>
            </a:r>
            <a:r>
              <a:rPr lang="ko-KR" altLang="en-US" dirty="0" smtClean="0"/>
              <a:t>에서 작성한 </a:t>
            </a:r>
            <a:r>
              <a:rPr lang="en-US" altLang="ko-KR" dirty="0" err="1" smtClean="0"/>
              <a:t>LinkedQueue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ListGraph.h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GraphMain.c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ListGraph.c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완성하여 </a:t>
            </a:r>
            <a:r>
              <a:rPr lang="ko-KR" altLang="en-US" dirty="0" smtClean="0">
                <a:solidFill>
                  <a:srgbClr val="C00000"/>
                </a:solidFill>
              </a:rPr>
              <a:t>제출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프로젝트 파일 제출하지 말 것</a:t>
            </a:r>
            <a:r>
              <a:rPr lang="en-US" altLang="ko-KR" sz="1600" dirty="0">
                <a:solidFill>
                  <a:srgbClr val="C00000"/>
                </a:solidFill>
              </a:rPr>
              <a:t>!!)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ellenhong@yonsei.ac.kr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8A2-A917-4013-AE67-41C087EDF7F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8006" y="483399"/>
            <a:ext cx="5595588" cy="480131"/>
          </a:xfrm>
        </p:spPr>
        <p:txBody>
          <a:bodyPr/>
          <a:lstStyle/>
          <a:p>
            <a:r>
              <a:rPr lang="en-US" altLang="ko-KR" dirty="0" smtClean="0"/>
              <a:t>HW#8.3 </a:t>
            </a:r>
            <a:r>
              <a:rPr lang="ko-KR" altLang="en-US" dirty="0" smtClean="0"/>
              <a:t>그래프 탐색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63" y="2991443"/>
            <a:ext cx="4912821" cy="32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25609</TotalTime>
  <Words>52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HY강B</vt:lpstr>
      <vt:lpstr>HY헤드라인M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Homework #8.3</vt:lpstr>
      <vt:lpstr>HW#8.3 그래프 탐색 구현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Jeong Hee</dc:creator>
  <cp:lastModifiedBy>Ellen</cp:lastModifiedBy>
  <cp:revision>461</cp:revision>
  <dcterms:created xsi:type="dcterms:W3CDTF">2020-03-10T12:58:51Z</dcterms:created>
  <dcterms:modified xsi:type="dcterms:W3CDTF">2020-06-02T05:44:05Z</dcterms:modified>
</cp:coreProperties>
</file>