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4255750" cy="10691813"/>
  <p:notesSz cx="9144000" cy="6858000"/>
  <p:embeddedFontLst>
    <p:embeddedFont>
      <p:font typeface="Overpass" panose="020B0600000101010101" charset="0"/>
      <p:regular r:id="rId4"/>
      <p:bold r:id="rId5"/>
      <p:italic r:id="rId6"/>
      <p:boldItalic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181" y="1749795"/>
            <a:ext cx="12117388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781969" y="5615678"/>
            <a:ext cx="10691813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80083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735946" y="90337"/>
            <a:ext cx="6783857" cy="1229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08311" y="3562701"/>
            <a:ext cx="9060817" cy="307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971421" y="577903"/>
            <a:ext cx="9060817" cy="904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80083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80083" y="2846200"/>
            <a:ext cx="1229558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59" y="2665532"/>
            <a:ext cx="12295584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59" y="7155103"/>
            <a:ext cx="12295584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6"/>
              <a:buNone/>
              <a:defRPr sz="280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80083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80083" y="2846200"/>
            <a:ext cx="605869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216973" y="2846200"/>
            <a:ext cx="605869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81940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81941" y="2620980"/>
            <a:ext cx="6030850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81941" y="3905482"/>
            <a:ext cx="6030850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7216974" y="2620980"/>
            <a:ext cx="6060551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7216974" y="3905482"/>
            <a:ext cx="6060551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80083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81940" y="712788"/>
            <a:ext cx="4597850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060551" y="1539425"/>
            <a:ext cx="7216973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77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Char char="•"/>
              <a:defRPr sz="4365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81940" y="3207544"/>
            <a:ext cx="4597850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81940" y="712788"/>
            <a:ext cx="4597850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060551" y="1539425"/>
            <a:ext cx="7216973" cy="759811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81940" y="3207544"/>
            <a:ext cx="4597850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80083" y="569242"/>
            <a:ext cx="12295584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80083" y="2846200"/>
            <a:ext cx="1229558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777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Char char="•"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8008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722217" y="9909729"/>
            <a:ext cx="4811316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068123" y="9909729"/>
            <a:ext cx="320754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719700" y="1677708"/>
            <a:ext cx="12632474" cy="8770656"/>
            <a:chOff x="5253458" y="1206984"/>
            <a:chExt cx="12632474" cy="6809179"/>
          </a:xfrm>
        </p:grpSpPr>
        <p:sp>
          <p:nvSpPr>
            <p:cNvPr id="89" name="Google Shape;89;p13"/>
            <p:cNvSpPr/>
            <p:nvPr/>
          </p:nvSpPr>
          <p:spPr>
            <a:xfrm>
              <a:off x="5253458" y="1387098"/>
              <a:ext cx="12632474" cy="6629065"/>
            </a:xfrm>
            <a:prstGeom prst="rect">
              <a:avLst/>
            </a:prstGeom>
            <a:solidFill>
              <a:schemeClr val="lt1">
                <a:alpha val="30980"/>
              </a:schemeClr>
            </a:solidFill>
            <a:ln w="25400" cap="flat" cmpd="tri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318618" y="1206984"/>
              <a:ext cx="1143206" cy="1752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데이터센터</a:t>
              </a: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719700" y="490168"/>
            <a:ext cx="6094910" cy="5885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MGMT Kubernetes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물리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구성도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768801" y="4641031"/>
            <a:ext cx="2318220" cy="1315772"/>
          </a:xfrm>
          <a:prstGeom prst="rect">
            <a:avLst/>
          </a:prstGeom>
          <a:noFill/>
          <a:ln w="1270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825" y="7597505"/>
            <a:ext cx="3714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4563196" y="7249322"/>
            <a:ext cx="1698421" cy="1009109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563195" y="7249322"/>
            <a:ext cx="1698421" cy="233122"/>
          </a:xfrm>
          <a:prstGeom prst="roundRect">
            <a:avLst>
              <a:gd name="adj" fmla="val 16667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Pool(NAS)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>
            <a:cxnSpLocks/>
          </p:cNvCxnSpPr>
          <p:nvPr/>
        </p:nvCxnSpPr>
        <p:spPr>
          <a:xfrm>
            <a:off x="1156455" y="2290816"/>
            <a:ext cx="9587745" cy="0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13"/>
          <p:cNvSpPr txBox="1"/>
          <p:nvPr/>
        </p:nvSpPr>
        <p:spPr>
          <a:xfrm>
            <a:off x="1592755" y="2112946"/>
            <a:ext cx="559769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L4 switch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888399" y="4641032"/>
            <a:ext cx="2215602" cy="1315770"/>
          </a:xfrm>
          <a:prstGeom prst="rect">
            <a:avLst/>
          </a:prstGeom>
          <a:noFill/>
          <a:ln w="1270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8535" y="6157910"/>
            <a:ext cx="485775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3"/>
          <p:cNvCxnSpPr>
            <a:stCxn id="111" idx="2"/>
            <a:endCxn id="104" idx="0"/>
          </p:cNvCxnSpPr>
          <p:nvPr/>
        </p:nvCxnSpPr>
        <p:spPr>
          <a:xfrm>
            <a:off x="5411423" y="6624635"/>
            <a:ext cx="900" cy="62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3"/>
          <p:cNvSpPr txBox="1"/>
          <p:nvPr/>
        </p:nvSpPr>
        <p:spPr>
          <a:xfrm>
            <a:off x="6390442" y="2326775"/>
            <a:ext cx="5725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80/TCP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443/TCP</a:t>
            </a:r>
            <a:endParaRPr dirty="0"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800" y="2110417"/>
            <a:ext cx="583205" cy="32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3"/>
          <p:cNvCxnSpPr>
            <a:stCxn id="110" idx="2"/>
            <a:endCxn id="111" idx="3"/>
          </p:cNvCxnSpPr>
          <p:nvPr/>
        </p:nvCxnSpPr>
        <p:spPr>
          <a:xfrm rot="5400000">
            <a:off x="6108050" y="5503052"/>
            <a:ext cx="434400" cy="1341900"/>
          </a:xfrm>
          <a:prstGeom prst="bentConnector2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17" name="Google Shape;117;p13"/>
          <p:cNvGrpSpPr/>
          <p:nvPr/>
        </p:nvGrpSpPr>
        <p:grpSpPr>
          <a:xfrm>
            <a:off x="2908870" y="4763395"/>
            <a:ext cx="681131" cy="1056500"/>
            <a:chOff x="2229775" y="2132975"/>
            <a:chExt cx="501000" cy="777099"/>
          </a:xfrm>
        </p:grpSpPr>
        <p:sp>
          <p:nvSpPr>
            <p:cNvPr id="118" name="Google Shape;118;p13"/>
            <p:cNvSpPr/>
            <p:nvPr/>
          </p:nvSpPr>
          <p:spPr>
            <a:xfrm>
              <a:off x="2256025" y="2627825"/>
              <a:ext cx="448500" cy="138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45713" y="21329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3"/>
            <p:cNvSpPr txBox="1"/>
            <p:nvPr/>
          </p:nvSpPr>
          <p:spPr>
            <a:xfrm>
              <a:off x="2229775" y="25821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MASTER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3634069" y="4763395"/>
            <a:ext cx="681131" cy="1056500"/>
            <a:chOff x="2229775" y="2132975"/>
            <a:chExt cx="501000" cy="777099"/>
          </a:xfrm>
        </p:grpSpPr>
        <p:sp>
          <p:nvSpPr>
            <p:cNvPr id="122" name="Google Shape;122;p13"/>
            <p:cNvSpPr/>
            <p:nvPr/>
          </p:nvSpPr>
          <p:spPr>
            <a:xfrm>
              <a:off x="2256025" y="2627825"/>
              <a:ext cx="448500" cy="138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45713" y="21329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3"/>
            <p:cNvSpPr txBox="1"/>
            <p:nvPr/>
          </p:nvSpPr>
          <p:spPr>
            <a:xfrm>
              <a:off x="2229775" y="25821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MASTER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4359268" y="4763395"/>
            <a:ext cx="681131" cy="1056500"/>
            <a:chOff x="2229775" y="2132975"/>
            <a:chExt cx="501000" cy="777099"/>
          </a:xfrm>
        </p:grpSpPr>
        <p:sp>
          <p:nvSpPr>
            <p:cNvPr id="126" name="Google Shape;126;p13"/>
            <p:cNvSpPr/>
            <p:nvPr/>
          </p:nvSpPr>
          <p:spPr>
            <a:xfrm>
              <a:off x="2256025" y="2627825"/>
              <a:ext cx="448500" cy="138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45713" y="21329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3"/>
            <p:cNvSpPr txBox="1"/>
            <p:nvPr/>
          </p:nvSpPr>
          <p:spPr>
            <a:xfrm>
              <a:off x="2229775" y="25821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MASTER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pic>
        <p:nvPicPr>
          <p:cNvPr id="129" name="Google Shape;129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05566" y="4907348"/>
            <a:ext cx="486091" cy="44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34901" y="4907348"/>
            <a:ext cx="486091" cy="44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86445" y="4907348"/>
            <a:ext cx="486091" cy="447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3"/>
          <p:cNvGrpSpPr/>
          <p:nvPr/>
        </p:nvGrpSpPr>
        <p:grpSpPr>
          <a:xfrm>
            <a:off x="5939277" y="4771889"/>
            <a:ext cx="681133" cy="1056500"/>
            <a:chOff x="2221763" y="3428375"/>
            <a:chExt cx="501000" cy="777099"/>
          </a:xfrm>
        </p:grpSpPr>
        <p:sp>
          <p:nvSpPr>
            <p:cNvPr id="133" name="Google Shape;133;p13"/>
            <p:cNvSpPr/>
            <p:nvPr/>
          </p:nvSpPr>
          <p:spPr>
            <a:xfrm>
              <a:off x="2248013" y="3923225"/>
              <a:ext cx="448500" cy="1383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36150" y="34283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2221763" y="38775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Worker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>
            <a:off x="7360220" y="4771889"/>
            <a:ext cx="681133" cy="1056500"/>
            <a:chOff x="2221763" y="3428375"/>
            <a:chExt cx="501000" cy="777099"/>
          </a:xfrm>
        </p:grpSpPr>
        <p:sp>
          <p:nvSpPr>
            <p:cNvPr id="137" name="Google Shape;137;p13"/>
            <p:cNvSpPr/>
            <p:nvPr/>
          </p:nvSpPr>
          <p:spPr>
            <a:xfrm>
              <a:off x="2248013" y="3923225"/>
              <a:ext cx="448500" cy="1383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36150" y="34283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3"/>
            <p:cNvSpPr txBox="1"/>
            <p:nvPr/>
          </p:nvSpPr>
          <p:spPr>
            <a:xfrm>
              <a:off x="2221763" y="38775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Worker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6655956" y="4771889"/>
            <a:ext cx="681133" cy="1056500"/>
            <a:chOff x="2221763" y="3428375"/>
            <a:chExt cx="501000" cy="777099"/>
          </a:xfrm>
        </p:grpSpPr>
        <p:sp>
          <p:nvSpPr>
            <p:cNvPr id="141" name="Google Shape;141;p13"/>
            <p:cNvSpPr/>
            <p:nvPr/>
          </p:nvSpPr>
          <p:spPr>
            <a:xfrm>
              <a:off x="2248013" y="3923225"/>
              <a:ext cx="448500" cy="1383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36150" y="3428375"/>
              <a:ext cx="469125" cy="777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3"/>
            <p:cNvSpPr txBox="1"/>
            <p:nvPr/>
          </p:nvSpPr>
          <p:spPr>
            <a:xfrm>
              <a:off x="2221763" y="3877508"/>
              <a:ext cx="501000" cy="23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5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Worker</a:t>
              </a:r>
              <a:endParaRPr sz="935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pic>
        <p:nvPicPr>
          <p:cNvPr id="144" name="Google Shape;144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34689" y="4915842"/>
            <a:ext cx="486091" cy="44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73063" y="4915842"/>
            <a:ext cx="486091" cy="44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 descr="ICON_VM_basic_label_Q3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61259" y="4930668"/>
            <a:ext cx="486091" cy="44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/>
          <p:nvPr/>
        </p:nvSpPr>
        <p:spPr>
          <a:xfrm>
            <a:off x="5302080" y="6572274"/>
            <a:ext cx="799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3968228" y="2313001"/>
            <a:ext cx="684803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6443/TCP</a:t>
            </a:r>
            <a:endParaRPr dirty="0"/>
          </a:p>
        </p:txBody>
      </p:sp>
      <p:cxnSp>
        <p:nvCxnSpPr>
          <p:cNvPr id="154" name="Google Shape;154;p13"/>
          <p:cNvCxnSpPr>
            <a:endCxn id="123" idx="0"/>
          </p:cNvCxnSpPr>
          <p:nvPr/>
        </p:nvCxnSpPr>
        <p:spPr>
          <a:xfrm rot="-5400000" flipH="1">
            <a:off x="2729485" y="3518245"/>
            <a:ext cx="24897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3"/>
          <p:cNvCxnSpPr>
            <a:endCxn id="127" idx="0"/>
          </p:cNvCxnSpPr>
          <p:nvPr/>
        </p:nvCxnSpPr>
        <p:spPr>
          <a:xfrm rot="-5400000" flipH="1">
            <a:off x="3097084" y="3160645"/>
            <a:ext cx="2476200" cy="729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3"/>
          <p:cNvCxnSpPr>
            <a:endCxn id="119" idx="0"/>
          </p:cNvCxnSpPr>
          <p:nvPr/>
        </p:nvCxnSpPr>
        <p:spPr>
          <a:xfrm rot="5400000">
            <a:off x="2376886" y="3169945"/>
            <a:ext cx="2466000" cy="72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3"/>
          <p:cNvCxnSpPr/>
          <p:nvPr/>
        </p:nvCxnSpPr>
        <p:spPr>
          <a:xfrm rot="-5400000" flipH="1">
            <a:off x="5740046" y="3528365"/>
            <a:ext cx="24897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3"/>
          <p:cNvCxnSpPr/>
          <p:nvPr/>
        </p:nvCxnSpPr>
        <p:spPr>
          <a:xfrm rot="-5400000" flipH="1">
            <a:off x="6106930" y="3170822"/>
            <a:ext cx="2476200" cy="729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3"/>
          <p:cNvCxnSpPr/>
          <p:nvPr/>
        </p:nvCxnSpPr>
        <p:spPr>
          <a:xfrm rot="5400000">
            <a:off x="5386930" y="3180143"/>
            <a:ext cx="2466000" cy="72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13"/>
          <p:cNvSpPr/>
          <p:nvPr/>
        </p:nvSpPr>
        <p:spPr>
          <a:xfrm>
            <a:off x="5879967" y="4432463"/>
            <a:ext cx="1099248" cy="208678"/>
          </a:xfrm>
          <a:prstGeom prst="roundRect">
            <a:avLst>
              <a:gd name="adj" fmla="val 16667"/>
            </a:avLst>
          </a:prstGeom>
          <a:solidFill>
            <a:srgbClr val="BF9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 Nodes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2758100" y="4433072"/>
            <a:ext cx="1039333" cy="212227"/>
          </a:xfrm>
          <a:prstGeom prst="roundRect">
            <a:avLst>
              <a:gd name="adj" fmla="val 16667"/>
            </a:avLst>
          </a:prstGeom>
          <a:solidFill>
            <a:srgbClr val="BF9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 Nodes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19;p14">
            <a:extLst>
              <a:ext uri="{FF2B5EF4-FFF2-40B4-BE49-F238E27FC236}">
                <a16:creationId xmlns:a16="http://schemas.microsoft.com/office/drawing/2014/main" id="{9CA38E6F-8801-F7B2-424E-08DBBDDFE9D4}"/>
              </a:ext>
            </a:extLst>
          </p:cNvPr>
          <p:cNvSpPr/>
          <p:nvPr/>
        </p:nvSpPr>
        <p:spPr>
          <a:xfrm>
            <a:off x="1793947" y="3868717"/>
            <a:ext cx="7133389" cy="305961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20;p14">
            <a:extLst>
              <a:ext uri="{FF2B5EF4-FFF2-40B4-BE49-F238E27FC236}">
                <a16:creationId xmlns:a16="http://schemas.microsoft.com/office/drawing/2014/main" id="{D40A0162-3CD2-4AA7-983E-CFC9BA8E69AC}"/>
              </a:ext>
            </a:extLst>
          </p:cNvPr>
          <p:cNvSpPr/>
          <p:nvPr/>
        </p:nvSpPr>
        <p:spPr>
          <a:xfrm>
            <a:off x="1797853" y="3872451"/>
            <a:ext cx="729411" cy="236741"/>
          </a:xfrm>
          <a:prstGeom prst="roundRect">
            <a:avLst>
              <a:gd name="adj" fmla="val 16667"/>
            </a:avLst>
          </a:prstGeom>
          <a:solidFill>
            <a:srgbClr val="00206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BIZ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36385F-AD78-229A-67FF-8D5CD5BB5F53}"/>
              </a:ext>
            </a:extLst>
          </p:cNvPr>
          <p:cNvSpPr/>
          <p:nvPr/>
        </p:nvSpPr>
        <p:spPr>
          <a:xfrm>
            <a:off x="1612162" y="3717696"/>
            <a:ext cx="7596713" cy="341655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6"/>
          </a:p>
        </p:txBody>
      </p:sp>
      <p:pic>
        <p:nvPicPr>
          <p:cNvPr id="5" name="Picture 6" descr="Nutanix logo and symbol, meaning, history, PNG">
            <a:extLst>
              <a:ext uri="{FF2B5EF4-FFF2-40B4-BE49-F238E27FC236}">
                <a16:creationId xmlns:a16="http://schemas.microsoft.com/office/drawing/2014/main" id="{C85B66E3-3625-228E-4162-2CD47A98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40" y="3260876"/>
            <a:ext cx="581922" cy="43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사용자 지정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Overpass</vt:lpstr>
      <vt:lpstr>Calibri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이준수</dc:creator>
  <cp:lastModifiedBy>이준수</cp:lastModifiedBy>
  <cp:revision>3</cp:revision>
  <dcterms:modified xsi:type="dcterms:W3CDTF">2024-02-19T15:23:30Z</dcterms:modified>
</cp:coreProperties>
</file>