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559215" y="358436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인식한 물체가 어떤 광물인지 인식하기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>
                <a:latin typeface="+mn-ea"/>
              </a:rPr>
              <a:t>색 구분이 어려운 분들을 </a:t>
            </a:r>
            <a:r>
              <a:rPr lang="ko-KR" altLang="en-US" sz="1600" dirty="0">
                <a:latin typeface="+mn-ea"/>
              </a:rPr>
              <a:t>위한 물체의 색 인식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옷의 종류 파악하기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endParaRPr lang="ko-KR" altLang="en-US" sz="16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89665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컬러푸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주변을 잘 둘러보면 분명 색맹이든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시각 쪽에 어떤 장애가 있든 분명 색을 구별하거나 똑바로 인식하는 것이 어려운 분들이 존재할 것이다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색 구별이 가능하다가 갑자기 색을 구별할 수 없다고 가정을 해보았을 때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그것이 어떤 색인지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뭔지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구별할 수 없다는 것은 정말 큰 불편이고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답답함일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것이라는 생각이 든다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그런 불편함과 답답함을 완전히 해소하는 것은 불가능 하게 하겠지만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조금이나마 해소하고자 계획한 것이다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235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이 상묵</cp:lastModifiedBy>
  <cp:revision>22</cp:revision>
  <dcterms:created xsi:type="dcterms:W3CDTF">2020-11-16T04:48:21Z</dcterms:created>
  <dcterms:modified xsi:type="dcterms:W3CDTF">2020-11-27T06:25:25Z</dcterms:modified>
</cp:coreProperties>
</file>