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9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0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A54-1E32-40E9-8DF4-189637ADF1D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3096-9D33-428C-BC12-888F028E9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7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2144" y="651164"/>
            <a:ext cx="24522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爬虫的基本入门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72144" y="1801091"/>
            <a:ext cx="2798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编写的基本框架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72144" y="3075710"/>
            <a:ext cx="33389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Try except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76108" y="415635"/>
            <a:ext cx="5652655" cy="480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import requests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url</a:t>
            </a:r>
            <a:r>
              <a:rPr lang="en-US" altLang="zh-CN" dirty="0">
                <a:solidFill>
                  <a:schemeClr val="tx1"/>
                </a:solidFill>
              </a:rPr>
              <a:t> = "https://www.amazon.cn/gp/product/B01M8L5Z3Y"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en-US" altLang="zh-CN" dirty="0" err="1">
                <a:solidFill>
                  <a:schemeClr val="tx1"/>
                </a:solidFill>
              </a:rPr>
              <a:t>url</a:t>
            </a:r>
            <a:r>
              <a:rPr lang="en-US" altLang="zh-CN" dirty="0">
                <a:solidFill>
                  <a:schemeClr val="tx1"/>
                </a:solidFill>
              </a:rPr>
              <a:t> = "http://item.jd.com/2967929.html"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try: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kv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={‘</a:t>
            </a:r>
            <a:r>
              <a:rPr lang="en-US" altLang="zh-CN" dirty="0" err="1" smtClean="0">
                <a:solidFill>
                  <a:schemeClr val="tx1"/>
                </a:solidFill>
              </a:rPr>
              <a:t>User-Agent’:‘Mozilla</a:t>
            </a:r>
            <a:r>
              <a:rPr lang="en-US" altLang="zh-CN" dirty="0" smtClean="0">
                <a:solidFill>
                  <a:schemeClr val="tx1"/>
                </a:solidFill>
              </a:rPr>
              <a:t>/5.0</a:t>
            </a:r>
            <a:r>
              <a:rPr lang="zh-CN" altLang="en-US" dirty="0" smtClean="0">
                <a:solidFill>
                  <a:schemeClr val="tx1"/>
                </a:solidFill>
              </a:rPr>
              <a:t>’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r = </a:t>
            </a:r>
            <a:r>
              <a:rPr lang="en-US" altLang="zh-CN" dirty="0" err="1">
                <a:solidFill>
                  <a:schemeClr val="tx1"/>
                </a:solidFill>
              </a:rPr>
              <a:t>requests.get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url,headers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kv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r.raise_for_status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r.encoding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r.apparent_encoding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print(</a:t>
            </a:r>
            <a:r>
              <a:rPr lang="en-US" altLang="zh-CN" dirty="0" err="1">
                <a:solidFill>
                  <a:schemeClr val="tx1"/>
                </a:solidFill>
              </a:rPr>
              <a:t>r.text</a:t>
            </a:r>
            <a:r>
              <a:rPr lang="en-US" altLang="zh-CN" dirty="0">
                <a:solidFill>
                  <a:schemeClr val="tx1"/>
                </a:solidFill>
              </a:rPr>
              <a:t>[100:200])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except: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print("</a:t>
            </a:r>
            <a:r>
              <a:rPr lang="zh-CN" altLang="en-US" dirty="0">
                <a:solidFill>
                  <a:schemeClr val="tx1"/>
                </a:solidFill>
              </a:rPr>
              <a:t>失败</a:t>
            </a:r>
            <a:r>
              <a:rPr lang="en-US" altLang="zh-CN" dirty="0">
                <a:solidFill>
                  <a:schemeClr val="tx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878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Lika</dc:creator>
  <cp:lastModifiedBy>Lika</cp:lastModifiedBy>
  <cp:revision>3</cp:revision>
  <dcterms:created xsi:type="dcterms:W3CDTF">2017-11-19T01:03:28Z</dcterms:created>
  <dcterms:modified xsi:type="dcterms:W3CDTF">2017-11-19T01:42:13Z</dcterms:modified>
</cp:coreProperties>
</file>