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5" autoAdjust="0"/>
  </p:normalViewPr>
  <p:slideViewPr>
    <p:cSldViewPr snapToGrid="0">
      <p:cViewPr varScale="1">
        <p:scale>
          <a:sx n="110" d="100"/>
          <a:sy n="110" d="100"/>
        </p:scale>
        <p:origin x="89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97BB-4AA4-10D4-3BC7-9A1D2ABED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8FFD8-97A5-6606-B22F-914481CC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2913-59D6-A2B1-4D56-33B530D5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E9D6-4DF7-7FC7-9DB5-75B41514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2AE1-6863-5596-5470-18D0A097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96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A41-825C-8787-CDA9-BB66C7C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FF75A-9754-7F1A-E332-03E95C71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A7CC-9B80-59FE-3546-21012B34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22894-7CC0-F12F-AC21-C6BCF3E2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422E-0796-46DC-CAE8-2BD26B78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368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B544A-F3E1-303F-D23D-830CF0C31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5DD69-0244-56F9-5C51-CF863C36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57846-EF0C-D9DF-B41D-A5087CA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2966-3865-B87D-9342-DD9BF352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6651-48CA-6B68-0A70-7E45C1B5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8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874-77E1-6551-163A-17DB3421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42FD-06A7-B1D2-BF5E-17E5FF15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6C5E-2ACD-DFFC-3ED9-D807E52B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7C1E-AAB5-8A39-91A3-131A9954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9505-9829-A8E3-C874-7F398141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2E4C77-484B-0756-6EB2-2E090E17F4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5103" y="5930130"/>
            <a:ext cx="912982" cy="7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E3AE-D884-0900-4469-DFC64724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3649-7FD3-3873-E733-C6A66CCE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FD94-EEC7-A370-2288-3CCBC28E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77EC-3633-11D6-AB1F-39D9F4DC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E058-BCCA-363E-80ED-D930701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3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177A-6AA9-54D6-EA56-5307CCDA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1BAE-965B-6BF0-8013-9C7A774E4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BF6F-58B2-A076-A18D-138CF624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EFA8-1CC5-EA4C-5B75-057C9A6E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7CAD-CE1F-54CF-637A-8B56A69F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63727-2A24-D088-97E1-484507D1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10B-C124-3DA4-0E6D-C01B83F9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D01A-E651-E26B-6742-4FC9AE77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47AEA-5FF5-1950-340D-5C2D574CB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00A2F-5018-9BD9-F3C9-C966F065F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F66B3-AB7D-380E-8B97-763920D98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B95ED-D4F9-705F-69A4-E5430DD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6BBAF-6092-FC80-B3B8-B81C8E8D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158EF-91C0-184E-C172-46E3EC7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2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54C6-CF83-C30A-2986-E2481E20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CC889-400B-0B91-D33C-D23AD220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B3220-CFD7-B110-29BC-BF0F47D0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BD9A4-B276-A5F4-A3DB-000FAF46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05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D030C-60E0-CABE-A4C8-7BD576A7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34C4C-9CA7-BE67-ED00-EE155D05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4716-8249-D506-0709-F6206345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75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7B93-3B21-1F5C-54C8-B9E43900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FF50-3506-E279-08AC-707933F8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00183-FCBD-8C56-9F4F-5CC99FC19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1836-0BE5-6B04-2958-32172542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9457-AF95-E9E3-B2DA-CA6E85B1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6A82F-F72D-5384-EE11-AF6DDBC2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858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EF82-F3F9-29CA-D3D7-BCEF4C9C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82D2C-6526-5655-E04F-3C1AB27B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8F3B-EFFD-5988-0E75-4F76ACC5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CDC66-928D-82B2-F4CD-1E9AAF4C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11B48-BF36-D38E-5048-D73DC7E6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712A-4173-3F13-0561-D3922FC3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47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C299D-CD6F-F064-E412-BF69753B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3C2A4-79D9-35BC-CCB7-B72DFCF43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12C-4F85-52DA-6AEC-7ABC7AB8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8175-E868-4CA7-A0DC-8715EAD289B9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B5F6-22AE-8D89-AC00-27845F3C7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3D42-069E-AE89-78D7-B22E329BD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BC47-6939-4573-9F11-A45EAB80A5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40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7D4D-6240-C186-4126-458F068F3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Congenial" panose="02000503040000020004" pitchFamily="2" charset="0"/>
              </a:rPr>
              <a:t>Business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E84-E14F-152A-282C-10DCF7476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Cavolini" panose="03000502040302020204" pitchFamily="66" charset="0"/>
                <a:cs typeface="Cavolini" panose="03000502040302020204" pitchFamily="66" charset="0"/>
              </a:rPr>
              <a:t>SG</a:t>
            </a:r>
            <a:r>
              <a:rPr lang="en-SG" sz="3200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relief</a:t>
            </a:r>
            <a:r>
              <a:rPr lang="en-SG" sz="3200" dirty="0">
                <a:latin typeface="Cavolini" panose="03000502040302020204" pitchFamily="66" charset="0"/>
                <a:cs typeface="Cavolini" panose="03000502040302020204" pitchFamily="66" charset="0"/>
              </a:rPr>
              <a:t>teaching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9E5E5B-103B-0748-2007-415AC8A35F6D}"/>
              </a:ext>
            </a:extLst>
          </p:cNvPr>
          <p:cNvGrpSpPr/>
          <p:nvPr/>
        </p:nvGrpSpPr>
        <p:grpSpPr>
          <a:xfrm>
            <a:off x="1" y="-16624"/>
            <a:ext cx="6147724" cy="830997"/>
            <a:chOff x="1" y="-16624"/>
            <a:chExt cx="6147724" cy="830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11A68E-C2EC-9BE0-2175-D96EE052F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1011382" cy="8091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CA47D8-2F25-9BCE-B302-A56F67564FA7}"/>
                </a:ext>
              </a:extLst>
            </p:cNvPr>
            <p:cNvSpPr txBox="1"/>
            <p:nvPr/>
          </p:nvSpPr>
          <p:spPr>
            <a:xfrm>
              <a:off x="1011383" y="-16624"/>
              <a:ext cx="5136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800" dirty="0">
                  <a:latin typeface="Cabin Sketch" panose="020B0503050202020004" pitchFamily="34" charset="0"/>
                  <a:cs typeface="Cavolini" panose="03000502040302020204" pitchFamily="66" charset="0"/>
                </a:rPr>
                <a:t>SG</a:t>
              </a:r>
              <a:r>
                <a:rPr lang="en-SG" sz="4800" dirty="0">
                  <a:solidFill>
                    <a:srgbClr val="00B050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relief</a:t>
              </a:r>
              <a:r>
                <a:rPr lang="en-SG" sz="4800" dirty="0">
                  <a:latin typeface="Congenial" panose="02000503040000020004" pitchFamily="2" charset="0"/>
                  <a:cs typeface="Cavolini" panose="03000502040302020204" pitchFamily="66" charset="0"/>
                </a:rPr>
                <a:t>teaching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17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A039-E76B-8CDE-FA48-1C00B868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Company logo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4AFB0-3A8D-720D-ED83-E7C41C50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" y="1600200"/>
            <a:ext cx="2286000" cy="1828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76E916A-6EC9-A0C3-F5C5-242819C49BE5}"/>
              </a:ext>
            </a:extLst>
          </p:cNvPr>
          <p:cNvGrpSpPr/>
          <p:nvPr/>
        </p:nvGrpSpPr>
        <p:grpSpPr>
          <a:xfrm>
            <a:off x="4107874" y="2063419"/>
            <a:ext cx="6172199" cy="804471"/>
            <a:chOff x="1" y="0"/>
            <a:chExt cx="6172199" cy="8510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12936D-485B-7A87-C174-53111018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1011382" cy="8091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C61D3E-0055-DA0F-555A-764C05A386B9}"/>
                </a:ext>
              </a:extLst>
            </p:cNvPr>
            <p:cNvSpPr txBox="1"/>
            <p:nvPr/>
          </p:nvSpPr>
          <p:spPr>
            <a:xfrm>
              <a:off x="1011383" y="20016"/>
              <a:ext cx="51608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800" dirty="0">
                  <a:latin typeface="MV Boli" panose="02000500030200090000" pitchFamily="2" charset="0"/>
                  <a:cs typeface="MV Boli" panose="02000500030200090000" pitchFamily="2" charset="0"/>
                </a:rPr>
                <a:t>SG</a:t>
              </a:r>
              <a:r>
                <a:rPr lang="en-SG" sz="4800" dirty="0">
                  <a:solidFill>
                    <a:srgbClr val="00B050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relief</a:t>
              </a:r>
              <a:r>
                <a:rPr lang="en-SG" sz="4800" dirty="0">
                  <a:latin typeface="Congenial" panose="02000503040000020004" pitchFamily="2" charset="0"/>
                  <a:cs typeface="Cavolini" panose="03000502040302020204" pitchFamily="66" charset="0"/>
                </a:rPr>
                <a:t>teaching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06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Cabin Sketch</vt:lpstr>
      <vt:lpstr>Calibri</vt:lpstr>
      <vt:lpstr>Calibri Light</vt:lpstr>
      <vt:lpstr>Cavolini</vt:lpstr>
      <vt:lpstr>Congenial</vt:lpstr>
      <vt:lpstr>MV Boli</vt:lpstr>
      <vt:lpstr>Office Theme</vt:lpstr>
      <vt:lpstr>Business Proposal</vt:lpstr>
      <vt:lpstr>Company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</dc:title>
  <dc:creator>Kayden Lee</dc:creator>
  <cp:lastModifiedBy>Kayden Lee</cp:lastModifiedBy>
  <cp:revision>1</cp:revision>
  <dcterms:created xsi:type="dcterms:W3CDTF">2022-07-14T11:39:28Z</dcterms:created>
  <dcterms:modified xsi:type="dcterms:W3CDTF">2022-07-14T12:24:26Z</dcterms:modified>
</cp:coreProperties>
</file>