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93475" y="2667000"/>
            <a:ext cx="5357044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zh-HK" sz="54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EECE381 Module2</a:t>
            </a:r>
            <a:endParaRPr lang="zh-HK" altLang="en-US" sz="5400" b="1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0641" y="5638798"/>
            <a:ext cx="112216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HK" sz="2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Group 9</a:t>
            </a:r>
            <a:endParaRPr lang="en-US" altLang="zh-HK" sz="2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2050" name="Picture 2" descr="C:\Users\use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677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HK" dirty="0" smtClean="0"/>
              <a:t>Draw on Android Phone/Tablet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Sync Drawing with VGA Display</a:t>
            </a:r>
          </a:p>
          <a:p>
            <a:endParaRPr lang="en-US" altLang="zh-HK" dirty="0"/>
          </a:p>
          <a:p>
            <a:r>
              <a:rPr lang="en-US" altLang="zh-HK" dirty="0" smtClean="0"/>
              <a:t>TCP Connection</a:t>
            </a:r>
          </a:p>
          <a:p>
            <a:endParaRPr lang="en-US" altLang="zh-HK" dirty="0"/>
          </a:p>
          <a:p>
            <a:r>
              <a:rPr lang="en-US" altLang="zh-HK" dirty="0" smtClean="0"/>
              <a:t>Mirror Drawing from Android Device &amp; VGA Display</a:t>
            </a:r>
          </a:p>
          <a:p>
            <a:endParaRPr lang="en-US" altLang="zh-HK" dirty="0" smtClean="0"/>
          </a:p>
          <a:p>
            <a:endParaRPr lang="en-US" altLang="zh-HK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K" sz="4400" b="1" dirty="0" smtClean="0">
                <a:ln/>
                <a:solidFill>
                  <a:schemeClr val="accent3"/>
                </a:solidFill>
                <a:latin typeface="+mj-lt"/>
              </a:rPr>
              <a:t>Goals</a:t>
            </a:r>
            <a:endParaRPr lang="zh-HK" altLang="en-US" sz="4400" dirty="0">
              <a:latin typeface="+mj-lt"/>
            </a:endParaRPr>
          </a:p>
        </p:txBody>
      </p:sp>
      <p:pic>
        <p:nvPicPr>
          <p:cNvPr id="6" name="Picture 2" descr="C:\Users\use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677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2272" cy="50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" y="1620592"/>
            <a:ext cx="9144000" cy="50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 smtClean="0">
                <a:ln/>
                <a:solidFill>
                  <a:schemeClr val="accent3"/>
                </a:solidFill>
              </a:rPr>
              <a:t>Introduction</a:t>
            </a:r>
            <a:endParaRPr lang="zh-HK" altLang="en-US" dirty="0"/>
          </a:p>
        </p:txBody>
      </p:sp>
      <p:sp>
        <p:nvSpPr>
          <p:cNvPr id="13" name="Left Arrow 12"/>
          <p:cNvSpPr/>
          <p:nvPr/>
        </p:nvSpPr>
        <p:spPr>
          <a:xfrm rot="19319410">
            <a:off x="7158408" y="1297459"/>
            <a:ext cx="996013" cy="605482"/>
          </a:xfrm>
          <a:prstGeom prst="leftArrow">
            <a:avLst>
              <a:gd name="adj1" fmla="val 38732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Left Arrow 19"/>
          <p:cNvSpPr/>
          <p:nvPr/>
        </p:nvSpPr>
        <p:spPr>
          <a:xfrm rot="19319410">
            <a:off x="3052602" y="2669060"/>
            <a:ext cx="996013" cy="605482"/>
          </a:xfrm>
          <a:prstGeom prst="leftArrow">
            <a:avLst>
              <a:gd name="adj1" fmla="val 38732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15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HK" b="1" dirty="0" smtClean="0">
                <a:ln/>
                <a:solidFill>
                  <a:schemeClr val="accent3"/>
                </a:solidFill>
              </a:rPr>
              <a:t>Features</a:t>
            </a:r>
            <a:endParaRPr lang="zh-HK" alt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altLang="zh-HK" dirty="0" smtClean="0"/>
              <a:t>Draw Freely</a:t>
            </a:r>
          </a:p>
          <a:p>
            <a:r>
              <a:rPr lang="en-US" altLang="zh-HK" dirty="0" smtClean="0"/>
              <a:t>Brush Color</a:t>
            </a:r>
          </a:p>
          <a:p>
            <a:r>
              <a:rPr lang="en-US" altLang="zh-HK" dirty="0" smtClean="0"/>
              <a:t>Brush Size</a:t>
            </a:r>
          </a:p>
          <a:p>
            <a:r>
              <a:rPr lang="en-US" altLang="zh-HK" dirty="0" smtClean="0"/>
              <a:t>Clear the Drawing</a:t>
            </a:r>
          </a:p>
          <a:p>
            <a:r>
              <a:rPr lang="en-US" altLang="zh-HK" dirty="0" smtClean="0"/>
              <a:t>Send </a:t>
            </a:r>
            <a:r>
              <a:rPr lang="en-US" altLang="zh-HK" dirty="0" smtClean="0"/>
              <a:t>the Drawing</a:t>
            </a:r>
            <a:endParaRPr lang="en-US" altLang="zh-HK" dirty="0" smtClean="0"/>
          </a:p>
          <a:p>
            <a:r>
              <a:rPr lang="en-US" altLang="zh-HK" dirty="0" smtClean="0"/>
              <a:t>Sync Drawing on Android Device with VGA Display</a:t>
            </a:r>
          </a:p>
          <a:p>
            <a:pPr marL="0" indent="0">
              <a:buNone/>
            </a:pPr>
            <a:endParaRPr lang="en-US" altLang="zh-HK" dirty="0" smtClean="0"/>
          </a:p>
          <a:p>
            <a:endParaRPr lang="en-US" altLang="zh-HK" dirty="0" smtClean="0"/>
          </a:p>
        </p:txBody>
      </p:sp>
      <p:pic>
        <p:nvPicPr>
          <p:cNvPr id="5" name="Picture 2" descr="C:\Users\use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677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677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62518" y="2967335"/>
            <a:ext cx="4218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H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Time…</a:t>
            </a:r>
            <a:endParaRPr lang="en-US" altLang="zh-H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20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49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Introduction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381 Module 2</dc:title>
  <dc:creator>karl kong</dc:creator>
  <cp:lastModifiedBy>user</cp:lastModifiedBy>
  <cp:revision>16</cp:revision>
  <dcterms:created xsi:type="dcterms:W3CDTF">2006-08-16T00:00:00Z</dcterms:created>
  <dcterms:modified xsi:type="dcterms:W3CDTF">2013-11-26T06:53:12Z</dcterms:modified>
</cp:coreProperties>
</file>