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B94EA-331A-4EBA-ABD7-F7355DF58765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A3602-6E57-49AA-A20C-7AABBF3ED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39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2386-82FC-45FB-B675-ED32B3FEC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29153-3F78-4C77-9582-D6A683844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5598-CB95-4F2E-8A5E-9EDC02CE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5E9C-A14E-4A38-8BC6-C5A79EE96B3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5658E-2C50-4B84-AD4B-60E651F6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529F2-5214-4679-9F6B-72662F50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9C41-731F-4079-8534-5B7B8739A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4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EEBA-99F2-4A27-8F08-CD45B03E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63B65-D37B-4B7F-B654-459FCCD0B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BB49F-F415-47AE-A777-C9215991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5E9C-A14E-4A38-8BC6-C5A79EE96B3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503CE-EDC0-472A-8AF0-63F3BC53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93E-21F8-4D01-8A90-883A53EE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9C41-731F-4079-8534-5B7B8739A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6FDCD-3FC4-4D3A-BC76-2756CD303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F4D50-3681-43B2-A39B-DD47C66C6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04C10-5D04-4934-844D-A8C8535D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5E9C-A14E-4A38-8BC6-C5A79EE96B3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D806-B6FF-46F0-B8DE-59FF245B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A040C-C1CD-4A3C-B8B1-16DAE830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9C41-731F-4079-8534-5B7B8739A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6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EA7B-9957-4843-ABEF-C065176A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30AF-0998-418E-A843-CE93F4E7D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4C79-4395-4C5C-A649-F04C1A75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5E9C-A14E-4A38-8BC6-C5A79EE96B3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5FCBB-8089-4BF2-B50C-37F95536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B73A-271C-45A5-BCF8-4ACE53DB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9C41-731F-4079-8534-5B7B8739A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45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5CFA-771A-4D62-AEDB-FF51C27E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42069-4CB4-44CF-836B-1940CD55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322F-CAAA-4773-8BAF-0714D7BB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5E9C-A14E-4A38-8BC6-C5A79EE96B3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47B6-6156-4A47-800E-41DB36BF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1949-33B1-4843-951A-4762204A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9C41-731F-4079-8534-5B7B8739A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07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AC65-24D8-4148-BABB-11A74EAC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2EAC-B34C-4BA4-B49C-6190712DD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81E91-CB2C-4547-AC27-7ED64AD4F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F662B-E1D4-4264-A466-4EBFE855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5E9C-A14E-4A38-8BC6-C5A79EE96B3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8F3D6-4798-4111-AAF6-62E983C1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66770-92EC-4640-85FD-268FB463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9C41-731F-4079-8534-5B7B8739A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56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0DEB-C09F-450B-ACBA-CF212ACA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F561F-8082-4EE2-A6C6-4D7B9A4F9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52536-C5B7-4B63-A252-FD272B8EF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E7FCD-AED2-4EF9-A4ED-B28C9C4C0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0A587-77F6-4043-9952-26B71672C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A337E-413C-4218-803E-D76D3323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5E9C-A14E-4A38-8BC6-C5A79EE96B3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130FB-91FB-4A99-BC0C-F2CC69DA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32D34-12C9-4DAD-A2D0-161E0358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9C41-731F-4079-8534-5B7B8739A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57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9362-112E-414A-8F73-AA0391CA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B0F30-BE42-4A2C-9719-A3C7E5F9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5E9C-A14E-4A38-8BC6-C5A79EE96B3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BB626-11DD-431B-9CD2-F468C723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1F817-D1E8-4E37-B24A-F2CB1F93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9C41-731F-4079-8534-5B7B8739A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67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80697-8F30-44DC-9C3C-64FE82AD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5E9C-A14E-4A38-8BC6-C5A79EE96B3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80EB9C-8FBC-49B1-A58C-367372D6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4869F-A55E-471D-84C7-CFED105B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9C41-731F-4079-8534-5B7B8739A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9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7001-C4D5-4BA0-93D4-DC06D0C1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9CC1-CF74-4907-8760-5075866A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61261-D061-4310-9DAE-6661B956F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A9848-B390-46EC-B0AE-EBC13A94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5E9C-A14E-4A38-8BC6-C5A79EE96B3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35AEE-B69A-4137-A72E-301F5048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2F7BA-0267-4275-9B3A-23D14012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9C41-731F-4079-8534-5B7B8739A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1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9F75-D76B-4A7C-8587-B8990AFE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FB7CF-475D-4050-AA2F-9E3931FE5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E30E0-721B-42C1-AF5B-5ABBC47D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4F77E-F361-4179-8F51-DF52A14A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5E9C-A14E-4A38-8BC6-C5A79EE96B3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659AC-7C2C-41A4-B888-A639480D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0832D-612B-4EFC-A4A2-64E612D3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9C41-731F-4079-8534-5B7B8739A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74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606BA-ECE4-4A7F-92F9-D20C351F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C3EB-C0BC-43A7-A3D1-4ED93E815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A173-4139-4BFD-886C-0439A5EC0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B5E9C-A14E-4A38-8BC6-C5A79EE96B3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5127A-C2E8-4A9D-B7AB-3C961B04F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073B-649D-45D6-95FC-E751DA067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9C41-731F-4079-8534-5B7B8739A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06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2565719-3747-4A2E-9360-2294DBF9F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27" y="2027248"/>
            <a:ext cx="10313983" cy="37029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4D85CF-DF4E-43EC-8D21-7BD0A8D035F0}"/>
              </a:ext>
            </a:extLst>
          </p:cNvPr>
          <p:cNvSpPr txBox="1"/>
          <p:nvPr/>
        </p:nvSpPr>
        <p:spPr>
          <a:xfrm>
            <a:off x="4148100" y="3980868"/>
            <a:ext cx="518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A WIDE RANGE OF SERVICES TO SUIT ALL YOUR TRANSPORTATION NEEDS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A82EBE-9EFA-43C2-B7E3-FDA8BDC4E04B}"/>
              </a:ext>
            </a:extLst>
          </p:cNvPr>
          <p:cNvSpPr txBox="1"/>
          <p:nvPr/>
        </p:nvSpPr>
        <p:spPr>
          <a:xfrm>
            <a:off x="2802112" y="3429000"/>
            <a:ext cx="7880914" cy="1469225"/>
          </a:xfrm>
          <a:prstGeom prst="rect">
            <a:avLst/>
          </a:prstGeom>
          <a:noFill/>
          <a:ln>
            <a:noFill/>
          </a:ln>
          <a:effectLst>
            <a:outerShdw dist="38100" dir="378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>
            <a:prstTxWarp prst="textArchUp">
              <a:avLst>
                <a:gd name="adj" fmla="val 11989754"/>
              </a:avLst>
            </a:prstTxWarp>
            <a:spAutoFit/>
          </a:bodyPr>
          <a:lstStyle/>
          <a:p>
            <a:pPr algn="ctr"/>
            <a:r>
              <a:rPr lang="en-GB" sz="440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 Light" panose="020B0502040204020203" pitchFamily="34" charset="0"/>
              </a:rPr>
              <a:t>CONVENIENT FOR EVERYONE</a:t>
            </a:r>
          </a:p>
        </p:txBody>
      </p:sp>
    </p:spTree>
    <p:extLst>
      <p:ext uri="{BB962C8B-B14F-4D97-AF65-F5344CB8AC3E}">
        <p14:creationId xmlns:p14="http://schemas.microsoft.com/office/powerpoint/2010/main" val="12807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Han</dc:creator>
  <cp:lastModifiedBy>Samuel Han</cp:lastModifiedBy>
  <cp:revision>19</cp:revision>
  <dcterms:created xsi:type="dcterms:W3CDTF">2019-04-01T06:43:31Z</dcterms:created>
  <dcterms:modified xsi:type="dcterms:W3CDTF">2019-04-02T18:24:34Z</dcterms:modified>
</cp:coreProperties>
</file>