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1096"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05C4-81B0-4A9A-8A88-FF22DF9FB7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E7E912-9655-4F31-8B9A-35204BED3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599AD9-F74F-4256-9A1C-D0020BA9D641}"/>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5" name="Footer Placeholder 4">
            <a:extLst>
              <a:ext uri="{FF2B5EF4-FFF2-40B4-BE49-F238E27FC236}">
                <a16:creationId xmlns:a16="http://schemas.microsoft.com/office/drawing/2014/main" id="{FB0A023C-BC51-4D21-B95C-454D28B32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FA5E50-937B-406F-928C-77CC10F4D843}"/>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18726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BFD5-35D0-4951-8C97-00109E9F10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78F8E3-89FB-4217-89A8-CF2E2AA96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2631D4-3690-4B6E-9B13-CB85F408BB2B}"/>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5" name="Footer Placeholder 4">
            <a:extLst>
              <a:ext uri="{FF2B5EF4-FFF2-40B4-BE49-F238E27FC236}">
                <a16:creationId xmlns:a16="http://schemas.microsoft.com/office/drawing/2014/main" id="{0AA7AC67-E08F-48BA-B08E-F8A59EBFF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8509CA-2047-4862-ADD6-760FB1E7AB2B}"/>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269121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7BA90-951A-48C1-A99B-C3F1E0B76C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EAAD11-A14F-4242-A887-070876D6A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3346FB-BEA5-430A-9128-9C7D14BFFDE2}"/>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5" name="Footer Placeholder 4">
            <a:extLst>
              <a:ext uri="{FF2B5EF4-FFF2-40B4-BE49-F238E27FC236}">
                <a16:creationId xmlns:a16="http://schemas.microsoft.com/office/drawing/2014/main" id="{8D2BEEE1-5905-4E83-BB07-8C1293CE0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75AE9-7A10-4ECF-9D9C-543E76C72260}"/>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21830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5E96-A553-4135-909C-7A8C3E2714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7C2DFF-4C1A-4F5D-92B7-27FFAA49B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7A0750-643A-41FD-B639-7F29B42F589C}"/>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5" name="Footer Placeholder 4">
            <a:extLst>
              <a:ext uri="{FF2B5EF4-FFF2-40B4-BE49-F238E27FC236}">
                <a16:creationId xmlns:a16="http://schemas.microsoft.com/office/drawing/2014/main" id="{3F423B4E-814D-4537-88D2-E9C67D883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A22A4B-B0D0-4C29-81F6-E48FF668FC61}"/>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38294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3A46-2B95-42B5-86F1-E43E758A6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E7A3C5-42F0-4D64-B97C-597E83BC3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C213E-FA82-43F6-B12E-DC712B038C7C}"/>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5" name="Footer Placeholder 4">
            <a:extLst>
              <a:ext uri="{FF2B5EF4-FFF2-40B4-BE49-F238E27FC236}">
                <a16:creationId xmlns:a16="http://schemas.microsoft.com/office/drawing/2014/main" id="{D616F065-FFEA-4E8C-B4FB-FA71A3A8DC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43E629-243A-4F4C-A667-195F14B92AF1}"/>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241572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9CB5-F564-45E7-A783-4AB547E5FB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9C9D12-DB38-44B3-A676-ED8F50B72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70C969-E738-4E82-A5D2-303F3B88D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FA3A17-FC9E-41E5-A9FA-1D84B2B48682}"/>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6" name="Footer Placeholder 5">
            <a:extLst>
              <a:ext uri="{FF2B5EF4-FFF2-40B4-BE49-F238E27FC236}">
                <a16:creationId xmlns:a16="http://schemas.microsoft.com/office/drawing/2014/main" id="{508B9B34-D639-4085-9579-08F4ED22C0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6AEB5E-EA07-4652-AC0B-F59222DF65E3}"/>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247849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9A30-556C-4F2E-B188-29C0FFF21D5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45C4CF-385D-4A71-8D6D-679208CB8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B63373-F7DD-4563-A182-D34B4D4EB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F6B9238-2A0D-44FD-BDD7-F73DA8CC2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688F3-FF66-4674-914A-8F1DA6B28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D33732-D76B-4A09-9679-39EB8024C3CC}"/>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8" name="Footer Placeholder 7">
            <a:extLst>
              <a:ext uri="{FF2B5EF4-FFF2-40B4-BE49-F238E27FC236}">
                <a16:creationId xmlns:a16="http://schemas.microsoft.com/office/drawing/2014/main" id="{31F5D6B2-BA5A-4F15-ADD7-2EDD6F5DB2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D89A47-1305-4FAE-9B8C-83E5FDE247EC}"/>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264974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B4EC-21EC-4893-9C49-A569BA53AA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AAD8C3-CC4B-4024-92A5-902FFC101D38}"/>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4" name="Footer Placeholder 3">
            <a:extLst>
              <a:ext uri="{FF2B5EF4-FFF2-40B4-BE49-F238E27FC236}">
                <a16:creationId xmlns:a16="http://schemas.microsoft.com/office/drawing/2014/main" id="{AA2C4C3D-927D-40B5-8E2A-A382CC07ABF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7B846F-2FB9-47E0-A7E0-37019996A30A}"/>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292173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FFAD7-E82F-4CDA-BC0E-D194D1847996}"/>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3" name="Footer Placeholder 2">
            <a:extLst>
              <a:ext uri="{FF2B5EF4-FFF2-40B4-BE49-F238E27FC236}">
                <a16:creationId xmlns:a16="http://schemas.microsoft.com/office/drawing/2014/main" id="{94943C0B-8EBE-4A4C-9803-957072C6BFF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82AADB-B1EB-40DD-B1FC-CF93F77DAAEE}"/>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59039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C373-6577-4EED-A339-08C3F5C6A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36A343-B5CD-4F6E-84A6-16AE3D149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FA67A1-BF83-4ACE-9E1E-B6DCC7048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23C55-EC45-4030-B079-1D752D6F048B}"/>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6" name="Footer Placeholder 5">
            <a:extLst>
              <a:ext uri="{FF2B5EF4-FFF2-40B4-BE49-F238E27FC236}">
                <a16:creationId xmlns:a16="http://schemas.microsoft.com/office/drawing/2014/main" id="{73A4ADCF-7139-440B-8053-698C13DC52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6FD032-C593-4ED2-B481-FD05BAAEB311}"/>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359161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49E9-5BC3-4B31-974E-ACD28222C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D32A42-C414-40C7-9730-24DFA87BC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6A10DE-AE1C-4696-B0C5-48D5ABDFE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3DEE0-BB1C-4319-9B77-F8C17A4A26F8}"/>
              </a:ext>
            </a:extLst>
          </p:cNvPr>
          <p:cNvSpPr>
            <a:spLocks noGrp="1"/>
          </p:cNvSpPr>
          <p:nvPr>
            <p:ph type="dt" sz="half" idx="10"/>
          </p:nvPr>
        </p:nvSpPr>
        <p:spPr/>
        <p:txBody>
          <a:bodyPr/>
          <a:lstStyle/>
          <a:p>
            <a:fld id="{FDA3B86F-9266-41E9-9DC0-EF86C936FA88}" type="datetimeFigureOut">
              <a:rPr lang="en-GB" smtClean="0"/>
              <a:t>04/04/2019</a:t>
            </a:fld>
            <a:endParaRPr lang="en-GB"/>
          </a:p>
        </p:txBody>
      </p:sp>
      <p:sp>
        <p:nvSpPr>
          <p:cNvPr id="6" name="Footer Placeholder 5">
            <a:extLst>
              <a:ext uri="{FF2B5EF4-FFF2-40B4-BE49-F238E27FC236}">
                <a16:creationId xmlns:a16="http://schemas.microsoft.com/office/drawing/2014/main" id="{64290F8D-A87E-4377-9997-776762E370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8F62F-0A05-43C9-8856-07D4D0739CAB}"/>
              </a:ext>
            </a:extLst>
          </p:cNvPr>
          <p:cNvSpPr>
            <a:spLocks noGrp="1"/>
          </p:cNvSpPr>
          <p:nvPr>
            <p:ph type="sldNum" sz="quarter" idx="12"/>
          </p:nvPr>
        </p:nvSpPr>
        <p:spPr/>
        <p:txBody>
          <a:bodyPr/>
          <a:lstStyle/>
          <a:p>
            <a:fld id="{D9229FD4-DBFF-4441-8A88-D3D8D95C6615}" type="slidenum">
              <a:rPr lang="en-GB" smtClean="0"/>
              <a:t>‹#›</a:t>
            </a:fld>
            <a:endParaRPr lang="en-GB"/>
          </a:p>
        </p:txBody>
      </p:sp>
    </p:spTree>
    <p:extLst>
      <p:ext uri="{BB962C8B-B14F-4D97-AF65-F5344CB8AC3E}">
        <p14:creationId xmlns:p14="http://schemas.microsoft.com/office/powerpoint/2010/main" val="16590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95377-8650-485D-B2BD-70612CA1A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772FB0-5FF8-4F3F-9698-E3EE74A93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691BA-B360-49B2-92C9-F080E0ED1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3B86F-9266-41E9-9DC0-EF86C936FA88}" type="datetimeFigureOut">
              <a:rPr lang="en-GB" smtClean="0"/>
              <a:t>04/04/2019</a:t>
            </a:fld>
            <a:endParaRPr lang="en-GB"/>
          </a:p>
        </p:txBody>
      </p:sp>
      <p:sp>
        <p:nvSpPr>
          <p:cNvPr id="5" name="Footer Placeholder 4">
            <a:extLst>
              <a:ext uri="{FF2B5EF4-FFF2-40B4-BE49-F238E27FC236}">
                <a16:creationId xmlns:a16="http://schemas.microsoft.com/office/drawing/2014/main" id="{5EAAFBCC-ED81-4520-8FD0-A6394DA24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68E8F8A-7402-421D-B58B-E7A32F9EC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9FD4-DBFF-4441-8A88-D3D8D95C6615}" type="slidenum">
              <a:rPr lang="en-GB" smtClean="0"/>
              <a:t>‹#›</a:t>
            </a:fld>
            <a:endParaRPr lang="en-GB"/>
          </a:p>
        </p:txBody>
      </p:sp>
    </p:spTree>
    <p:extLst>
      <p:ext uri="{BB962C8B-B14F-4D97-AF65-F5344CB8AC3E}">
        <p14:creationId xmlns:p14="http://schemas.microsoft.com/office/powerpoint/2010/main" val="146981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69C5E-A8FA-4A52-A8C5-0CFF16305C95}"/>
              </a:ext>
            </a:extLst>
          </p:cNvPr>
          <p:cNvSpPr txBox="1"/>
          <p:nvPr/>
        </p:nvSpPr>
        <p:spPr>
          <a:xfrm>
            <a:off x="6096000" y="990645"/>
            <a:ext cx="3708722" cy="3293209"/>
          </a:xfrm>
          <a:prstGeom prst="rect">
            <a:avLst/>
          </a:prstGeom>
          <a:noFill/>
        </p:spPr>
        <p:txBody>
          <a:bodyPr wrap="square" rtlCol="0">
            <a:spAutoFit/>
          </a:bodyPr>
          <a:lstStyle/>
          <a:p>
            <a:r>
              <a:rPr lang="en-GB" sz="4400" b="1" dirty="0">
                <a:latin typeface="Bahnschrift Condensed" panose="020B0502040204020203" pitchFamily="34" charset="0"/>
              </a:rPr>
              <a:t>Step 1 : Download HailFood app.</a:t>
            </a:r>
            <a:endParaRPr lang="en-GB" dirty="0"/>
          </a:p>
          <a:p>
            <a:r>
              <a:rPr lang="en-GB" sz="2000" dirty="0">
                <a:latin typeface="Bahnschrift Condensed" panose="020B0502040204020203" pitchFamily="34" charset="0"/>
              </a:rPr>
              <a:t>Visit our website where we will have the link for you to download our app</a:t>
            </a:r>
          </a:p>
          <a:p>
            <a:endParaRPr lang="en-GB" sz="2000" dirty="0">
              <a:latin typeface="Bahnschrift Condensed" panose="020B0502040204020203" pitchFamily="34" charset="0"/>
            </a:endParaRPr>
          </a:p>
          <a:p>
            <a:r>
              <a:rPr lang="en-GB" sz="2000" dirty="0">
                <a:latin typeface="Bahnschrift Condensed" panose="020B0502040204020203" pitchFamily="34" charset="0"/>
              </a:rPr>
              <a:t>According to our record  from over 10.000 people, It only took 10 seconds to go to App Store or Google Play and download it. </a:t>
            </a:r>
          </a:p>
        </p:txBody>
      </p:sp>
      <p:pic>
        <p:nvPicPr>
          <p:cNvPr id="32" name="Picture 31">
            <a:extLst>
              <a:ext uri="{FF2B5EF4-FFF2-40B4-BE49-F238E27FC236}">
                <a16:creationId xmlns:a16="http://schemas.microsoft.com/office/drawing/2014/main" id="{368258E5-B9E1-4E28-8453-9DE39A976767}"/>
              </a:ext>
            </a:extLst>
          </p:cNvPr>
          <p:cNvPicPr>
            <a:picLocks noChangeAspect="1"/>
          </p:cNvPicPr>
          <p:nvPr/>
        </p:nvPicPr>
        <p:blipFill rotWithShape="1">
          <a:blip r:embed="rId2">
            <a:extLst>
              <a:ext uri="{28A0092B-C50C-407E-A947-70E740481C1C}">
                <a14:useLocalDpi xmlns:a14="http://schemas.microsoft.com/office/drawing/2010/main" val="0"/>
              </a:ext>
            </a:extLst>
          </a:blip>
          <a:srcRect b="93185"/>
          <a:stretch/>
        </p:blipFill>
        <p:spPr>
          <a:xfrm>
            <a:off x="3370689" y="1157787"/>
            <a:ext cx="2098037" cy="131688"/>
          </a:xfrm>
          <a:prstGeom prst="rect">
            <a:avLst/>
          </a:prstGeom>
        </p:spPr>
      </p:pic>
      <p:pic>
        <p:nvPicPr>
          <p:cNvPr id="7" name="Picture 6">
            <a:extLst>
              <a:ext uri="{FF2B5EF4-FFF2-40B4-BE49-F238E27FC236}">
                <a16:creationId xmlns:a16="http://schemas.microsoft.com/office/drawing/2014/main" id="{6EC263AA-1275-43E5-AFCC-4387E5E6331A}"/>
              </a:ext>
            </a:extLst>
          </p:cNvPr>
          <p:cNvPicPr>
            <a:picLocks noChangeAspect="1"/>
          </p:cNvPicPr>
          <p:nvPr/>
        </p:nvPicPr>
        <p:blipFill rotWithShape="1">
          <a:blip r:embed="rId3"/>
          <a:srcRect l="10079" t="16242" r="60985" b="6214"/>
          <a:stretch/>
        </p:blipFill>
        <p:spPr>
          <a:xfrm>
            <a:off x="3364528" y="1526438"/>
            <a:ext cx="2104198" cy="3293210"/>
          </a:xfrm>
          <a:prstGeom prst="rect">
            <a:avLst/>
          </a:prstGeom>
        </p:spPr>
      </p:pic>
      <p:pic>
        <p:nvPicPr>
          <p:cNvPr id="9" name="Picture 8">
            <a:extLst>
              <a:ext uri="{FF2B5EF4-FFF2-40B4-BE49-F238E27FC236}">
                <a16:creationId xmlns:a16="http://schemas.microsoft.com/office/drawing/2014/main" id="{3B90D361-A178-4815-9753-530561B7CDEE}"/>
              </a:ext>
            </a:extLst>
          </p:cNvPr>
          <p:cNvPicPr>
            <a:picLocks noChangeAspect="1"/>
          </p:cNvPicPr>
          <p:nvPr/>
        </p:nvPicPr>
        <p:blipFill rotWithShape="1">
          <a:blip r:embed="rId4"/>
          <a:srcRect t="13333" r="49079" b="75803"/>
          <a:stretch/>
        </p:blipFill>
        <p:spPr>
          <a:xfrm>
            <a:off x="3364528" y="1289475"/>
            <a:ext cx="2098037" cy="251789"/>
          </a:xfrm>
          <a:prstGeom prst="rect">
            <a:avLst/>
          </a:prstGeom>
        </p:spPr>
      </p:pic>
      <p:pic>
        <p:nvPicPr>
          <p:cNvPr id="54" name="Picture 53">
            <a:extLst>
              <a:ext uri="{FF2B5EF4-FFF2-40B4-BE49-F238E27FC236}">
                <a16:creationId xmlns:a16="http://schemas.microsoft.com/office/drawing/2014/main" id="{F97E3681-3A04-4031-AD09-FB53DB0312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7253" y="514350"/>
            <a:ext cx="3762351" cy="5345787"/>
          </a:xfrm>
          <a:prstGeom prst="rect">
            <a:avLst/>
          </a:prstGeom>
        </p:spPr>
      </p:pic>
    </p:spTree>
    <p:extLst>
      <p:ext uri="{BB962C8B-B14F-4D97-AF65-F5344CB8AC3E}">
        <p14:creationId xmlns:p14="http://schemas.microsoft.com/office/powerpoint/2010/main" val="212252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7DFCFD-0CED-4B7E-8A46-20BB1DB914A0}"/>
              </a:ext>
            </a:extLst>
          </p:cNvPr>
          <p:cNvSpPr txBox="1"/>
          <p:nvPr/>
        </p:nvSpPr>
        <p:spPr>
          <a:xfrm>
            <a:off x="6061397" y="999112"/>
            <a:ext cx="3708722" cy="4278094"/>
          </a:xfrm>
          <a:prstGeom prst="rect">
            <a:avLst/>
          </a:prstGeom>
          <a:noFill/>
        </p:spPr>
        <p:txBody>
          <a:bodyPr wrap="square" rtlCol="0">
            <a:spAutoFit/>
          </a:bodyPr>
          <a:lstStyle/>
          <a:p>
            <a:r>
              <a:rPr lang="en-GB" sz="4400" b="1" dirty="0">
                <a:latin typeface="Bahnschrift Condensed" panose="020B0502040204020203" pitchFamily="34" charset="0"/>
              </a:rPr>
              <a:t>Step 3 : Choose Your Favourite Meal</a:t>
            </a:r>
            <a:endParaRPr lang="en-GB" dirty="0"/>
          </a:p>
          <a:p>
            <a:r>
              <a:rPr lang="en-GB" sz="2000" dirty="0">
                <a:latin typeface="Bahnschrift Condensed" panose="020B0502040204020203" pitchFamily="34" charset="0"/>
              </a:rPr>
              <a:t>We’ll help narrow your choices down to your preference.</a:t>
            </a:r>
          </a:p>
          <a:p>
            <a:r>
              <a:rPr lang="en-GB" sz="2000" dirty="0">
                <a:latin typeface="Bahnschrift Condensed" panose="020B0502040204020203" pitchFamily="34" charset="0"/>
              </a:rPr>
              <a:t>Special offers will be available to make your life a little bit better.</a:t>
            </a:r>
          </a:p>
          <a:p>
            <a:endParaRPr lang="en-GB" sz="2000" dirty="0">
              <a:latin typeface="Bahnschrift Condensed" panose="020B0502040204020203" pitchFamily="34" charset="0"/>
            </a:endParaRPr>
          </a:p>
          <a:p>
            <a:r>
              <a:rPr lang="en-GB" sz="2000" dirty="0">
                <a:latin typeface="Bahnschrift Condensed" panose="020B0502040204020203" pitchFamily="34" charset="0"/>
              </a:rPr>
              <a:t>Sauces, Straws, Tissues will be provided and can be as much as you want!</a:t>
            </a:r>
          </a:p>
        </p:txBody>
      </p:sp>
      <p:sp>
        <p:nvSpPr>
          <p:cNvPr id="17" name="Rectangle 16">
            <a:extLst>
              <a:ext uri="{FF2B5EF4-FFF2-40B4-BE49-F238E27FC236}">
                <a16:creationId xmlns:a16="http://schemas.microsoft.com/office/drawing/2014/main" id="{05957341-6C95-48EA-A5F3-5DB67F8F73EE}"/>
              </a:ext>
            </a:extLst>
          </p:cNvPr>
          <p:cNvSpPr/>
          <p:nvPr/>
        </p:nvSpPr>
        <p:spPr>
          <a:xfrm>
            <a:off x="3364528" y="1131212"/>
            <a:ext cx="2104198" cy="7166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18" name="TextBox 17">
            <a:extLst>
              <a:ext uri="{FF2B5EF4-FFF2-40B4-BE49-F238E27FC236}">
                <a16:creationId xmlns:a16="http://schemas.microsoft.com/office/drawing/2014/main" id="{79FAADD5-1E4C-4643-80A9-59D49C001DC4}"/>
              </a:ext>
            </a:extLst>
          </p:cNvPr>
          <p:cNvSpPr txBox="1"/>
          <p:nvPr/>
        </p:nvSpPr>
        <p:spPr>
          <a:xfrm>
            <a:off x="3364527" y="1316049"/>
            <a:ext cx="2032053" cy="369332"/>
          </a:xfrm>
          <a:prstGeom prst="rect">
            <a:avLst/>
          </a:prstGeom>
          <a:noFill/>
        </p:spPr>
        <p:txBody>
          <a:bodyPr wrap="square" rtlCol="0">
            <a:spAutoFit/>
          </a:bodyPr>
          <a:lstStyle/>
          <a:p>
            <a:r>
              <a:rPr lang="en-GB" b="1" i="1" dirty="0">
                <a:latin typeface="Bahnschrift SemiBold Condensed" panose="020B0502040204020203" pitchFamily="34" charset="0"/>
              </a:rPr>
              <a:t> Search :</a:t>
            </a:r>
          </a:p>
        </p:txBody>
      </p:sp>
      <p:pic>
        <p:nvPicPr>
          <p:cNvPr id="19" name="Picture 18">
            <a:extLst>
              <a:ext uri="{FF2B5EF4-FFF2-40B4-BE49-F238E27FC236}">
                <a16:creationId xmlns:a16="http://schemas.microsoft.com/office/drawing/2014/main" id="{7AB271BA-32A8-4D26-A54A-F0728BEF1FFD}"/>
              </a:ext>
            </a:extLst>
          </p:cNvPr>
          <p:cNvPicPr>
            <a:picLocks noChangeAspect="1"/>
          </p:cNvPicPr>
          <p:nvPr/>
        </p:nvPicPr>
        <p:blipFill rotWithShape="1">
          <a:blip r:embed="rId2">
            <a:extLst>
              <a:ext uri="{28A0092B-C50C-407E-A947-70E740481C1C}">
                <a14:useLocalDpi xmlns:a14="http://schemas.microsoft.com/office/drawing/2010/main" val="0"/>
              </a:ext>
            </a:extLst>
          </a:blip>
          <a:srcRect b="93185"/>
          <a:stretch/>
        </p:blipFill>
        <p:spPr>
          <a:xfrm>
            <a:off x="3370689" y="1157787"/>
            <a:ext cx="2098037" cy="131688"/>
          </a:xfrm>
          <a:prstGeom prst="rect">
            <a:avLst/>
          </a:prstGeom>
        </p:spPr>
      </p:pic>
      <p:sp>
        <p:nvSpPr>
          <p:cNvPr id="23" name="TextBox 22">
            <a:extLst>
              <a:ext uri="{FF2B5EF4-FFF2-40B4-BE49-F238E27FC236}">
                <a16:creationId xmlns:a16="http://schemas.microsoft.com/office/drawing/2014/main" id="{C37C448D-FAD8-421B-95E0-13B8081ABF69}"/>
              </a:ext>
            </a:extLst>
          </p:cNvPr>
          <p:cNvSpPr txBox="1"/>
          <p:nvPr/>
        </p:nvSpPr>
        <p:spPr>
          <a:xfrm>
            <a:off x="4178582" y="1367256"/>
            <a:ext cx="1143030" cy="380154"/>
          </a:xfrm>
          <a:prstGeom prst="rect">
            <a:avLst/>
          </a:prstGeom>
          <a:solidFill>
            <a:schemeClr val="bg1"/>
          </a:solidFill>
          <a:ln>
            <a:solidFill>
              <a:schemeClr val="tx1"/>
            </a:solidFill>
          </a:ln>
        </p:spPr>
        <p:txBody>
          <a:bodyPr wrap="square" rtlCol="0">
            <a:spAutoFit/>
          </a:bodyPr>
          <a:lstStyle/>
          <a:p>
            <a:pPr algn="ctr"/>
            <a:r>
              <a:rPr lang="en-GB" b="1" dirty="0">
                <a:latin typeface="Bahnschrift Condensed" panose="020B0502040204020203" pitchFamily="34" charset="0"/>
              </a:rPr>
              <a:t>Burger</a:t>
            </a:r>
          </a:p>
        </p:txBody>
      </p:sp>
      <p:pic>
        <p:nvPicPr>
          <p:cNvPr id="40" name="Picture 39">
            <a:extLst>
              <a:ext uri="{FF2B5EF4-FFF2-40B4-BE49-F238E27FC236}">
                <a16:creationId xmlns:a16="http://schemas.microsoft.com/office/drawing/2014/main" id="{FC61D481-AED6-478D-91B1-2CBFD3FBF64F}"/>
              </a:ext>
            </a:extLst>
          </p:cNvPr>
          <p:cNvPicPr>
            <a:picLocks noChangeAspect="1"/>
          </p:cNvPicPr>
          <p:nvPr/>
        </p:nvPicPr>
        <p:blipFill rotWithShape="1">
          <a:blip r:embed="rId3">
            <a:extLst>
              <a:ext uri="{28A0092B-C50C-407E-A947-70E740481C1C}">
                <a14:useLocalDpi xmlns:a14="http://schemas.microsoft.com/office/drawing/2010/main" val="0"/>
              </a:ext>
            </a:extLst>
          </a:blip>
          <a:srcRect l="10178" t="24106" r="69111" b="28141"/>
          <a:stretch/>
        </p:blipFill>
        <p:spPr>
          <a:xfrm>
            <a:off x="3364526" y="1847850"/>
            <a:ext cx="2098037" cy="3096683"/>
          </a:xfrm>
          <a:prstGeom prst="rect">
            <a:avLst/>
          </a:prstGeom>
        </p:spPr>
      </p:pic>
      <p:pic>
        <p:nvPicPr>
          <p:cNvPr id="45" name="Picture 44">
            <a:extLst>
              <a:ext uri="{FF2B5EF4-FFF2-40B4-BE49-F238E27FC236}">
                <a16:creationId xmlns:a16="http://schemas.microsoft.com/office/drawing/2014/main" id="{DF6272D0-54D0-46D4-A3B5-7C15C910B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253" y="514350"/>
            <a:ext cx="3762351" cy="5345787"/>
          </a:xfrm>
          <a:prstGeom prst="rect">
            <a:avLst/>
          </a:prstGeom>
        </p:spPr>
      </p:pic>
    </p:spTree>
    <p:extLst>
      <p:ext uri="{BB962C8B-B14F-4D97-AF65-F5344CB8AC3E}">
        <p14:creationId xmlns:p14="http://schemas.microsoft.com/office/powerpoint/2010/main" val="32553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4757DE-B835-493E-AD3A-477105801CBD}"/>
              </a:ext>
            </a:extLst>
          </p:cNvPr>
          <p:cNvSpPr txBox="1"/>
          <p:nvPr/>
        </p:nvSpPr>
        <p:spPr>
          <a:xfrm>
            <a:off x="6061397" y="999112"/>
            <a:ext cx="3708722" cy="3293209"/>
          </a:xfrm>
          <a:prstGeom prst="rect">
            <a:avLst/>
          </a:prstGeom>
          <a:noFill/>
        </p:spPr>
        <p:txBody>
          <a:bodyPr wrap="square" rtlCol="0">
            <a:spAutoFit/>
          </a:bodyPr>
          <a:lstStyle/>
          <a:p>
            <a:r>
              <a:rPr lang="en-GB" sz="4400" b="1" dirty="0">
                <a:latin typeface="Bahnschrift Condensed" panose="020B0502040204020203" pitchFamily="34" charset="0"/>
              </a:rPr>
              <a:t>Step 2 : Register a New Account</a:t>
            </a:r>
            <a:endParaRPr lang="en-GB" dirty="0"/>
          </a:p>
          <a:p>
            <a:r>
              <a:rPr lang="en-GB" sz="2000" dirty="0">
                <a:latin typeface="Bahnschrift Condensed" panose="020B0502040204020203" pitchFamily="34" charset="0"/>
              </a:rPr>
              <a:t>Register a account for we will remember your information such as your address, phone number, and etc. so that we do not have to keep contacting  and asking you the same questions of your information over and over again.</a:t>
            </a:r>
          </a:p>
        </p:txBody>
      </p:sp>
      <p:sp>
        <p:nvSpPr>
          <p:cNvPr id="2" name="Rectangle 1">
            <a:extLst>
              <a:ext uri="{FF2B5EF4-FFF2-40B4-BE49-F238E27FC236}">
                <a16:creationId xmlns:a16="http://schemas.microsoft.com/office/drawing/2014/main" id="{7E140688-FB0C-44F8-B7D7-D57E7C010149}"/>
              </a:ext>
            </a:extLst>
          </p:cNvPr>
          <p:cNvSpPr/>
          <p:nvPr/>
        </p:nvSpPr>
        <p:spPr>
          <a:xfrm>
            <a:off x="3359867" y="1157787"/>
            <a:ext cx="2098037" cy="3803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1E5CCC11-807A-49E7-BF25-3DACEE9CC0E2}"/>
              </a:ext>
            </a:extLst>
          </p:cNvPr>
          <p:cNvPicPr>
            <a:picLocks noChangeAspect="1"/>
          </p:cNvPicPr>
          <p:nvPr/>
        </p:nvPicPr>
        <p:blipFill rotWithShape="1">
          <a:blip r:embed="rId2">
            <a:extLst>
              <a:ext uri="{28A0092B-C50C-407E-A947-70E740481C1C}">
                <a14:useLocalDpi xmlns:a14="http://schemas.microsoft.com/office/drawing/2010/main" val="0"/>
              </a:ext>
            </a:extLst>
          </a:blip>
          <a:srcRect b="93185"/>
          <a:stretch/>
        </p:blipFill>
        <p:spPr>
          <a:xfrm>
            <a:off x="3370689" y="1157787"/>
            <a:ext cx="2098037" cy="131688"/>
          </a:xfrm>
          <a:prstGeom prst="rect">
            <a:avLst/>
          </a:prstGeom>
        </p:spPr>
      </p:pic>
      <p:pic>
        <p:nvPicPr>
          <p:cNvPr id="21" name="Picture 20">
            <a:extLst>
              <a:ext uri="{FF2B5EF4-FFF2-40B4-BE49-F238E27FC236}">
                <a16:creationId xmlns:a16="http://schemas.microsoft.com/office/drawing/2014/main" id="{0B8AAA56-5068-4017-9A05-64575C666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863" y="2136077"/>
            <a:ext cx="892046" cy="569855"/>
          </a:xfrm>
          <a:prstGeom prst="rect">
            <a:avLst/>
          </a:prstGeom>
        </p:spPr>
      </p:pic>
      <p:sp>
        <p:nvSpPr>
          <p:cNvPr id="22" name="TextBox 21">
            <a:extLst>
              <a:ext uri="{FF2B5EF4-FFF2-40B4-BE49-F238E27FC236}">
                <a16:creationId xmlns:a16="http://schemas.microsoft.com/office/drawing/2014/main" id="{228BA9CE-4B30-4C93-B696-C18A6F3543F1}"/>
              </a:ext>
            </a:extLst>
          </p:cNvPr>
          <p:cNvSpPr txBox="1"/>
          <p:nvPr/>
        </p:nvSpPr>
        <p:spPr>
          <a:xfrm>
            <a:off x="3844575" y="1785595"/>
            <a:ext cx="1128623" cy="369332"/>
          </a:xfrm>
          <a:prstGeom prst="rect">
            <a:avLst/>
          </a:prstGeom>
          <a:noFill/>
        </p:spPr>
        <p:txBody>
          <a:bodyPr wrap="square" rtlCol="0">
            <a:spAutoFit/>
          </a:bodyPr>
          <a:lstStyle/>
          <a:p>
            <a:r>
              <a:rPr lang="en-GB" b="1" i="1" dirty="0">
                <a:latin typeface="Bahnschrift SemiBold Condensed" panose="020B0502040204020203" pitchFamily="34" charset="0"/>
              </a:rPr>
              <a:t>Welcome to</a:t>
            </a:r>
            <a:endParaRPr lang="en-GB" sz="1400" b="1" i="1" dirty="0">
              <a:latin typeface="Bahnschrift SemiBold Condensed" panose="020B0502040204020203" pitchFamily="34" charset="0"/>
            </a:endParaRPr>
          </a:p>
        </p:txBody>
      </p:sp>
      <p:sp>
        <p:nvSpPr>
          <p:cNvPr id="23" name="TextBox 22">
            <a:extLst>
              <a:ext uri="{FF2B5EF4-FFF2-40B4-BE49-F238E27FC236}">
                <a16:creationId xmlns:a16="http://schemas.microsoft.com/office/drawing/2014/main" id="{F9D6D319-4BB0-4C05-B8AF-17671DB9E6C6}"/>
              </a:ext>
            </a:extLst>
          </p:cNvPr>
          <p:cNvSpPr txBox="1"/>
          <p:nvPr/>
        </p:nvSpPr>
        <p:spPr>
          <a:xfrm>
            <a:off x="3791044" y="3268077"/>
            <a:ext cx="1222577" cy="369332"/>
          </a:xfrm>
          <a:prstGeom prst="rect">
            <a:avLst/>
          </a:prstGeom>
          <a:solidFill>
            <a:srgbClr val="FFFF00"/>
          </a:solidFill>
          <a:effectLst>
            <a:outerShdw blurRad="50800" dist="50800" dir="2160000" algn="ctr" rotWithShape="0">
              <a:srgbClr val="000000">
                <a:alpha val="99000"/>
              </a:srgbClr>
            </a:outerShdw>
          </a:effectLst>
        </p:spPr>
        <p:txBody>
          <a:bodyPr wrap="square" rtlCol="0">
            <a:spAutoFit/>
          </a:bodyPr>
          <a:lstStyle/>
          <a:p>
            <a:pPr algn="ctr"/>
            <a:r>
              <a:rPr lang="en-GB" b="1" dirty="0">
                <a:latin typeface="Bahnschrift SemiBold Condensed" panose="020B0502040204020203" pitchFamily="34" charset="0"/>
              </a:rPr>
              <a:t>Login</a:t>
            </a:r>
          </a:p>
        </p:txBody>
      </p:sp>
      <p:sp>
        <p:nvSpPr>
          <p:cNvPr id="24" name="TextBox 23">
            <a:extLst>
              <a:ext uri="{FF2B5EF4-FFF2-40B4-BE49-F238E27FC236}">
                <a16:creationId xmlns:a16="http://schemas.microsoft.com/office/drawing/2014/main" id="{775CD1FC-87B6-4788-9C88-2F3484766563}"/>
              </a:ext>
            </a:extLst>
          </p:cNvPr>
          <p:cNvSpPr txBox="1"/>
          <p:nvPr/>
        </p:nvSpPr>
        <p:spPr>
          <a:xfrm>
            <a:off x="4148554" y="2687082"/>
            <a:ext cx="604856" cy="369332"/>
          </a:xfrm>
          <a:prstGeom prst="rect">
            <a:avLst/>
          </a:prstGeom>
          <a:noFill/>
        </p:spPr>
        <p:txBody>
          <a:bodyPr wrap="square" rtlCol="0">
            <a:spAutoFit/>
          </a:bodyPr>
          <a:lstStyle/>
          <a:p>
            <a:r>
              <a:rPr lang="en-GB" b="1" i="1" dirty="0">
                <a:latin typeface="Bahnschrift SemiBold Condensed" panose="020B0502040204020203" pitchFamily="34" charset="0"/>
              </a:rPr>
              <a:t>Food</a:t>
            </a:r>
            <a:endParaRPr lang="en-GB" sz="1400" b="1" i="1" dirty="0">
              <a:latin typeface="Bahnschrift SemiBold Condensed" panose="020B0502040204020203" pitchFamily="34" charset="0"/>
            </a:endParaRPr>
          </a:p>
        </p:txBody>
      </p:sp>
      <p:sp>
        <p:nvSpPr>
          <p:cNvPr id="25" name="TextBox 24">
            <a:extLst>
              <a:ext uri="{FF2B5EF4-FFF2-40B4-BE49-F238E27FC236}">
                <a16:creationId xmlns:a16="http://schemas.microsoft.com/office/drawing/2014/main" id="{BEB2B1B5-2C7B-4E19-8EC2-515C506F550F}"/>
              </a:ext>
            </a:extLst>
          </p:cNvPr>
          <p:cNvSpPr txBox="1"/>
          <p:nvPr/>
        </p:nvSpPr>
        <p:spPr>
          <a:xfrm>
            <a:off x="3791044" y="3746238"/>
            <a:ext cx="1222577" cy="369332"/>
          </a:xfrm>
          <a:prstGeom prst="rect">
            <a:avLst/>
          </a:prstGeom>
          <a:solidFill>
            <a:srgbClr val="FFFF00"/>
          </a:solidFill>
          <a:effectLst>
            <a:outerShdw blurRad="50800" dist="50800" dir="2160000" algn="ctr" rotWithShape="0">
              <a:srgbClr val="000000">
                <a:alpha val="99000"/>
              </a:srgbClr>
            </a:outerShdw>
          </a:effectLst>
        </p:spPr>
        <p:txBody>
          <a:bodyPr wrap="square" rtlCol="0">
            <a:spAutoFit/>
          </a:bodyPr>
          <a:lstStyle/>
          <a:p>
            <a:pPr algn="ctr"/>
            <a:r>
              <a:rPr lang="en-GB" b="1" dirty="0">
                <a:latin typeface="Bahnschrift SemiBold Condensed" panose="020B0502040204020203" pitchFamily="34" charset="0"/>
              </a:rPr>
              <a:t>Sign Up</a:t>
            </a:r>
          </a:p>
        </p:txBody>
      </p:sp>
      <p:pic>
        <p:nvPicPr>
          <p:cNvPr id="37" name="Picture 36">
            <a:extLst>
              <a:ext uri="{FF2B5EF4-FFF2-40B4-BE49-F238E27FC236}">
                <a16:creationId xmlns:a16="http://schemas.microsoft.com/office/drawing/2014/main" id="{F8CED030-EB8A-41A1-89F3-7B970A4C2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253" y="514350"/>
            <a:ext cx="3762351" cy="5345787"/>
          </a:xfrm>
          <a:prstGeom prst="rect">
            <a:avLst/>
          </a:prstGeom>
        </p:spPr>
      </p:pic>
    </p:spTree>
    <p:extLst>
      <p:ext uri="{BB962C8B-B14F-4D97-AF65-F5344CB8AC3E}">
        <p14:creationId xmlns:p14="http://schemas.microsoft.com/office/powerpoint/2010/main" val="256679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7DF96F-BA35-4D67-8972-8A10374A6D74}"/>
              </a:ext>
            </a:extLst>
          </p:cNvPr>
          <p:cNvSpPr txBox="1"/>
          <p:nvPr/>
        </p:nvSpPr>
        <p:spPr>
          <a:xfrm>
            <a:off x="6008957" y="814354"/>
            <a:ext cx="3708722" cy="4955203"/>
          </a:xfrm>
          <a:prstGeom prst="rect">
            <a:avLst/>
          </a:prstGeom>
          <a:noFill/>
        </p:spPr>
        <p:txBody>
          <a:bodyPr wrap="square" rtlCol="0">
            <a:spAutoFit/>
          </a:bodyPr>
          <a:lstStyle/>
          <a:p>
            <a:r>
              <a:rPr lang="en-GB" sz="4400" b="1" dirty="0">
                <a:latin typeface="Bahnschrift Condensed" panose="020B0502040204020203" pitchFamily="34" charset="0"/>
              </a:rPr>
              <a:t>Step 4 : Sit Back, Relax And Wait For Our Call When The Food Has Arrived!</a:t>
            </a:r>
            <a:endParaRPr lang="en-GB" dirty="0"/>
          </a:p>
          <a:p>
            <a:r>
              <a:rPr lang="en-GB" sz="2000" dirty="0">
                <a:latin typeface="Bahnschrift Condensed" panose="020B0502040204020203" pitchFamily="34" charset="0"/>
              </a:rPr>
              <a:t>Share your ride or carpool with your love ones for it is convenient and extra safe.</a:t>
            </a:r>
          </a:p>
          <a:p>
            <a:endParaRPr lang="en-GB" sz="2000" dirty="0">
              <a:latin typeface="Bahnschrift Condensed" panose="020B0502040204020203" pitchFamily="34" charset="0"/>
            </a:endParaRPr>
          </a:p>
          <a:p>
            <a:r>
              <a:rPr lang="en-GB" sz="2000" dirty="0">
                <a:latin typeface="Bahnschrift Condensed" panose="020B0502040204020203" pitchFamily="34" charset="0"/>
              </a:rPr>
              <a:t>Last but not least, enjoy your day as you are no longer have to find car park  or refill your car fuel at gas station whenever it’s empty.</a:t>
            </a:r>
          </a:p>
        </p:txBody>
      </p:sp>
      <p:pic>
        <p:nvPicPr>
          <p:cNvPr id="7" name="Picture 6">
            <a:extLst>
              <a:ext uri="{FF2B5EF4-FFF2-40B4-BE49-F238E27FC236}">
                <a16:creationId xmlns:a16="http://schemas.microsoft.com/office/drawing/2014/main" id="{90E70CD3-4EEA-4CC5-985F-41CF2C247AD0}"/>
              </a:ext>
            </a:extLst>
          </p:cNvPr>
          <p:cNvPicPr>
            <a:picLocks noChangeAspect="1"/>
          </p:cNvPicPr>
          <p:nvPr/>
        </p:nvPicPr>
        <p:blipFill rotWithShape="1">
          <a:blip r:embed="rId2">
            <a:extLst>
              <a:ext uri="{28A0092B-C50C-407E-A947-70E740481C1C}">
                <a14:useLocalDpi xmlns:a14="http://schemas.microsoft.com/office/drawing/2010/main" val="0"/>
              </a:ext>
            </a:extLst>
          </a:blip>
          <a:srcRect l="24722" t="21966" r="25303" b="20160"/>
          <a:stretch/>
        </p:blipFill>
        <p:spPr>
          <a:xfrm>
            <a:off x="3305175" y="1131213"/>
            <a:ext cx="2163551" cy="3764637"/>
          </a:xfrm>
          <a:prstGeom prst="rect">
            <a:avLst/>
          </a:prstGeom>
        </p:spPr>
      </p:pic>
      <p:sp>
        <p:nvSpPr>
          <p:cNvPr id="8" name="Rectangle 7">
            <a:extLst>
              <a:ext uri="{FF2B5EF4-FFF2-40B4-BE49-F238E27FC236}">
                <a16:creationId xmlns:a16="http://schemas.microsoft.com/office/drawing/2014/main" id="{CE5FFAAF-4E14-4755-9EAE-2501AE8B0AFF}"/>
              </a:ext>
            </a:extLst>
          </p:cNvPr>
          <p:cNvSpPr/>
          <p:nvPr/>
        </p:nvSpPr>
        <p:spPr>
          <a:xfrm>
            <a:off x="3364528" y="1131212"/>
            <a:ext cx="2104198" cy="7166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pic>
        <p:nvPicPr>
          <p:cNvPr id="9" name="Picture 8">
            <a:extLst>
              <a:ext uri="{FF2B5EF4-FFF2-40B4-BE49-F238E27FC236}">
                <a16:creationId xmlns:a16="http://schemas.microsoft.com/office/drawing/2014/main" id="{20A5100B-ED86-47F5-AEAF-C049D0775EEA}"/>
              </a:ext>
            </a:extLst>
          </p:cNvPr>
          <p:cNvPicPr>
            <a:picLocks noChangeAspect="1"/>
          </p:cNvPicPr>
          <p:nvPr/>
        </p:nvPicPr>
        <p:blipFill rotWithShape="1">
          <a:blip r:embed="rId3">
            <a:extLst>
              <a:ext uri="{28A0092B-C50C-407E-A947-70E740481C1C}">
                <a14:useLocalDpi xmlns:a14="http://schemas.microsoft.com/office/drawing/2010/main" val="0"/>
              </a:ext>
            </a:extLst>
          </a:blip>
          <a:srcRect b="93185"/>
          <a:stretch/>
        </p:blipFill>
        <p:spPr>
          <a:xfrm>
            <a:off x="3370689" y="1157787"/>
            <a:ext cx="2098037" cy="131688"/>
          </a:xfrm>
          <a:prstGeom prst="rect">
            <a:avLst/>
          </a:prstGeom>
        </p:spPr>
      </p:pic>
      <p:pic>
        <p:nvPicPr>
          <p:cNvPr id="10" name="Picture 9">
            <a:extLst>
              <a:ext uri="{FF2B5EF4-FFF2-40B4-BE49-F238E27FC236}">
                <a16:creationId xmlns:a16="http://schemas.microsoft.com/office/drawing/2014/main" id="{57A31345-87E1-45CF-A340-821E341656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7487" y="1319069"/>
            <a:ext cx="489843" cy="312921"/>
          </a:xfrm>
          <a:prstGeom prst="rect">
            <a:avLst/>
          </a:prstGeom>
        </p:spPr>
      </p:pic>
      <p:sp>
        <p:nvSpPr>
          <p:cNvPr id="12" name="TextBox 11">
            <a:extLst>
              <a:ext uri="{FF2B5EF4-FFF2-40B4-BE49-F238E27FC236}">
                <a16:creationId xmlns:a16="http://schemas.microsoft.com/office/drawing/2014/main" id="{BF4F0A1B-822D-4354-BC14-B13001B666D9}"/>
              </a:ext>
            </a:extLst>
          </p:cNvPr>
          <p:cNvSpPr txBox="1"/>
          <p:nvPr/>
        </p:nvSpPr>
        <p:spPr>
          <a:xfrm>
            <a:off x="3735594" y="1249874"/>
            <a:ext cx="6247527" cy="584775"/>
          </a:xfrm>
          <a:prstGeom prst="rect">
            <a:avLst/>
          </a:prstGeom>
          <a:noFill/>
        </p:spPr>
        <p:txBody>
          <a:bodyPr wrap="square" rtlCol="0">
            <a:spAutoFit/>
          </a:bodyPr>
          <a:lstStyle/>
          <a:p>
            <a:r>
              <a:rPr lang="en-GB" b="1" i="1" dirty="0">
                <a:latin typeface="Bahnschrift SemiBold Condensed" panose="020B0502040204020203" pitchFamily="34" charset="0"/>
              </a:rPr>
              <a:t>   Food is on the way!</a:t>
            </a:r>
          </a:p>
          <a:p>
            <a:r>
              <a:rPr lang="en-GB" sz="1400" b="1" i="1" dirty="0">
                <a:latin typeface="Bahnschrift SemiBold Condensed" panose="020B0502040204020203" pitchFamily="34" charset="0"/>
              </a:rPr>
              <a:t>                </a:t>
            </a:r>
            <a:r>
              <a:rPr lang="en-GB" sz="1400" b="1" dirty="0">
                <a:latin typeface="Bahnschrift SemiBold Condensed" panose="020B0502040204020203" pitchFamily="34" charset="0"/>
              </a:rPr>
              <a:t>RM26.70</a:t>
            </a:r>
          </a:p>
        </p:txBody>
      </p:sp>
      <p:sp>
        <p:nvSpPr>
          <p:cNvPr id="13" name="TextBox 12">
            <a:extLst>
              <a:ext uri="{FF2B5EF4-FFF2-40B4-BE49-F238E27FC236}">
                <a16:creationId xmlns:a16="http://schemas.microsoft.com/office/drawing/2014/main" id="{2468ADE7-1A07-4672-ACF9-22E63AF7678B}"/>
              </a:ext>
            </a:extLst>
          </p:cNvPr>
          <p:cNvSpPr txBox="1"/>
          <p:nvPr/>
        </p:nvSpPr>
        <p:spPr>
          <a:xfrm>
            <a:off x="3749877" y="3291956"/>
            <a:ext cx="1333500" cy="923330"/>
          </a:xfrm>
          <a:prstGeom prst="rect">
            <a:avLst/>
          </a:prstGeom>
          <a:solidFill>
            <a:srgbClr val="FFFF00"/>
          </a:solidFill>
          <a:effectLst>
            <a:outerShdw blurRad="50800" dist="50800" dir="2160000" algn="ctr" rotWithShape="0">
              <a:srgbClr val="000000">
                <a:alpha val="99000"/>
              </a:srgbClr>
            </a:outerShdw>
          </a:effectLst>
        </p:spPr>
        <p:txBody>
          <a:bodyPr wrap="square" rtlCol="0">
            <a:spAutoFit/>
          </a:bodyPr>
          <a:lstStyle/>
          <a:p>
            <a:pPr algn="ctr"/>
            <a:r>
              <a:rPr lang="en-GB" b="1" dirty="0">
                <a:latin typeface="Bahnschrift SemiBold Condensed" panose="020B0502040204020203" pitchFamily="34" charset="0"/>
              </a:rPr>
              <a:t>Food delivery guy is arriving in 10 minutes</a:t>
            </a:r>
          </a:p>
        </p:txBody>
      </p:sp>
      <p:sp>
        <p:nvSpPr>
          <p:cNvPr id="15" name="TextBox 14">
            <a:extLst>
              <a:ext uri="{FF2B5EF4-FFF2-40B4-BE49-F238E27FC236}">
                <a16:creationId xmlns:a16="http://schemas.microsoft.com/office/drawing/2014/main" id="{EF74F693-314D-457F-A9E6-C7D399E3F97D}"/>
              </a:ext>
            </a:extLst>
          </p:cNvPr>
          <p:cNvSpPr txBox="1"/>
          <p:nvPr/>
        </p:nvSpPr>
        <p:spPr>
          <a:xfrm>
            <a:off x="3361482" y="1540237"/>
            <a:ext cx="509299" cy="338554"/>
          </a:xfrm>
          <a:prstGeom prst="rect">
            <a:avLst/>
          </a:prstGeom>
          <a:noFill/>
        </p:spPr>
        <p:txBody>
          <a:bodyPr wrap="square" rtlCol="0">
            <a:spAutoFit/>
          </a:bodyPr>
          <a:lstStyle/>
          <a:p>
            <a:r>
              <a:rPr lang="en-GB" sz="1600" b="1" i="1" dirty="0">
                <a:latin typeface="Bahnschrift SemiBold Condensed" panose="020B0502040204020203" pitchFamily="34" charset="0"/>
              </a:rPr>
              <a:t>Food</a:t>
            </a:r>
          </a:p>
        </p:txBody>
      </p:sp>
      <p:pic>
        <p:nvPicPr>
          <p:cNvPr id="20" name="Picture 19">
            <a:extLst>
              <a:ext uri="{FF2B5EF4-FFF2-40B4-BE49-F238E27FC236}">
                <a16:creationId xmlns:a16="http://schemas.microsoft.com/office/drawing/2014/main" id="{08F5547E-E52E-4AEE-BBC9-EF1B73F1A2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096622">
            <a:off x="3627784" y="2755425"/>
            <a:ext cx="485991" cy="349732"/>
          </a:xfrm>
          <a:prstGeom prst="rect">
            <a:avLst/>
          </a:prstGeom>
        </p:spPr>
      </p:pic>
      <p:pic>
        <p:nvPicPr>
          <p:cNvPr id="21" name="Picture 20">
            <a:extLst>
              <a:ext uri="{FF2B5EF4-FFF2-40B4-BE49-F238E27FC236}">
                <a16:creationId xmlns:a16="http://schemas.microsoft.com/office/drawing/2014/main" id="{8C2A6BE9-7272-4C10-9D0D-9E5906C767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7253" y="514350"/>
            <a:ext cx="3762351" cy="5345787"/>
          </a:xfrm>
          <a:prstGeom prst="rect">
            <a:avLst/>
          </a:prstGeom>
        </p:spPr>
      </p:pic>
    </p:spTree>
    <p:extLst>
      <p:ext uri="{BB962C8B-B14F-4D97-AF65-F5344CB8AC3E}">
        <p14:creationId xmlns:p14="http://schemas.microsoft.com/office/powerpoint/2010/main" val="22679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CE7037-DFAB-4E8A-B74B-D01CFD8E2418}"/>
              </a:ext>
            </a:extLst>
          </p:cNvPr>
          <p:cNvPicPr>
            <a:picLocks noChangeAspect="1"/>
          </p:cNvPicPr>
          <p:nvPr/>
        </p:nvPicPr>
        <p:blipFill rotWithShape="1">
          <a:blip r:embed="rId2"/>
          <a:srcRect l="9098" t="14549" b="5926"/>
          <a:stretch/>
        </p:blipFill>
        <p:spPr>
          <a:xfrm>
            <a:off x="1109132" y="997862"/>
            <a:ext cx="11082867" cy="5453738"/>
          </a:xfrm>
          <a:prstGeom prst="rect">
            <a:avLst/>
          </a:prstGeom>
        </p:spPr>
      </p:pic>
      <p:sp>
        <p:nvSpPr>
          <p:cNvPr id="5" name="TextBox 4">
            <a:extLst>
              <a:ext uri="{FF2B5EF4-FFF2-40B4-BE49-F238E27FC236}">
                <a16:creationId xmlns:a16="http://schemas.microsoft.com/office/drawing/2014/main" id="{B2F8DB96-C0F1-48E9-B2F5-A8E41FA05B2E}"/>
              </a:ext>
            </a:extLst>
          </p:cNvPr>
          <p:cNvSpPr txBox="1"/>
          <p:nvPr/>
        </p:nvSpPr>
        <p:spPr>
          <a:xfrm>
            <a:off x="7570121" y="3622564"/>
            <a:ext cx="2413000" cy="369332"/>
          </a:xfrm>
          <a:prstGeom prst="rect">
            <a:avLst/>
          </a:prstGeom>
          <a:noFill/>
        </p:spPr>
        <p:txBody>
          <a:bodyPr wrap="square" rtlCol="0">
            <a:spAutoFit/>
          </a:bodyPr>
          <a:lstStyle/>
          <a:p>
            <a:r>
              <a:rPr lang="en-GB" dirty="0">
                <a:solidFill>
                  <a:srgbClr val="FF0000"/>
                </a:solidFill>
                <a:latin typeface="Bahnschrift Condensed" panose="020B0502040204020203" pitchFamily="34" charset="0"/>
              </a:rPr>
              <a:t>Hail Malaysia HQ Office</a:t>
            </a:r>
          </a:p>
        </p:txBody>
      </p:sp>
      <p:pic>
        <p:nvPicPr>
          <p:cNvPr id="6" name="Picture 5">
            <a:extLst>
              <a:ext uri="{FF2B5EF4-FFF2-40B4-BE49-F238E27FC236}">
                <a16:creationId xmlns:a16="http://schemas.microsoft.com/office/drawing/2014/main" id="{10B0A17F-7219-4144-9E5A-202ED264C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267" y="3597626"/>
            <a:ext cx="499533" cy="499533"/>
          </a:xfrm>
          <a:prstGeom prst="rect">
            <a:avLst/>
          </a:prstGeom>
        </p:spPr>
      </p:pic>
    </p:spTree>
    <p:extLst>
      <p:ext uri="{BB962C8B-B14F-4D97-AF65-F5344CB8AC3E}">
        <p14:creationId xmlns:p14="http://schemas.microsoft.com/office/powerpoint/2010/main" val="543098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243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Condensed</vt:lpstr>
      <vt:lpstr>Bahnschrift SemiBold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Han</dc:creator>
  <cp:lastModifiedBy>Samuel Han</cp:lastModifiedBy>
  <cp:revision>37</cp:revision>
  <dcterms:created xsi:type="dcterms:W3CDTF">2019-03-27T06:19:25Z</dcterms:created>
  <dcterms:modified xsi:type="dcterms:W3CDTF">2019-04-03T20:36:19Z</dcterms:modified>
</cp:coreProperties>
</file>