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9404-96A1-4B0B-81CF-D26B2EA21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627E-D7A4-4FF2-8AB3-3CADB3E55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8045-77EB-4AA8-A529-C527A7A4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AF50-A119-4854-90E3-2936CEE4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4742-8A53-4FFB-8D50-0E64E0E3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3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E6B6-2005-4D9D-8FBB-6CDF5833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6FEB-2528-4492-8336-9E0D775EC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9BCF-B2E0-4BA9-946C-00AC447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027B-8AD1-4233-89AA-FED76CBB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6FA2-6B7D-4E7E-ADAF-5C4A05D9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B4E4C-3736-4A07-A145-82B4C4E74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284C5-1BDD-4DC5-8883-9FD6D55EC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6E90-4242-47D8-BA72-5D951E96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E414-BDB3-4CC2-BB1C-65FE970C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F492-F54F-4C13-954B-B084F366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A2FE-B429-4951-8ECB-A9644784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E42A-2E58-4FBA-B53F-F3141BB8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EE2E-5DF3-479A-B45D-9362058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9B4C-7920-483D-9D72-DB7A7C87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BA73-E308-4707-896C-90C6DBB4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9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23EF-5989-4783-94A4-FBD4104F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C08E-21D5-49E1-83BE-433219FF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1E63-79BA-4A2A-80F7-773E1668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0036-CF1C-4FBA-A461-5557181C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04B7-0936-4A0F-9750-5F7A518E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1266-D6DD-4932-B190-31D31106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E91C-ECAE-4C6B-B1C0-4EFA01513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1278D-2D51-41A6-8219-09AEFF74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DF562-9A6C-4272-BB49-9C43C058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CB68-9FEA-4B0D-BED6-070F9C6F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AFBE8-84CE-4233-83BA-37D3BE12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1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9940-F865-46FA-9B74-838CFB71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9551C-7655-46DF-A889-96F99FD6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5D9A8-A13B-49F9-87A2-B7A38FC5F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A5E36-BE8F-4146-9DBD-0AFBD2EC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9E14E-1172-4F68-8A25-89AB36989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D66A8-E0D5-4284-9065-6358FCF3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7F266-E505-4AAC-BFE5-CB20BDFF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488AA-9202-4F4C-9CE7-7B77B0BE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98C1-E530-4D89-B075-A9FA5592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2BE7B-E547-40E1-B35F-3DF27702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A03B9-9C47-4755-B1FC-560CD171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2AFAB-C394-4A01-9418-6427807F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82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3A2F8-BEB0-446B-A23E-385DBD20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5058F-108F-481D-8F66-14032FEE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2213B-7558-4C8D-B2DD-DB0F3AAB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0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2FF6-2E09-4089-819E-FCA50550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E210-6ED7-4DA9-9066-5491A368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B4714-1162-460C-9684-F66EB8028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5AAD-A8BB-4E70-9E1D-A6CD7AE9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FEC5-66CE-4696-BE6C-CB50AAB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7F242-0EC5-4AF1-9088-0099C509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21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2FCE-DE95-4456-BA30-E76CC3BD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E56F7-13DB-448C-B768-EB9C655A6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68B98-10CE-485D-86D8-414031B39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F464-608A-4E6A-A7CB-2BA8C5CC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9527F-7277-4F90-85AD-B35808B1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E9C43-0F0F-4CFE-B3EF-6F7B5FBA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A9FDE-F3DC-4FF6-BDC6-C59B3BE5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1BE22-B3BD-43AE-900B-74737669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7B3B-6A13-4C2C-AD91-3313E3F03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B0938-5C95-41F2-BE9E-9AC991CF2B6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A5CBE-869A-4947-9C97-0B63DC01D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7452-28E0-4DF8-8C68-E911D6F4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F962-1C31-4A30-AD7D-1FD60E434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27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holding phone png">
            <a:extLst>
              <a:ext uri="{FF2B5EF4-FFF2-40B4-BE49-F238E27FC236}">
                <a16:creationId xmlns:a16="http://schemas.microsoft.com/office/drawing/2014/main" id="{F116A92A-34AF-4ED4-A7BD-D5B99C91E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t="-4284" r="24299" b="5437"/>
          <a:stretch/>
        </p:blipFill>
        <p:spPr bwMode="auto">
          <a:xfrm>
            <a:off x="3552378" y="274637"/>
            <a:ext cx="5764247" cy="610552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96F557-335F-417D-B86A-7F9EF2B87ACC}"/>
              </a:ext>
            </a:extLst>
          </p:cNvPr>
          <p:cNvSpPr txBox="1"/>
          <p:nvPr/>
        </p:nvSpPr>
        <p:spPr>
          <a:xfrm rot="160088">
            <a:off x="5297980" y="1304745"/>
            <a:ext cx="2100515" cy="2862322"/>
          </a:xfrm>
          <a:prstGeom prst="rect">
            <a:avLst/>
          </a:prstGeom>
          <a:noFill/>
          <a:effectLst>
            <a:outerShdw blurRad="50800" dist="50800" dir="7560000" algn="ctr" rotWithShape="0">
              <a:srgbClr val="000000">
                <a:alpha val="97000"/>
              </a:srgbClr>
            </a:outerShdw>
          </a:effectLst>
          <a:scene3d>
            <a:camera prst="orthographicFront">
              <a:rot lat="21318134" lon="19997151" rev="1204218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Condensed" panose="020B0502040204020203" pitchFamily="34" charset="0"/>
              </a:rPr>
              <a:t>Let’s Get Started</a:t>
            </a:r>
          </a:p>
        </p:txBody>
      </p:sp>
    </p:spTree>
    <p:extLst>
      <p:ext uri="{BB962C8B-B14F-4D97-AF65-F5344CB8AC3E}">
        <p14:creationId xmlns:p14="http://schemas.microsoft.com/office/powerpoint/2010/main" val="112517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Han</dc:creator>
  <cp:lastModifiedBy>Samuel Han</cp:lastModifiedBy>
  <cp:revision>6</cp:revision>
  <dcterms:created xsi:type="dcterms:W3CDTF">2019-03-27T03:57:31Z</dcterms:created>
  <dcterms:modified xsi:type="dcterms:W3CDTF">2019-03-27T06:19:19Z</dcterms:modified>
</cp:coreProperties>
</file>