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05C4-81B0-4A9A-8A88-FF22DF9F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7E912-9655-4F31-8B9A-35204BED3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9AD9-F74F-4256-9A1C-D0020BA9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023C-BC51-4D21-B95C-454D28B3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5E50-937B-406F-928C-77CC10F4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6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BFD5-35D0-4951-8C97-00109E9F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8F8E3-89FB-4217-89A8-CF2E2AA9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631D4-3690-4B6E-9B13-CB85F408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AC67-E08F-48BA-B08E-F8A59EBF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509CA-2047-4862-ADD6-760FB1E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21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7BA90-951A-48C1-A99B-C3F1E0B76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AAD11-A14F-4242-A887-070876D6A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46FB-BEA5-430A-9128-9C7D14BF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EEE1-5905-4E83-BB07-8C1293CE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5AE9-7A10-4ECF-9D9C-543E76C7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5E96-A553-4135-909C-7A8C3E27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2DFF-4C1A-4F5D-92B7-27FFAA49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A0750-643A-41FD-B639-7F29B42F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3B4E-814D-4537-88D2-E9C67D88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2A4B-B0D0-4C29-81F6-E48FF668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7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3A46-2B95-42B5-86F1-E43E758A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A3C5-42F0-4D64-B97C-597E83BC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213E-FA82-43F6-B12E-DC712B03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F065-FFEA-4E8C-B4FB-FA71A3A8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E629-243A-4F4C-A667-195F14B9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2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9CB5-F564-45E7-A783-4AB547E5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9D12-DB38-44B3-A676-ED8F50B72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0C969-E738-4E82-A5D2-303F3B88D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A3A17-FC9E-41E5-A9FA-1D84B2B4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B9B34-D639-4085-9579-08F4ED22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AEB5E-EA07-4652-AC0B-F59222DF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9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9A30-556C-4F2E-B188-29C0FFF2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C4CF-385D-4A71-8D6D-679208CB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63373-F7DD-4563-A182-D34B4D4EB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B9238-2A0D-44FD-BDD7-F73DA8CC2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88F3-FF66-4674-914A-8F1DA6B28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33732-D76B-4A09-9679-39EB8024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5D6B2-BA5A-4F15-ADD7-2EDD6F5D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89A47-1305-4FAE-9B8C-83E5FDE2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4EC-21EC-4893-9C49-A569BA53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AD8C3-CC4B-4024-92A5-902FFC10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C4C3D-927D-40B5-8E2A-A382CC07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846F-2FB9-47E0-A7E0-37019996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73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FFAD7-E82F-4CDA-BC0E-D194D184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43C0B-8EBE-4A4C-9803-957072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AADB-B1EB-40DD-B1FC-CF93F77D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39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C373-6577-4EED-A339-08C3F5C6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A343-B5CD-4F6E-84A6-16AE3D14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A67A1-BF83-4ACE-9E1E-B6DCC7048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23C55-EC45-4030-B079-1D752D6F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ADCF-7139-440B-8053-698C13DC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D032-C593-4ED2-B481-FD05BAAE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1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49E9-5BC3-4B31-974E-ACD28222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32A42-C414-40C7-9730-24DFA87BC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A10DE-AE1C-4696-B0C5-48D5ABDFE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DEE0-BB1C-4319-9B77-F8C17A4A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0F8D-A87E-4377-9997-776762E3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F62F-0A05-43C9-8856-07D4D073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3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95377-8650-485D-B2BD-70612CA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2FB0-5FF8-4F3F-9698-E3EE74A93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691BA-B360-49B2-92C9-F080E0ED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B86F-9266-41E9-9DC0-EF86C936FA88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AFBCC-ED81-4520-8FD0-A6394DA24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8F8A-7402-421D-B58B-E7A32F9E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29FD4-DBFF-4441-8A88-D3D8D95C6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1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mailto:yikwah@haha.com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169C5E-A8FA-4A52-A8C5-0CFF16305C95}"/>
              </a:ext>
            </a:extLst>
          </p:cNvPr>
          <p:cNvSpPr txBox="1"/>
          <p:nvPr/>
        </p:nvSpPr>
        <p:spPr>
          <a:xfrm>
            <a:off x="6061397" y="999112"/>
            <a:ext cx="37087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Bahnschrift Condensed" panose="020B0502040204020203" pitchFamily="34" charset="0"/>
              </a:rPr>
              <a:t>Step 1 : One button is all it takes!</a:t>
            </a:r>
          </a:p>
          <a:p>
            <a:endParaRPr lang="en-GB" dirty="0"/>
          </a:p>
          <a:p>
            <a:r>
              <a:rPr lang="en-GB" sz="2000" dirty="0">
                <a:latin typeface="Bahnschrift Condensed" panose="020B0502040204020203" pitchFamily="34" charset="0"/>
              </a:rPr>
              <a:t>Select your drop off location and get your estimated fare.</a:t>
            </a:r>
          </a:p>
          <a:p>
            <a:endParaRPr lang="en-GB" sz="2000" dirty="0">
              <a:latin typeface="Bahnschrift Condensed" panose="020B0502040204020203" pitchFamily="34" charset="0"/>
            </a:endParaRPr>
          </a:p>
          <a:p>
            <a:r>
              <a:rPr lang="en-GB" sz="2000" dirty="0">
                <a:latin typeface="Bahnschrift Condensed" panose="020B0502040204020203" pitchFamily="34" charset="0"/>
              </a:rPr>
              <a:t>Once you ready to book, just press one button called ‘Book Now’ at the bottom of your phone screen.</a:t>
            </a:r>
          </a:p>
          <a:p>
            <a:endParaRPr lang="en-GB" sz="2000" dirty="0">
              <a:latin typeface="Bahnschrift Condensed" panose="020B0502040204020203" pitchFamily="34" charset="0"/>
            </a:endParaRPr>
          </a:p>
          <a:p>
            <a:r>
              <a:rPr lang="en-GB" sz="2000" dirty="0">
                <a:latin typeface="Bahnschrift Condensed" panose="020B0502040204020203" pitchFamily="34" charset="0"/>
              </a:rPr>
              <a:t> It’s that easy!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0003B-4F0D-48C6-9EA4-EA16AF57D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2" t="21966" r="25303" b="20160"/>
          <a:stretch/>
        </p:blipFill>
        <p:spPr>
          <a:xfrm>
            <a:off x="3305175" y="1131213"/>
            <a:ext cx="2163551" cy="3764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D3602-1B82-436B-A898-0DFFF054D129}"/>
              </a:ext>
            </a:extLst>
          </p:cNvPr>
          <p:cNvSpPr/>
          <p:nvPr/>
        </p:nvSpPr>
        <p:spPr>
          <a:xfrm>
            <a:off x="3364528" y="1131212"/>
            <a:ext cx="2104198" cy="7166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A835A-D01E-4764-8ABD-986C9D25FA07}"/>
              </a:ext>
            </a:extLst>
          </p:cNvPr>
          <p:cNvSpPr txBox="1"/>
          <p:nvPr/>
        </p:nvSpPr>
        <p:spPr>
          <a:xfrm>
            <a:off x="3735594" y="1249874"/>
            <a:ext cx="624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Bahnschrift SemiBold Condensed" panose="020B0502040204020203" pitchFamily="34" charset="0"/>
              </a:rPr>
              <a:t>   Help University</a:t>
            </a:r>
          </a:p>
          <a:p>
            <a:r>
              <a:rPr lang="en-GB" sz="1400" b="1" i="1" dirty="0">
                <a:latin typeface="Bahnschrift SemiBold Condensed" panose="020B0502040204020203" pitchFamily="34" charset="0"/>
              </a:rPr>
              <a:t>             RM15..50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D75E05-613F-4521-9BEA-D60B2F612689}"/>
              </a:ext>
            </a:extLst>
          </p:cNvPr>
          <p:cNvCxnSpPr>
            <a:cxnSpLocks/>
          </p:cNvCxnSpPr>
          <p:nvPr/>
        </p:nvCxnSpPr>
        <p:spPr>
          <a:xfrm flipV="1">
            <a:off x="5171716" y="1408615"/>
            <a:ext cx="0" cy="269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68258E5-B9E1-4E28-8453-9DE39A9767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85"/>
          <a:stretch/>
        </p:blipFill>
        <p:spPr>
          <a:xfrm>
            <a:off x="3370689" y="1157787"/>
            <a:ext cx="2098037" cy="1316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42914B4-F2E0-4708-A392-06447BFFD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87" y="1390319"/>
            <a:ext cx="468711" cy="2994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86D4D2C-03C3-4AFE-A7D1-54FF346D48FE}"/>
              </a:ext>
            </a:extLst>
          </p:cNvPr>
          <p:cNvSpPr txBox="1"/>
          <p:nvPr/>
        </p:nvSpPr>
        <p:spPr>
          <a:xfrm>
            <a:off x="3749877" y="3694434"/>
            <a:ext cx="1333500" cy="461665"/>
          </a:xfrm>
          <a:prstGeom prst="rect">
            <a:avLst/>
          </a:prstGeom>
          <a:solidFill>
            <a:srgbClr val="FFFF00"/>
          </a:solidFill>
          <a:effectLst>
            <a:outerShdw blurRad="50800" dist="50800" dir="216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Bahnschrift SemiBold Condensed" panose="020B0502040204020203" pitchFamily="34" charset="0"/>
              </a:rPr>
              <a:t>Book Now!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C29E0DC-FD24-41FD-84F3-6510CAEE0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53" y="514350"/>
            <a:ext cx="3762351" cy="53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2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DFCFD-0CED-4B7E-8A46-20BB1DB914A0}"/>
              </a:ext>
            </a:extLst>
          </p:cNvPr>
          <p:cNvSpPr txBox="1"/>
          <p:nvPr/>
        </p:nvSpPr>
        <p:spPr>
          <a:xfrm>
            <a:off x="6061397" y="999112"/>
            <a:ext cx="370872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Bahnschrift Condensed" panose="020B0502040204020203" pitchFamily="34" charset="0"/>
              </a:rPr>
              <a:t>Step 2 : Track Your Driver</a:t>
            </a:r>
          </a:p>
          <a:p>
            <a:endParaRPr lang="en-GB" dirty="0"/>
          </a:p>
          <a:p>
            <a:r>
              <a:rPr lang="en-GB" sz="2000" dirty="0">
                <a:latin typeface="Bahnschrift Condensed" panose="020B0502040204020203" pitchFamily="34" charset="0"/>
              </a:rPr>
              <a:t>We’ll find you the nearest driver from your location  and you can able to track down the location of your driver in real time.</a:t>
            </a:r>
          </a:p>
          <a:p>
            <a:endParaRPr lang="en-GB" sz="2000" dirty="0">
              <a:latin typeface="Bahnschrift Condensed" panose="020B0502040204020203" pitchFamily="34" charset="0"/>
            </a:endParaRPr>
          </a:p>
          <a:p>
            <a:r>
              <a:rPr lang="en-GB" sz="2000" dirty="0">
                <a:latin typeface="Bahnschrift Condensed" panose="020B0502040204020203" pitchFamily="34" charset="0"/>
              </a:rPr>
              <a:t>You can able to  know the duration of the time for your driver to arrive at your pick up location.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4BA31-BCE2-47F4-AD45-90A8FE4C1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2" t="21966" r="25303" b="20160"/>
          <a:stretch/>
        </p:blipFill>
        <p:spPr>
          <a:xfrm>
            <a:off x="3305175" y="1131213"/>
            <a:ext cx="2163551" cy="3764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14F4AE-09EC-4814-991B-623268FCE5F4}"/>
              </a:ext>
            </a:extLst>
          </p:cNvPr>
          <p:cNvSpPr/>
          <p:nvPr/>
        </p:nvSpPr>
        <p:spPr>
          <a:xfrm>
            <a:off x="3364528" y="1131212"/>
            <a:ext cx="2104198" cy="7166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20F79-B505-406D-A29D-E4D809450BD0}"/>
              </a:ext>
            </a:extLst>
          </p:cNvPr>
          <p:cNvSpPr txBox="1"/>
          <p:nvPr/>
        </p:nvSpPr>
        <p:spPr>
          <a:xfrm>
            <a:off x="3812945" y="1355363"/>
            <a:ext cx="171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Bahnschrift SemiBold Condensed" panose="020B0502040204020203" pitchFamily="34" charset="0"/>
              </a:rPr>
              <a:t>Driver is on the way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A88C8B-5651-457C-86B7-65AA4519D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85"/>
          <a:stretch/>
        </p:blipFill>
        <p:spPr>
          <a:xfrm>
            <a:off x="3370689" y="1157787"/>
            <a:ext cx="2098037" cy="131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147F-DC2C-420A-A493-03C8A3191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87" y="1390319"/>
            <a:ext cx="468711" cy="299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30A4E1-E18E-4D08-89A5-ED030DB67DEC}"/>
              </a:ext>
            </a:extLst>
          </p:cNvPr>
          <p:cNvSpPr txBox="1"/>
          <p:nvPr/>
        </p:nvSpPr>
        <p:spPr>
          <a:xfrm>
            <a:off x="3334851" y="3480232"/>
            <a:ext cx="2163551" cy="138499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Bahnschrift SemiBold Condensed" panose="020B0502040204020203" pitchFamily="34" charset="0"/>
              </a:rPr>
              <a:t>SAA 12345</a:t>
            </a:r>
          </a:p>
          <a:p>
            <a:pPr algn="ctr"/>
            <a:r>
              <a:rPr lang="en-GB" sz="1400" b="1" dirty="0">
                <a:latin typeface="Bahnschrift SemiBold Condensed" panose="020B0502040204020203" pitchFamily="34" charset="0"/>
              </a:rPr>
              <a:t>Kam Yik Wah </a:t>
            </a:r>
          </a:p>
          <a:p>
            <a:pPr algn="ctr"/>
            <a:r>
              <a:rPr lang="en-GB" sz="1400" b="1" dirty="0">
                <a:latin typeface="Bahnschrift SemiBold Condensed" panose="020B0502040204020203" pitchFamily="34" charset="0"/>
              </a:rPr>
              <a:t>012-1123231234</a:t>
            </a:r>
          </a:p>
          <a:p>
            <a:pPr algn="ctr"/>
            <a:r>
              <a:rPr lang="en-GB" sz="1400" b="1" dirty="0">
                <a:latin typeface="Bahnschrift SemiBold Condensed" panose="020B0502040204020203" pitchFamily="34" charset="0"/>
                <a:hlinkClick r:id="rId5"/>
              </a:rPr>
              <a:t>yikwah@haha.com</a:t>
            </a:r>
            <a:endParaRPr lang="en-GB" sz="1400" b="1" dirty="0">
              <a:latin typeface="Bahnschrift SemiBold Condensed" panose="020B0502040204020203" pitchFamily="34" charset="0"/>
            </a:endParaRPr>
          </a:p>
          <a:p>
            <a:pPr algn="ctr"/>
            <a:r>
              <a:rPr lang="en-GB" sz="1400" b="1" dirty="0">
                <a:latin typeface="Bahnschrift SemiBold Condensed" panose="020B0502040204020203" pitchFamily="34" charset="0"/>
              </a:rPr>
              <a:t>20                     Kilometres Away</a:t>
            </a:r>
          </a:p>
          <a:p>
            <a:pPr algn="ctr"/>
            <a:endParaRPr lang="en-GB" sz="14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8E7332-3C27-4CD8-A53A-7117C86EDF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0" t="9418" r="12735" b="40551"/>
          <a:stretch/>
        </p:blipFill>
        <p:spPr>
          <a:xfrm>
            <a:off x="3522032" y="3568263"/>
            <a:ext cx="448306" cy="451293"/>
          </a:xfrm>
          <a:prstGeom prst="ellipse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AD1F49B-EA11-4615-8122-6DA5C03C9E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4" t="61728" r="15417" b="5772"/>
          <a:stretch/>
        </p:blipFill>
        <p:spPr>
          <a:xfrm rot="19473307">
            <a:off x="4954162" y="2498104"/>
            <a:ext cx="420901" cy="208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9A257A-B386-40F1-846C-197E4CF15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53" y="514350"/>
            <a:ext cx="3762351" cy="53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5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757DE-B835-493E-AD3A-477105801CBD}"/>
              </a:ext>
            </a:extLst>
          </p:cNvPr>
          <p:cNvSpPr txBox="1"/>
          <p:nvPr/>
        </p:nvSpPr>
        <p:spPr>
          <a:xfrm>
            <a:off x="6061397" y="999112"/>
            <a:ext cx="370872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Bahnschrift Condensed" panose="020B0502040204020203" pitchFamily="34" charset="0"/>
              </a:rPr>
              <a:t>Step 3 : You Have Arrived To Your Destination Safely!</a:t>
            </a:r>
          </a:p>
          <a:p>
            <a:endParaRPr lang="en-GB" dirty="0"/>
          </a:p>
          <a:p>
            <a:r>
              <a:rPr lang="en-GB" sz="2000" dirty="0">
                <a:latin typeface="Bahnschrift Condensed" panose="020B0502040204020203" pitchFamily="34" charset="0"/>
              </a:rPr>
              <a:t>Share your ride or carpool with your love ones for it is convenient and extra safe.</a:t>
            </a:r>
          </a:p>
          <a:p>
            <a:endParaRPr lang="en-GB" sz="2000" dirty="0">
              <a:latin typeface="Bahnschrift Condensed" panose="020B0502040204020203" pitchFamily="34" charset="0"/>
            </a:endParaRPr>
          </a:p>
          <a:p>
            <a:r>
              <a:rPr lang="en-GB" sz="2000" dirty="0">
                <a:latin typeface="Bahnschrift Condensed" panose="020B0502040204020203" pitchFamily="34" charset="0"/>
              </a:rPr>
              <a:t>Last but not least, enjoy your day as you are no longer have to find car park  or refill your car fuel at gas station whenever it’s empty.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30BFC-3CD2-4560-9986-C0046A4D9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2" t="21966" r="25303" b="20160"/>
          <a:stretch/>
        </p:blipFill>
        <p:spPr>
          <a:xfrm>
            <a:off x="3305175" y="1131213"/>
            <a:ext cx="2163551" cy="3764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91D0B-F7C6-42E4-BB37-B1911CDC7435}"/>
              </a:ext>
            </a:extLst>
          </p:cNvPr>
          <p:cNvSpPr/>
          <p:nvPr/>
        </p:nvSpPr>
        <p:spPr>
          <a:xfrm>
            <a:off x="3364528" y="1131212"/>
            <a:ext cx="2104198" cy="7166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7D6F2-D51B-4020-9F25-0AE51BA66B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85"/>
          <a:stretch/>
        </p:blipFill>
        <p:spPr>
          <a:xfrm>
            <a:off x="3370689" y="1157787"/>
            <a:ext cx="2098037" cy="131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25083-EC0C-424E-A90F-74D7FA0C2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87" y="1390319"/>
            <a:ext cx="468711" cy="299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756124-9C10-4923-8A0C-55292F8688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4" t="61728" r="15417" b="5772"/>
          <a:stretch/>
        </p:blipFill>
        <p:spPr>
          <a:xfrm rot="19309384">
            <a:off x="3976238" y="2632967"/>
            <a:ext cx="420901" cy="2087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8A227A-33E3-4E08-998C-FAB33D9DCDE0}"/>
              </a:ext>
            </a:extLst>
          </p:cNvPr>
          <p:cNvSpPr txBox="1"/>
          <p:nvPr/>
        </p:nvSpPr>
        <p:spPr>
          <a:xfrm>
            <a:off x="3735594" y="1249874"/>
            <a:ext cx="624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Bahnschrift SemiBold Condensed" panose="020B0502040204020203" pitchFamily="34" charset="0"/>
              </a:rPr>
              <a:t>   Help University</a:t>
            </a:r>
          </a:p>
          <a:p>
            <a:r>
              <a:rPr lang="en-GB" sz="1400" b="1" i="1" dirty="0">
                <a:latin typeface="Bahnschrift SemiBold Condensed" panose="020B0502040204020203" pitchFamily="34" charset="0"/>
              </a:rPr>
              <a:t>             RM15..50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BC6CDA-55AD-43BE-ACE3-69D93E4F9A6F}"/>
              </a:ext>
            </a:extLst>
          </p:cNvPr>
          <p:cNvSpPr txBox="1"/>
          <p:nvPr/>
        </p:nvSpPr>
        <p:spPr>
          <a:xfrm>
            <a:off x="3749877" y="3291956"/>
            <a:ext cx="1333500" cy="923330"/>
          </a:xfrm>
          <a:prstGeom prst="rect">
            <a:avLst/>
          </a:prstGeom>
          <a:solidFill>
            <a:srgbClr val="FFFF00"/>
          </a:solidFill>
          <a:effectLst>
            <a:outerShdw blurRad="50800" dist="50800" dir="216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Bahnschrift SemiBold Condensed" panose="020B0502040204020203" pitchFamily="34" charset="0"/>
              </a:rPr>
              <a:t>You Have Arrived Your Destination!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6BBFDA-ED1F-4EDC-84EF-35B449903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53" y="514350"/>
            <a:ext cx="3762351" cy="53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9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01B1-15DB-4458-847C-71F60275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5A23-AC78-4FC2-A231-4641E517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00D41-B78F-43F9-9776-7A2B67D62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5" r="7962"/>
          <a:stretch/>
        </p:blipFill>
        <p:spPr>
          <a:xfrm>
            <a:off x="954157" y="0"/>
            <a:ext cx="10267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5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201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Condensed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Han</dc:creator>
  <cp:lastModifiedBy>Samuel Han</cp:lastModifiedBy>
  <cp:revision>25</cp:revision>
  <dcterms:created xsi:type="dcterms:W3CDTF">2019-03-27T06:19:25Z</dcterms:created>
  <dcterms:modified xsi:type="dcterms:W3CDTF">2019-03-29T12:52:07Z</dcterms:modified>
</cp:coreProperties>
</file>