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376BA-8E3F-873F-D4FF-A6BE36B54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D88685-8D7D-8B9D-6456-EA1DB97E3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412BB-80BA-0E41-DEFE-399D97D8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4390-7326-4446-9C7E-7C0EF089F4A8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339A9-2CD6-8E19-8AC4-1E922088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A9253-178E-5D71-3EC8-E5914F8A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F558-58F7-4197-8843-4A454386D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30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5AC0C-3C1A-CEE0-D385-4B242D3A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5FB3EF-008D-9992-970F-15D0B6E40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2B5E2-E4FE-C67E-F947-6B3DBAF5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4390-7326-4446-9C7E-7C0EF089F4A8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155D3-B899-260C-EB0D-79C6ED33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19EEC-5FFD-2362-487E-E0229F00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F558-58F7-4197-8843-4A454386D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3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24FCB0-6C03-8874-7626-E33D2B278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32610A-4D9C-BA3D-F438-BD6F0CA2D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77E33-A91F-8233-B5D9-8B965F11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4390-7326-4446-9C7E-7C0EF089F4A8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33E7C-AE9A-F7EA-FDE7-2372E6C4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7DA0C-B9EB-6359-9ACC-EBD2CD33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F558-58F7-4197-8843-4A454386D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409B6-567E-66FA-BA12-7A887328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B80EB-F2F7-6E3C-61E5-0F55D1E2D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6EB69-26AF-9A18-5816-B248955D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4390-7326-4446-9C7E-7C0EF089F4A8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A2EE4-37AE-E957-16F5-F06F200A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91676-D2B8-A4E9-0C98-9FA39D87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F558-58F7-4197-8843-4A454386D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93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08600-7EE3-BE3D-C205-3EE2C244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103597-DDE2-4D7F-DE9B-412B45209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9554C-5032-CA27-A041-936A2DEB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4390-7326-4446-9C7E-7C0EF089F4A8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2D911-24B7-3E90-2B12-B3809655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7F04D-7F1D-D464-653A-87976FAE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F558-58F7-4197-8843-4A454386D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83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208CA-4372-A254-172B-E6DDE77C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4B9A24-A825-6AC8-8C6D-35083E924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846858-A397-1D1A-C13D-E2925B0AA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15234A-5E85-C05A-DC94-4F4910BF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4390-7326-4446-9C7E-7C0EF089F4A8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E01DB-1CE7-4603-4BF8-A1CB2229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5033BB-C851-AEB3-8208-1B25C2B4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F558-58F7-4197-8843-4A454386D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68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5751C-1ABA-A7A8-08EB-FD48F019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025012-02A7-DB99-FB20-B9343558A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48155C-414A-E532-548E-9FED102DC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9B0E39-5FBF-6563-8277-296D36341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9FE583-CD5D-758B-CEA1-0E40315FD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393461-CD8B-4607-9298-258FD5935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4390-7326-4446-9C7E-7C0EF089F4A8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B9CB23-A426-2DE4-B6AF-733DFB16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037AF2-39AD-8EA2-05DA-821516E9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F558-58F7-4197-8843-4A454386D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9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0E82D-ACC0-572D-5044-A9A9B216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EDA624-5153-DCAF-656F-C4B9796D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4390-7326-4446-9C7E-7C0EF089F4A8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ABC235-F0E0-BBE1-F7B5-29955998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9DEAFF-B51B-C20F-EE8D-8ED19C7A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F558-58F7-4197-8843-4A454386D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63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2B9398-80E0-9659-1C65-27C8D39C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4390-7326-4446-9C7E-7C0EF089F4A8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756E17-7CA9-F858-B26A-467DFB61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62D2D7-F17F-3D5F-B7AD-5845CE73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F558-58F7-4197-8843-4A454386D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10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9A1E8-FC61-C0E0-BD9D-690002B7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7FB907-2409-ADCA-4F75-BA714FB67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45AC5D-210B-D36B-9523-FCEC70C23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A56CAA-E231-4CAC-8CDE-F5D6BF6A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4390-7326-4446-9C7E-7C0EF089F4A8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B2045C-79D2-B99F-B769-F75DE464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668C6A-9704-5ADF-49F4-8392741A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F558-58F7-4197-8843-4A454386D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42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35943-CE58-9381-B2FF-EFB00C36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FD3D2F-4A13-1579-FC6C-9BA5A97E0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E337BF-2623-C08F-5043-5A76AB714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765910-9E60-54F3-09B0-01CA8163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4390-7326-4446-9C7E-7C0EF089F4A8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D795FB-AA43-CCC3-D343-D9F21051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924925-1A73-D3F5-3C2A-18E0414C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F558-58F7-4197-8843-4A454386D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D53F08-20F8-9F80-5731-924C3F6B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F86CC-7B34-D046-BF57-E6818F24D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541F6-7323-87F0-9641-D2D730E05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84390-7326-4446-9C7E-7C0EF089F4A8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48FDC-D281-F8B0-1D63-ADB62F701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347C3-1E44-208C-9826-1D070ABBF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DF558-58F7-4197-8843-4A454386D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1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7A2CADCB-DB08-6BD0-2AD6-0C0458778A7D}"/>
              </a:ext>
            </a:extLst>
          </p:cNvPr>
          <p:cNvSpPr/>
          <p:nvPr/>
        </p:nvSpPr>
        <p:spPr>
          <a:xfrm>
            <a:off x="220136" y="959876"/>
            <a:ext cx="1861039" cy="4475724"/>
          </a:xfrm>
          <a:prstGeom prst="roundRect">
            <a:avLst>
              <a:gd name="adj" fmla="val 4838"/>
            </a:avLst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CCCB994-10FF-FE9D-3785-962D5E7DA2D0}"/>
              </a:ext>
            </a:extLst>
          </p:cNvPr>
          <p:cNvSpPr/>
          <p:nvPr/>
        </p:nvSpPr>
        <p:spPr>
          <a:xfrm>
            <a:off x="497520" y="4480304"/>
            <a:ext cx="1367367" cy="503709"/>
          </a:xfrm>
          <a:prstGeom prst="roundRect">
            <a:avLst>
              <a:gd name="adj" fmla="val 4283"/>
            </a:avLst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/>
              <a:t>app main()</a:t>
            </a:r>
            <a:endParaRPr lang="ko-KR" altLang="en-US" sz="9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F10A19E-CBE8-4609-03BE-7C4950A6051E}"/>
              </a:ext>
            </a:extLst>
          </p:cNvPr>
          <p:cNvSpPr/>
          <p:nvPr/>
        </p:nvSpPr>
        <p:spPr>
          <a:xfrm>
            <a:off x="10670339" y="571602"/>
            <a:ext cx="1367367" cy="35853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/>
              <a:t>헤더 파일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94E998E-664A-9D59-D662-7E241B24B746}"/>
              </a:ext>
            </a:extLst>
          </p:cNvPr>
          <p:cNvSpPr/>
          <p:nvPr/>
        </p:nvSpPr>
        <p:spPr>
          <a:xfrm>
            <a:off x="515036" y="2248092"/>
            <a:ext cx="1367367" cy="3585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framework.h</a:t>
            </a:r>
            <a:endParaRPr lang="ko-KR" altLang="en-US" sz="9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06E3245-25D7-1D41-DA12-53658D4F26E1}"/>
              </a:ext>
            </a:extLst>
          </p:cNvPr>
          <p:cNvSpPr/>
          <p:nvPr/>
        </p:nvSpPr>
        <p:spPr>
          <a:xfrm>
            <a:off x="515033" y="3070469"/>
            <a:ext cx="1367367" cy="3585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app.h</a:t>
            </a:r>
            <a:endParaRPr lang="ko-KR" altLang="en-US" sz="9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92B85D3-57BC-AED8-04EC-109C2F544D76}"/>
              </a:ext>
            </a:extLst>
          </p:cNvPr>
          <p:cNvSpPr/>
          <p:nvPr/>
        </p:nvSpPr>
        <p:spPr>
          <a:xfrm>
            <a:off x="497521" y="3766476"/>
            <a:ext cx="1367367" cy="3585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appDlg.h</a:t>
            </a:r>
            <a:endParaRPr lang="ko-KR" altLang="en-US" sz="9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22A92E8-F1F2-CF18-5297-8E6C7B9EF868}"/>
              </a:ext>
            </a:extLst>
          </p:cNvPr>
          <p:cNvSpPr/>
          <p:nvPr/>
        </p:nvSpPr>
        <p:spPr>
          <a:xfrm>
            <a:off x="4658131" y="1318407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Framework_def.h</a:t>
            </a:r>
            <a:endParaRPr lang="ko-KR" altLang="en-US" sz="9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F4F984-8A9C-E066-E951-13D4D6755410}"/>
              </a:ext>
            </a:extLst>
          </p:cNvPr>
          <p:cNvSpPr/>
          <p:nvPr/>
        </p:nvSpPr>
        <p:spPr>
          <a:xfrm>
            <a:off x="2187812" y="3070469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system.h</a:t>
            </a:r>
            <a:endParaRPr lang="ko-KR" altLang="en-US" sz="9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50840F5-6C10-17C6-EE67-50204F097810}"/>
              </a:ext>
            </a:extLst>
          </p:cNvPr>
          <p:cNvSpPr/>
          <p:nvPr/>
        </p:nvSpPr>
        <p:spPr>
          <a:xfrm>
            <a:off x="8878930" y="3070469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interface.h</a:t>
            </a:r>
            <a:endParaRPr lang="ko-KR" altLang="en-US" sz="9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C27029B-300C-1BD2-A34F-F5FA442F6C91}"/>
              </a:ext>
            </a:extLst>
          </p:cNvPr>
          <p:cNvSpPr/>
          <p:nvPr/>
        </p:nvSpPr>
        <p:spPr>
          <a:xfrm>
            <a:off x="5533370" y="3539248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def_obj.h</a:t>
            </a:r>
            <a:endParaRPr lang="ko-KR" altLang="en-US" sz="9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6DF203-558C-6821-5CAA-B1A46CC850C2}"/>
              </a:ext>
            </a:extLst>
          </p:cNvPr>
          <p:cNvSpPr/>
          <p:nvPr/>
        </p:nvSpPr>
        <p:spPr>
          <a:xfrm>
            <a:off x="5533370" y="3070469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hal.h</a:t>
            </a:r>
            <a:endParaRPr lang="ko-KR" altLang="en-US" sz="9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94C86A-BA58-4CBE-5E5B-369604FEDA82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1181204" y="4125007"/>
            <a:ext cx="1" cy="35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A5A46DA-3E7E-D9AA-4D72-9D95E4FD43A5}"/>
              </a:ext>
            </a:extLst>
          </p:cNvPr>
          <p:cNvSpPr/>
          <p:nvPr/>
        </p:nvSpPr>
        <p:spPr>
          <a:xfrm>
            <a:off x="6709182" y="1318408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def.h</a:t>
            </a:r>
            <a:endParaRPr lang="ko-KR" altLang="en-US" sz="9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D86B506-1DA3-300B-8847-574D0F2FB6A0}"/>
              </a:ext>
            </a:extLst>
          </p:cNvPr>
          <p:cNvSpPr/>
          <p:nvPr/>
        </p:nvSpPr>
        <p:spPr>
          <a:xfrm>
            <a:off x="3860591" y="3070469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system_def.h</a:t>
            </a:r>
            <a:endParaRPr lang="ko-KR" altLang="en-US" sz="9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F2A1B10-61E6-C313-1093-97772B98E79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1882400" y="3249735"/>
            <a:ext cx="305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B51A58-5056-08D2-974A-F6D30A3B85DF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3555179" y="3249735"/>
            <a:ext cx="305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D42732D-6ADE-E2D8-20A0-B9E2A6B59C3C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6217054" y="3429000"/>
            <a:ext cx="0" cy="110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84895BD-4E79-3611-68FE-3FBB2D6638A6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6025498" y="1497673"/>
            <a:ext cx="6836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B22FBED-B8FB-81AC-361C-DA2C2BC8D42D}"/>
              </a:ext>
            </a:extLst>
          </p:cNvPr>
          <p:cNvSpPr txBox="1"/>
          <p:nvPr/>
        </p:nvSpPr>
        <p:spPr>
          <a:xfrm>
            <a:off x="279400" y="220133"/>
            <a:ext cx="145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90603E4-1EE3-695A-178E-AE1C027D88CE}"/>
              </a:ext>
            </a:extLst>
          </p:cNvPr>
          <p:cNvSpPr/>
          <p:nvPr/>
        </p:nvSpPr>
        <p:spPr>
          <a:xfrm>
            <a:off x="10670340" y="168601"/>
            <a:ext cx="1367367" cy="358531"/>
          </a:xfrm>
          <a:prstGeom prst="roundRect">
            <a:avLst>
              <a:gd name="adj" fmla="val 4283"/>
            </a:avLst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코드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1804DF8-1515-DC7C-C40B-7C3049454864}"/>
              </a:ext>
            </a:extLst>
          </p:cNvPr>
          <p:cNvSpPr/>
          <p:nvPr/>
        </p:nvSpPr>
        <p:spPr>
          <a:xfrm>
            <a:off x="515034" y="1319229"/>
            <a:ext cx="1367367" cy="3585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pch.h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4B54649-D72A-C684-B7D1-0B94EB1D3DED}"/>
              </a:ext>
            </a:extLst>
          </p:cNvPr>
          <p:cNvSpPr/>
          <p:nvPr/>
        </p:nvSpPr>
        <p:spPr>
          <a:xfrm>
            <a:off x="2222761" y="1319618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framework.h</a:t>
            </a:r>
            <a:endParaRPr lang="ko-KR" altLang="en-US" sz="9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93FDF6C-FF27-37CD-C68C-01997947498B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1882401" y="1498495"/>
            <a:ext cx="340360" cy="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29AA07D-7B9B-D4FB-3E27-DD44F3FDF8B2}"/>
              </a:ext>
            </a:extLst>
          </p:cNvPr>
          <p:cNvSpPr/>
          <p:nvPr/>
        </p:nvSpPr>
        <p:spPr>
          <a:xfrm>
            <a:off x="4658132" y="1718415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util.h</a:t>
            </a:r>
            <a:endParaRPr lang="ko-KR" altLang="en-US" sz="9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6CE371F-55CF-40D7-4034-C4F9E263463B}"/>
              </a:ext>
            </a:extLst>
          </p:cNvPr>
          <p:cNvSpPr/>
          <p:nvPr/>
        </p:nvSpPr>
        <p:spPr>
          <a:xfrm>
            <a:off x="4658131" y="2121394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cli.h</a:t>
            </a:r>
            <a:endParaRPr lang="ko-KR" altLang="en-US" sz="9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1F7C9A1-34CE-7449-5276-BAD8B4C1B24E}"/>
              </a:ext>
            </a:extLst>
          </p:cNvPr>
          <p:cNvSpPr/>
          <p:nvPr/>
        </p:nvSpPr>
        <p:spPr>
          <a:xfrm>
            <a:off x="4658131" y="2524373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syslog.h</a:t>
            </a:r>
            <a:endParaRPr lang="ko-KR" altLang="en-US" sz="900" dirty="0"/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5E18A177-5DCE-DAF7-50AB-F0D13B6DCA20}"/>
              </a:ext>
            </a:extLst>
          </p:cNvPr>
          <p:cNvCxnSpPr>
            <a:cxnSpLocks/>
            <a:stCxn id="6" idx="3"/>
            <a:endCxn id="35" idx="3"/>
          </p:cNvCxnSpPr>
          <p:nvPr/>
        </p:nvCxnSpPr>
        <p:spPr>
          <a:xfrm flipV="1">
            <a:off x="1882403" y="1498884"/>
            <a:ext cx="1707725" cy="928474"/>
          </a:xfrm>
          <a:prstGeom prst="bentConnector3">
            <a:avLst>
              <a:gd name="adj1" fmla="val 11338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0100734-43F4-0565-ED12-C746C5A2AB4C}"/>
              </a:ext>
            </a:extLst>
          </p:cNvPr>
          <p:cNvCxnSpPr>
            <a:cxnSpLocks/>
            <a:stCxn id="35" idx="3"/>
            <a:endCxn id="9" idx="1"/>
          </p:cNvCxnSpPr>
          <p:nvPr/>
        </p:nvCxnSpPr>
        <p:spPr>
          <a:xfrm flipV="1">
            <a:off x="3590128" y="1497673"/>
            <a:ext cx="1068003" cy="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69861AC-A435-0761-0C40-BFB2D0D2CAC9}"/>
              </a:ext>
            </a:extLst>
          </p:cNvPr>
          <p:cNvSpPr/>
          <p:nvPr/>
        </p:nvSpPr>
        <p:spPr>
          <a:xfrm>
            <a:off x="5533370" y="4012028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def_err.h</a:t>
            </a:r>
            <a:endParaRPr lang="ko-KR" altLang="en-US" sz="900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F34BEECD-DAC7-C1EF-E06F-96153252E693}"/>
              </a:ext>
            </a:extLst>
          </p:cNvPr>
          <p:cNvSpPr/>
          <p:nvPr/>
        </p:nvSpPr>
        <p:spPr>
          <a:xfrm>
            <a:off x="5533370" y="4488775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system_obj.h</a:t>
            </a:r>
            <a:endParaRPr lang="ko-KR" altLang="en-US" sz="900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6B07EE62-6A06-CBC8-0037-D2EF239D93B8}"/>
              </a:ext>
            </a:extLst>
          </p:cNvPr>
          <p:cNvSpPr/>
          <p:nvPr/>
        </p:nvSpPr>
        <p:spPr>
          <a:xfrm>
            <a:off x="5533370" y="4961555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system_io.h</a:t>
            </a:r>
            <a:endParaRPr lang="ko-KR" altLang="en-US" sz="9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2DC45029-B59A-1887-1740-1950EB963D10}"/>
              </a:ext>
            </a:extLst>
          </p:cNvPr>
          <p:cNvSpPr/>
          <p:nvPr/>
        </p:nvSpPr>
        <p:spPr>
          <a:xfrm>
            <a:off x="7206149" y="3070469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hal_def.h</a:t>
            </a:r>
            <a:endParaRPr lang="ko-KR" altLang="en-US" sz="900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CF1770CE-7E67-34BB-D6D8-022B283A83BB}"/>
              </a:ext>
            </a:extLst>
          </p:cNvPr>
          <p:cNvSpPr/>
          <p:nvPr/>
        </p:nvSpPr>
        <p:spPr>
          <a:xfrm>
            <a:off x="7206149" y="3530455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hw_comm.h</a:t>
            </a:r>
            <a:r>
              <a:rPr lang="en-US" altLang="ko-KR" sz="900" dirty="0"/>
              <a:t> …</a:t>
            </a:r>
            <a:endParaRPr lang="ko-KR" altLang="en-US" sz="900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68E1484-38F1-BA9F-58FA-DC1C8BBAE5BB}"/>
              </a:ext>
            </a:extLst>
          </p:cNvPr>
          <p:cNvSpPr/>
          <p:nvPr/>
        </p:nvSpPr>
        <p:spPr>
          <a:xfrm>
            <a:off x="7206149" y="4003235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hw_device.h</a:t>
            </a:r>
            <a:r>
              <a:rPr lang="en-US" altLang="ko-KR" sz="900" dirty="0"/>
              <a:t> …</a:t>
            </a:r>
            <a:endParaRPr lang="ko-KR" altLang="en-US" sz="9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93E761C-94E5-1100-EB43-286A2C6CFEAC}"/>
              </a:ext>
            </a:extLst>
          </p:cNvPr>
          <p:cNvSpPr/>
          <p:nvPr/>
        </p:nvSpPr>
        <p:spPr>
          <a:xfrm>
            <a:off x="10670339" y="959876"/>
            <a:ext cx="1367367" cy="358531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/>
              <a:t>메인 소스 </a:t>
            </a:r>
            <a:r>
              <a:rPr lang="en-US" altLang="ko-KR" sz="900" dirty="0"/>
              <a:t>include</a:t>
            </a:r>
            <a:endParaRPr lang="ko-KR" altLang="en-US" sz="900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9741F15-316E-679D-F917-06E9356E51CB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>
            <a:off x="5227958" y="3249735"/>
            <a:ext cx="305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0FEDACC-5A85-C306-10F5-3090DF2B7523}"/>
              </a:ext>
            </a:extLst>
          </p:cNvPr>
          <p:cNvCxnSpPr>
            <a:cxnSpLocks/>
            <a:stCxn id="14" idx="3"/>
            <a:endCxn id="87" idx="1"/>
          </p:cNvCxnSpPr>
          <p:nvPr/>
        </p:nvCxnSpPr>
        <p:spPr>
          <a:xfrm>
            <a:off x="6900737" y="3249735"/>
            <a:ext cx="305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9D4617F-08E3-43FF-F1BD-715EAAC8841F}"/>
              </a:ext>
            </a:extLst>
          </p:cNvPr>
          <p:cNvCxnSpPr>
            <a:cxnSpLocks/>
            <a:stCxn id="87" idx="3"/>
            <a:endCxn id="11" idx="1"/>
          </p:cNvCxnSpPr>
          <p:nvPr/>
        </p:nvCxnSpPr>
        <p:spPr>
          <a:xfrm>
            <a:off x="8573516" y="3249735"/>
            <a:ext cx="305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14B2710-6B98-BDF5-5C56-5B29229A2AE4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7889833" y="3429000"/>
            <a:ext cx="0" cy="10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74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</a:spPr>
      <a:bodyPr lIns="0" tIns="0" rIns="0" bIns="0" rtlCol="0" anchor="ctr"/>
      <a:lstStyle>
        <a:defPPr algn="ctr">
          <a:defRPr sz="10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95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이찬희</dc:creator>
  <cp:lastModifiedBy>이찬희</cp:lastModifiedBy>
  <cp:revision>8</cp:revision>
  <dcterms:created xsi:type="dcterms:W3CDTF">2022-10-06T10:07:08Z</dcterms:created>
  <dcterms:modified xsi:type="dcterms:W3CDTF">2022-10-08T14:17:22Z</dcterms:modified>
</cp:coreProperties>
</file>