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514E-8AF1-4C48-8FEA-16BAD3CCF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Wispr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6024A-5DBB-4AC9-B1ED-745A2FF71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Rocket</a:t>
            </a:r>
            <a:br>
              <a:rPr lang="en-US" dirty="0"/>
            </a:br>
            <a:r>
              <a:rPr lang="en-US" dirty="0"/>
              <a:t>William Holley, Jawad Usman, Lee </a:t>
            </a:r>
            <a:r>
              <a:rPr lang="en-US" dirty="0" err="1"/>
              <a:t>Klarich</a:t>
            </a:r>
            <a:r>
              <a:rPr lang="en-US" dirty="0"/>
              <a:t>, Sydney Mathis Adams</a:t>
            </a:r>
          </a:p>
        </p:txBody>
      </p:sp>
    </p:spTree>
    <p:extLst>
      <p:ext uri="{BB962C8B-B14F-4D97-AF65-F5344CB8AC3E}">
        <p14:creationId xmlns:p14="http://schemas.microsoft.com/office/powerpoint/2010/main" val="41421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224B-0840-429A-8423-4D030A6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2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A29-2918-49D0-B88A-D3E7F9A7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Updated UI for Login Page</a:t>
            </a:r>
          </a:p>
          <a:p>
            <a:r>
              <a:rPr lang="en-US" sz="4000" dirty="0"/>
              <a:t>New UI for Splash Page</a:t>
            </a:r>
          </a:p>
          <a:p>
            <a:r>
              <a:rPr lang="en-US" sz="4000" dirty="0"/>
              <a:t>Client/Server Connectivity</a:t>
            </a:r>
          </a:p>
          <a:p>
            <a:r>
              <a:rPr lang="en-US" sz="4000" dirty="0"/>
              <a:t>Error Handling for Login</a:t>
            </a:r>
          </a:p>
        </p:txBody>
      </p:sp>
    </p:spTree>
    <p:extLst>
      <p:ext uri="{BB962C8B-B14F-4D97-AF65-F5344CB8AC3E}">
        <p14:creationId xmlns:p14="http://schemas.microsoft.com/office/powerpoint/2010/main" val="35103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9775-8FC9-4964-B98C-6364D9D1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047B4-0506-487F-B85C-49795C995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403" y="2507229"/>
            <a:ext cx="8383170" cy="3258005"/>
          </a:xfrm>
        </p:spPr>
      </p:pic>
    </p:spTree>
    <p:extLst>
      <p:ext uri="{BB962C8B-B14F-4D97-AF65-F5344CB8AC3E}">
        <p14:creationId xmlns:p14="http://schemas.microsoft.com/office/powerpoint/2010/main" val="125554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261A-8118-4F44-99B2-61084238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2CD-AC7D-4DD8-9FDE-5BDAF896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7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</TotalTime>
  <Words>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Wispr</vt:lpstr>
      <vt:lpstr>Build 2 Details</vt:lpstr>
      <vt:lpstr>Updated RTM</vt:lpstr>
      <vt:lpstr>User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Wispr</dc:title>
  <dc:creator>Sydney Camille Mathis Adams</dc:creator>
  <cp:lastModifiedBy>Sydney Camille Mathis Adams</cp:lastModifiedBy>
  <cp:revision>5</cp:revision>
  <dcterms:created xsi:type="dcterms:W3CDTF">2018-10-01T17:28:22Z</dcterms:created>
  <dcterms:modified xsi:type="dcterms:W3CDTF">2018-10-01T18:10:40Z</dcterms:modified>
</cp:coreProperties>
</file>