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041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15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19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366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4532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18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7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2672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33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7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062FC-86DF-4A18-8891-9B777CA64D2E}" type="datetimeFigureOut">
              <a:rPr kumimoji="1" lang="ja-JP" altLang="en-US" smtClean="0"/>
              <a:t>2024/3/9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552A6-90F7-47FC-BE48-61BCF03B9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973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Stripe</a:t>
            </a:r>
            <a:r>
              <a:rPr lang="ja-JP" altLang="en-US" dirty="0" smtClean="0"/>
              <a:t>の</a:t>
            </a:r>
            <a:r>
              <a:rPr lang="ja-JP" altLang="en-US" smtClean="0"/>
              <a:t>連携方法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0888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>
          <a:xfrm>
            <a:off x="570913" y="278179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ビジネスのタイプで「個人事業主」を選択。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426" y="898534"/>
            <a:ext cx="7783011" cy="58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388" y="278179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個人情報を入力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56738" y="2453848"/>
            <a:ext cx="33199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 smtClean="0"/>
              <a:t>(</a:t>
            </a:r>
            <a:r>
              <a:rPr kumimoji="1" lang="ja-JP" altLang="en-US" sz="6000" dirty="0" smtClean="0"/>
              <a:t>略</a:t>
            </a:r>
            <a:r>
              <a:rPr kumimoji="1" lang="en-US" altLang="ja-JP" sz="6000" dirty="0" smtClean="0"/>
              <a:t>)</a:t>
            </a:r>
            <a:endParaRPr kumimoji="1" lang="ja-JP" altLang="en-US" sz="6000" dirty="0"/>
          </a:p>
        </p:txBody>
      </p:sp>
    </p:spTree>
    <p:extLst>
      <p:ext uri="{BB962C8B-B14F-4D97-AF65-F5344CB8AC3E}">
        <p14:creationId xmlns:p14="http://schemas.microsoft.com/office/powerpoint/2010/main" val="2708913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388" y="278179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業種で「小売業」→「その他の販売業」</a:t>
            </a:r>
            <a:endParaRPr kumimoji="1" lang="en-US" altLang="ja-JP" dirty="0" smtClean="0"/>
          </a:p>
          <a:p>
            <a:r>
              <a:rPr lang="ja-JP" altLang="en-US" dirty="0" smtClean="0"/>
              <a:t>ウェブサイトで「</a:t>
            </a:r>
            <a:r>
              <a:rPr lang="en-US" altLang="ja-JP" dirty="0" smtClean="0"/>
              <a:t>(</a:t>
            </a:r>
            <a:r>
              <a:rPr lang="ja-JP" altLang="en-US" dirty="0" smtClean="0"/>
              <a:t>ウェブサイト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</a:t>
            </a:r>
            <a:endParaRPr lang="en-US" altLang="ja-JP" dirty="0" smtClean="0"/>
          </a:p>
          <a:p>
            <a:r>
              <a:rPr lang="ja-JP" altLang="en-US" dirty="0" smtClean="0"/>
              <a:t>商品の詳細に自分のアカウントで発売する商品の説明</a:t>
            </a:r>
            <a:r>
              <a:rPr lang="en-US" altLang="ja-JP" dirty="0" smtClean="0"/>
              <a:t>/</a:t>
            </a:r>
            <a:r>
              <a:rPr lang="ja-JP" altLang="en-US" dirty="0" smtClean="0"/>
              <a:t>宣伝</a:t>
            </a:r>
          </a:p>
          <a:p>
            <a:pPr marL="0" indent="0">
              <a:buNone/>
            </a:pPr>
            <a:r>
              <a:rPr lang="en-US" altLang="ja-JP" dirty="0" smtClean="0"/>
              <a:t>  </a:t>
            </a:r>
            <a:r>
              <a:rPr lang="ja-JP" altLang="en-US" dirty="0" smtClean="0"/>
              <a:t>を記入</a:t>
            </a:r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81" y="1671890"/>
            <a:ext cx="5302613" cy="4970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21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388" y="278179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個人情報の「編集」を選び、</a:t>
            </a:r>
            <a:r>
              <a:rPr kumimoji="1" lang="en-US" altLang="ja-JP" dirty="0" smtClean="0"/>
              <a:t>ID</a:t>
            </a:r>
            <a:r>
              <a:rPr kumimoji="1" lang="ja-JP" altLang="en-US" dirty="0" smtClean="0"/>
              <a:t>の確認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本人確認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の「書類をアップロード」を選び、任意の方法で身分証明書をアップロードし送信。</a:t>
            </a:r>
            <a:endParaRPr kumimoji="1" lang="ja-JP" altLang="en-US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79" y="1600973"/>
            <a:ext cx="6882217" cy="43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85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69388" y="278179"/>
            <a:ext cx="10515600" cy="4351338"/>
          </a:xfrm>
        </p:spPr>
        <p:txBody>
          <a:bodyPr/>
          <a:lstStyle/>
          <a:p>
            <a:r>
              <a:rPr kumimoji="1" lang="ja-JP" altLang="en-US" dirty="0" smtClean="0"/>
              <a:t>最後</a:t>
            </a:r>
            <a:r>
              <a:rPr lang="ja-JP" altLang="en-US" dirty="0"/>
              <a:t>に、 </a:t>
            </a:r>
            <a:r>
              <a:rPr lang="en-US" altLang="ja-JP" dirty="0"/>
              <a:t>Connect </a:t>
            </a:r>
            <a:r>
              <a:rPr lang="ja-JP" altLang="en-US" dirty="0"/>
              <a:t>アカウント</a:t>
            </a:r>
            <a:r>
              <a:rPr lang="ja-JP" altLang="en-US" dirty="0" smtClean="0"/>
              <a:t>契約に同意して送信し完了。</a:t>
            </a:r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329" y="1508655"/>
            <a:ext cx="5911717" cy="40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61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108</Words>
  <Application>Microsoft Office PowerPoint</Application>
  <PresentationFormat>ワイド画面</PresentationFormat>
  <Paragraphs>10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Stripeの連携方法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Stripeの連携方法</dc:title>
  <dc:creator>森悟</dc:creator>
  <cp:lastModifiedBy>森悟</cp:lastModifiedBy>
  <cp:revision>5</cp:revision>
  <dcterms:created xsi:type="dcterms:W3CDTF">2024-03-09T05:36:47Z</dcterms:created>
  <dcterms:modified xsi:type="dcterms:W3CDTF">2024-03-09T05:58:59Z</dcterms:modified>
</cp:coreProperties>
</file>