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66" r:id="rId5"/>
    <p:sldId id="264" r:id="rId6"/>
    <p:sldId id="263" r:id="rId7"/>
    <p:sldId id="268" r:id="rId8"/>
    <p:sldId id="267" r:id="rId9"/>
    <p:sldId id="259" r:id="rId10"/>
    <p:sldId id="270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10A2A-19AD-4738-9FAF-D16C3C085B8E}" type="doc">
      <dgm:prSet loTypeId="urn:microsoft.com/office/officeart/2005/8/layout/radial4" loCatId="relationship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7992F547-B9E3-4FF8-BBB9-5A0396800C1E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APP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721CAB6F-0601-41C1-A03C-05DC0AAFBD6F}" type="parTrans" cxnId="{24B11547-A0FA-432C-A3E8-EBF7240ABBA6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AFDAC529-AB6D-4411-81C5-4C94BBAD40E9}" type="sibTrans" cxnId="{24B11547-A0FA-432C-A3E8-EBF7240ABBA6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F1C6F987-865C-48A0-BE66-F73A0BCF4D8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Camera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1DCC466A-0100-4BCC-9FCB-32A3D997986C}" type="parTrans" cxnId="{20E7DB22-193B-4B1C-9C45-55DA7A3FF4AC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8C47E902-D70C-4306-A959-9B216A68CB4B}" type="sibTrans" cxnId="{20E7DB22-193B-4B1C-9C45-55DA7A3FF4AC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55B999C4-F3F1-4362-8882-CE3F5B00E51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Image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D49F379E-51C1-4274-AA71-3EFDAF18C817}" type="parTrans" cxnId="{9489B1F5-8218-421F-A558-BC953293D51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490AE5D1-7717-4E6C-9F3B-3A89343DD8A0}" type="sibTrans" cxnId="{9489B1F5-8218-421F-A558-BC953293D51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652C0555-CE5C-4441-B6DD-D8258DDEE365}">
      <dgm:prSet phldrT="[텍스트]"/>
      <dgm:spPr/>
      <dgm:t>
        <a:bodyPr/>
        <a:lstStyle/>
        <a:p>
          <a:pPr latinLnBrk="1"/>
          <a:r>
            <a:rPr lang="en-US" altLang="ko-KR" dirty="0" err="1" smtClean="0">
              <a:latin typeface="BC 카드 B" panose="02020603020101020101" pitchFamily="18" charset="-127"/>
              <a:ea typeface="BC 카드 B" panose="02020603020101020101" pitchFamily="18" charset="-127"/>
            </a:rPr>
            <a:t>Infor</a:t>
          </a:r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.</a:t>
          </a:r>
          <a:b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</a:br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API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03156628-70C8-40EF-B003-7E1D30DB44CE}" type="parTrans" cxnId="{71541F32-9D6B-4824-845D-DC2D4A720E9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B20CBC85-7F36-4715-9093-025CA9F00B18}" type="sibTrans" cxnId="{71541F32-9D6B-4824-845D-DC2D4A720E9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4D009B7A-D229-414E-9A3C-0BBBB3FF0F3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List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D4D831CE-E7D1-41A8-AD96-83C6B6BD849E}" type="parTrans" cxnId="{D0F4D3EE-92FE-4CDD-ABD6-2B9125D64C8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DB10D1AC-FB4D-4D5B-947D-4E0F6303F22D}" type="sibTrans" cxnId="{D0F4D3EE-92FE-4CDD-ABD6-2B9125D64C80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43302166-ED98-4470-8602-274EC38F43F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DB</a:t>
          </a:r>
          <a:endParaRPr lang="ko-KR" altLang="en-US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A0BA8C99-7E54-43FB-AB5D-722077EBDD24}" type="parTrans" cxnId="{E787C4B5-5798-4667-95A2-E0480DE37C6B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B17F28DD-FA4C-4206-BB59-7758B5B15AF1}" type="sibTrans" cxnId="{E787C4B5-5798-4667-95A2-E0480DE37C6B}">
      <dgm:prSet/>
      <dgm:spPr/>
      <dgm:t>
        <a:bodyPr/>
        <a:lstStyle/>
        <a:p>
          <a:pPr latinLnBrk="1"/>
          <a:endParaRPr lang="ko-KR" altLang="en-US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C86FBE30-72BD-4073-A3C2-02B5287CB00B}" type="pres">
      <dgm:prSet presAssocID="{20710A2A-19AD-4738-9FAF-D16C3C085B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16EC47-2B1D-4166-8C67-8D0B7213C525}" type="pres">
      <dgm:prSet presAssocID="{7992F547-B9E3-4FF8-BBB9-5A0396800C1E}" presName="centerShape" presStyleLbl="node0" presStyleIdx="0" presStyleCnt="1"/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91FD9D0-E4B6-4484-A7CB-1F5F3289BB5A}" type="pres">
      <dgm:prSet presAssocID="{1DCC466A-0100-4BCC-9FCB-32A3D997986C}" presName="parTrans" presStyleLbl="bg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DDE425A-0B34-4DD2-BF42-98C72ADFD887}" type="pres">
      <dgm:prSet presAssocID="{F1C6F987-865C-48A0-BE66-F73A0BCF4D8C}" presName="node" presStyleLbl="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D63635-9CD9-46B7-A418-F23985037939}" type="pres">
      <dgm:prSet presAssocID="{D49F379E-51C1-4274-AA71-3EFDAF18C817}" presName="parTrans" presStyleLbl="bg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4B0D8CB-78BA-4184-A8D7-F11166341FBF}" type="pres">
      <dgm:prSet presAssocID="{55B999C4-F3F1-4362-8882-CE3F5B00E514}" presName="node" presStyleLbl="node1" presStyleIdx="1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A52DD93-3A6B-47D6-B81E-4793F9AF995C}" type="pres">
      <dgm:prSet presAssocID="{03156628-70C8-40EF-B003-7E1D30DB44CE}" presName="parTrans" presStyleLbl="bg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724F97E-E384-4B45-B225-7E48DE8CADF0}" type="pres">
      <dgm:prSet presAssocID="{652C0555-CE5C-4441-B6DD-D8258DDEE365}" presName="node" presStyleLbl="node1" presStyleIdx="2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BE9AE9A-5451-4B55-9020-9C516015B0D8}" type="pres">
      <dgm:prSet presAssocID="{D4D831CE-E7D1-41A8-AD96-83C6B6BD849E}" presName="parTrans" presStyleLbl="bg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6F717A-1330-48A1-AB55-BC540A0A4787}" type="pres">
      <dgm:prSet presAssocID="{4D009B7A-D229-414E-9A3C-0BBBB3FF0F35}" presName="node" presStyleLbl="node1" presStyleIdx="3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0BBC0AD-03B8-4357-8C96-D6ACFD2D8555}" type="pres">
      <dgm:prSet presAssocID="{A0BA8C99-7E54-43FB-AB5D-722077EBDD24}" presName="parTrans" presStyleLbl="bg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31E6C54-9861-4E8B-8021-E357E41A7159}" type="pres">
      <dgm:prSet presAssocID="{43302166-ED98-4470-8602-274EC38F43FC}" presName="node" presStyleLbl="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7B625ED0-3B33-4E29-BE1C-45451D11BC76}" type="presOf" srcId="{55B999C4-F3F1-4362-8882-CE3F5B00E514}" destId="{14B0D8CB-78BA-4184-A8D7-F11166341FBF}" srcOrd="0" destOrd="0" presId="urn:microsoft.com/office/officeart/2005/8/layout/radial4"/>
    <dgm:cxn modelId="{9489B1F5-8218-421F-A558-BC953293D510}" srcId="{7992F547-B9E3-4FF8-BBB9-5A0396800C1E}" destId="{55B999C4-F3F1-4362-8882-CE3F5B00E514}" srcOrd="1" destOrd="0" parTransId="{D49F379E-51C1-4274-AA71-3EFDAF18C817}" sibTransId="{490AE5D1-7717-4E6C-9F3B-3A89343DD8A0}"/>
    <dgm:cxn modelId="{2CC887D3-7A75-40B2-A575-8BE90026F88D}" type="presOf" srcId="{43302166-ED98-4470-8602-274EC38F43FC}" destId="{D31E6C54-9861-4E8B-8021-E357E41A7159}" srcOrd="0" destOrd="0" presId="urn:microsoft.com/office/officeart/2005/8/layout/radial4"/>
    <dgm:cxn modelId="{E5C2ED99-7FDC-44C5-B3D7-4C3D4E35E29D}" type="presOf" srcId="{20710A2A-19AD-4738-9FAF-D16C3C085B8E}" destId="{C86FBE30-72BD-4073-A3C2-02B5287CB00B}" srcOrd="0" destOrd="0" presId="urn:microsoft.com/office/officeart/2005/8/layout/radial4"/>
    <dgm:cxn modelId="{20E7DB22-193B-4B1C-9C45-55DA7A3FF4AC}" srcId="{7992F547-B9E3-4FF8-BBB9-5A0396800C1E}" destId="{F1C6F987-865C-48A0-BE66-F73A0BCF4D8C}" srcOrd="0" destOrd="0" parTransId="{1DCC466A-0100-4BCC-9FCB-32A3D997986C}" sibTransId="{8C47E902-D70C-4306-A959-9B216A68CB4B}"/>
    <dgm:cxn modelId="{A254A75F-558A-439A-8E37-2C1813FB8EEA}" type="presOf" srcId="{D4D831CE-E7D1-41A8-AD96-83C6B6BD849E}" destId="{DBE9AE9A-5451-4B55-9020-9C516015B0D8}" srcOrd="0" destOrd="0" presId="urn:microsoft.com/office/officeart/2005/8/layout/radial4"/>
    <dgm:cxn modelId="{61B5EC0D-26A6-44C1-9437-4EF9532C775E}" type="presOf" srcId="{4D009B7A-D229-414E-9A3C-0BBBB3FF0F35}" destId="{E96F717A-1330-48A1-AB55-BC540A0A4787}" srcOrd="0" destOrd="0" presId="urn:microsoft.com/office/officeart/2005/8/layout/radial4"/>
    <dgm:cxn modelId="{FFF9DFFC-E4CE-4C15-85AE-57753200C5AC}" type="presOf" srcId="{7992F547-B9E3-4FF8-BBB9-5A0396800C1E}" destId="{A916EC47-2B1D-4166-8C67-8D0B7213C525}" srcOrd="0" destOrd="0" presId="urn:microsoft.com/office/officeart/2005/8/layout/radial4"/>
    <dgm:cxn modelId="{15A5D1C6-B0B2-43C4-832E-AFA803E63B1E}" type="presOf" srcId="{1DCC466A-0100-4BCC-9FCB-32A3D997986C}" destId="{291FD9D0-E4B6-4484-A7CB-1F5F3289BB5A}" srcOrd="0" destOrd="0" presId="urn:microsoft.com/office/officeart/2005/8/layout/radial4"/>
    <dgm:cxn modelId="{30112416-F279-44FE-AC8B-F3B26089F8DC}" type="presOf" srcId="{A0BA8C99-7E54-43FB-AB5D-722077EBDD24}" destId="{B0BBC0AD-03B8-4357-8C96-D6ACFD2D8555}" srcOrd="0" destOrd="0" presId="urn:microsoft.com/office/officeart/2005/8/layout/radial4"/>
    <dgm:cxn modelId="{D0F4D3EE-92FE-4CDD-ABD6-2B9125D64C80}" srcId="{7992F547-B9E3-4FF8-BBB9-5A0396800C1E}" destId="{4D009B7A-D229-414E-9A3C-0BBBB3FF0F35}" srcOrd="3" destOrd="0" parTransId="{D4D831CE-E7D1-41A8-AD96-83C6B6BD849E}" sibTransId="{DB10D1AC-FB4D-4D5B-947D-4E0F6303F22D}"/>
    <dgm:cxn modelId="{24B11547-A0FA-432C-A3E8-EBF7240ABBA6}" srcId="{20710A2A-19AD-4738-9FAF-D16C3C085B8E}" destId="{7992F547-B9E3-4FF8-BBB9-5A0396800C1E}" srcOrd="0" destOrd="0" parTransId="{721CAB6F-0601-41C1-A03C-05DC0AAFBD6F}" sibTransId="{AFDAC529-AB6D-4411-81C5-4C94BBAD40E9}"/>
    <dgm:cxn modelId="{E14E1913-A120-4D44-AF03-0EC4BBC49C88}" type="presOf" srcId="{03156628-70C8-40EF-B003-7E1D30DB44CE}" destId="{9A52DD93-3A6B-47D6-B81E-4793F9AF995C}" srcOrd="0" destOrd="0" presId="urn:microsoft.com/office/officeart/2005/8/layout/radial4"/>
    <dgm:cxn modelId="{E787C4B5-5798-4667-95A2-E0480DE37C6B}" srcId="{7992F547-B9E3-4FF8-BBB9-5A0396800C1E}" destId="{43302166-ED98-4470-8602-274EC38F43FC}" srcOrd="4" destOrd="0" parTransId="{A0BA8C99-7E54-43FB-AB5D-722077EBDD24}" sibTransId="{B17F28DD-FA4C-4206-BB59-7758B5B15AF1}"/>
    <dgm:cxn modelId="{99F7396B-1686-4345-848A-89AB917217C9}" type="presOf" srcId="{D49F379E-51C1-4274-AA71-3EFDAF18C817}" destId="{58D63635-9CD9-46B7-A418-F23985037939}" srcOrd="0" destOrd="0" presId="urn:microsoft.com/office/officeart/2005/8/layout/radial4"/>
    <dgm:cxn modelId="{71541F32-9D6B-4824-845D-DC2D4A720E90}" srcId="{7992F547-B9E3-4FF8-BBB9-5A0396800C1E}" destId="{652C0555-CE5C-4441-B6DD-D8258DDEE365}" srcOrd="2" destOrd="0" parTransId="{03156628-70C8-40EF-B003-7E1D30DB44CE}" sibTransId="{B20CBC85-7F36-4715-9093-025CA9F00B18}"/>
    <dgm:cxn modelId="{55D5E5DD-4397-4D43-8080-F4C385F00CD3}" type="presOf" srcId="{652C0555-CE5C-4441-B6DD-D8258DDEE365}" destId="{3724F97E-E384-4B45-B225-7E48DE8CADF0}" srcOrd="0" destOrd="0" presId="urn:microsoft.com/office/officeart/2005/8/layout/radial4"/>
    <dgm:cxn modelId="{AD267DAF-2998-4E5E-A4D4-99587E3A39D2}" type="presOf" srcId="{F1C6F987-865C-48A0-BE66-F73A0BCF4D8C}" destId="{1DDE425A-0B34-4DD2-BF42-98C72ADFD887}" srcOrd="0" destOrd="0" presId="urn:microsoft.com/office/officeart/2005/8/layout/radial4"/>
    <dgm:cxn modelId="{C53751A8-A5C0-42B3-80A9-DCF724376C2F}" type="presParOf" srcId="{C86FBE30-72BD-4073-A3C2-02B5287CB00B}" destId="{A916EC47-2B1D-4166-8C67-8D0B7213C525}" srcOrd="0" destOrd="0" presId="urn:microsoft.com/office/officeart/2005/8/layout/radial4"/>
    <dgm:cxn modelId="{D00B219E-CDC4-4E20-84A5-54FA16841166}" type="presParOf" srcId="{C86FBE30-72BD-4073-A3C2-02B5287CB00B}" destId="{291FD9D0-E4B6-4484-A7CB-1F5F3289BB5A}" srcOrd="1" destOrd="0" presId="urn:microsoft.com/office/officeart/2005/8/layout/radial4"/>
    <dgm:cxn modelId="{963AEEA5-34B6-4112-96C5-619AE50B8582}" type="presParOf" srcId="{C86FBE30-72BD-4073-A3C2-02B5287CB00B}" destId="{1DDE425A-0B34-4DD2-BF42-98C72ADFD887}" srcOrd="2" destOrd="0" presId="urn:microsoft.com/office/officeart/2005/8/layout/radial4"/>
    <dgm:cxn modelId="{53502401-FEE6-4538-8EC7-8C8670D9B70A}" type="presParOf" srcId="{C86FBE30-72BD-4073-A3C2-02B5287CB00B}" destId="{58D63635-9CD9-46B7-A418-F23985037939}" srcOrd="3" destOrd="0" presId="urn:microsoft.com/office/officeart/2005/8/layout/radial4"/>
    <dgm:cxn modelId="{DFA8E7F2-AECB-4A7A-87E1-92147AC09D0D}" type="presParOf" srcId="{C86FBE30-72BD-4073-A3C2-02B5287CB00B}" destId="{14B0D8CB-78BA-4184-A8D7-F11166341FBF}" srcOrd="4" destOrd="0" presId="urn:microsoft.com/office/officeart/2005/8/layout/radial4"/>
    <dgm:cxn modelId="{3EF4D0EE-1199-40BF-A12E-1851A4EEA3AC}" type="presParOf" srcId="{C86FBE30-72BD-4073-A3C2-02B5287CB00B}" destId="{9A52DD93-3A6B-47D6-B81E-4793F9AF995C}" srcOrd="5" destOrd="0" presId="urn:microsoft.com/office/officeart/2005/8/layout/radial4"/>
    <dgm:cxn modelId="{5A92B1D7-91A7-4411-94C3-CA45C5666AFC}" type="presParOf" srcId="{C86FBE30-72BD-4073-A3C2-02B5287CB00B}" destId="{3724F97E-E384-4B45-B225-7E48DE8CADF0}" srcOrd="6" destOrd="0" presId="urn:microsoft.com/office/officeart/2005/8/layout/radial4"/>
    <dgm:cxn modelId="{36E3E77E-D85D-4C09-A09B-90991AAEA887}" type="presParOf" srcId="{C86FBE30-72BD-4073-A3C2-02B5287CB00B}" destId="{DBE9AE9A-5451-4B55-9020-9C516015B0D8}" srcOrd="7" destOrd="0" presId="urn:microsoft.com/office/officeart/2005/8/layout/radial4"/>
    <dgm:cxn modelId="{B5A26172-9E65-42A9-8005-86F5FA1A9852}" type="presParOf" srcId="{C86FBE30-72BD-4073-A3C2-02B5287CB00B}" destId="{E96F717A-1330-48A1-AB55-BC540A0A4787}" srcOrd="8" destOrd="0" presId="urn:microsoft.com/office/officeart/2005/8/layout/radial4"/>
    <dgm:cxn modelId="{3A8EE574-DE35-4C39-90B2-24F2C1E96498}" type="presParOf" srcId="{C86FBE30-72BD-4073-A3C2-02B5287CB00B}" destId="{B0BBC0AD-03B8-4357-8C96-D6ACFD2D8555}" srcOrd="9" destOrd="0" presId="urn:microsoft.com/office/officeart/2005/8/layout/radial4"/>
    <dgm:cxn modelId="{F039C53C-FE2E-4336-A113-76049A4EC46B}" type="presParOf" srcId="{C86FBE30-72BD-4073-A3C2-02B5287CB00B}" destId="{D31E6C54-9861-4E8B-8021-E357E41A7159}" srcOrd="10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B0DD6D-CD64-4AA2-8A87-4956B1FE2443}" type="datetimeFigureOut">
              <a:rPr lang="ko-KR" altLang="en-US" smtClean="0"/>
              <a:pPr/>
              <a:t>2014-05-12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3F70C8-3838-4166-9F42-89D28DDFA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leekmleekm/MJU-capston-PRB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사진이 기억 하는 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RememBook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9715" y="450912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김경욱 이경민</a:t>
            </a:r>
            <a:r>
              <a:rPr lang="en-US" altLang="ko-KR" dirty="0"/>
              <a:t> </a:t>
            </a:r>
            <a:r>
              <a:rPr lang="ko-KR" altLang="en-US" dirty="0" smtClean="0"/>
              <a:t>권태욱</a:t>
            </a:r>
            <a:r>
              <a:rPr lang="en-US" altLang="ko-KR" dirty="0"/>
              <a:t> </a:t>
            </a:r>
            <a:r>
              <a:rPr lang="ko-KR" altLang="en-US" dirty="0" smtClean="0"/>
              <a:t>장윤권</a:t>
            </a:r>
            <a:r>
              <a:rPr lang="en-US" altLang="ko-KR" dirty="0"/>
              <a:t> </a:t>
            </a:r>
            <a:r>
              <a:rPr lang="ko-KR" altLang="en-US" dirty="0" smtClean="0"/>
              <a:t>양준호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96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3108" y="1643050"/>
            <a:ext cx="4714908" cy="2928958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 smtClean="0"/>
              <a:t>시  연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14951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1357299"/>
            <a:ext cx="8229600" cy="178594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 smtClean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github.com/leekmleekm/MJU-capston-PRB/issues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가지의 문제점과 개선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및 문제점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357562"/>
            <a:ext cx="403529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14686"/>
            <a:ext cx="3571900" cy="259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871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중간 단계 목표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smtClean="0"/>
              <a:t>기능별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RememBook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 및 </a:t>
            </a:r>
            <a:r>
              <a:rPr lang="ko-KR" altLang="en-US" dirty="0" smtClean="0"/>
              <a:t>개선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50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단계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: Union 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="" xmlns:p14="http://schemas.microsoft.com/office/powerpoint/2010/main" val="421652979"/>
              </p:ext>
            </p:extLst>
          </p:nvPr>
        </p:nvGraphicFramePr>
        <p:xfrm>
          <a:off x="1785918" y="1428736"/>
          <a:ext cx="5697415" cy="452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157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00018 0.1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별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(Camera)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340768"/>
            <a:ext cx="2545853" cy="452596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340768"/>
            <a:ext cx="2551783" cy="45365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9" y="1340769"/>
            <a:ext cx="2551784" cy="4536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3791" y="3492688"/>
            <a:ext cx="2252540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사진이 저장 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7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별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(Image)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857356" y="5072074"/>
            <a:ext cx="3014658" cy="1571636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238939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28604"/>
            <a:ext cx="240036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4572008"/>
            <a:ext cx="321202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오른쪽 화살표 10"/>
          <p:cNvSpPr/>
          <p:nvPr/>
        </p:nvSpPr>
        <p:spPr>
          <a:xfrm>
            <a:off x="4071934" y="3000372"/>
            <a:ext cx="78581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70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411631"/>
            <a:ext cx="2545853" cy="45259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별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(Information API)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1342991"/>
            <a:ext cx="2551784" cy="4536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2" y="2734769"/>
            <a:ext cx="1412566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찾고자 하는</a:t>
            </a:r>
            <a:endParaRPr lang="en-US" altLang="ko-KR" dirty="0" smtClean="0"/>
          </a:p>
          <a:p>
            <a:r>
              <a:rPr lang="ko-KR" altLang="en-US" dirty="0" smtClean="0"/>
              <a:t>책 이름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저자 검색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835752" y="1686172"/>
            <a:ext cx="1717137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결과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1567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388" y="1571612"/>
            <a:ext cx="2411032" cy="42862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별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0826" y="5214950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책 목록에 추가 된 모습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1571612"/>
            <a:ext cx="2370849" cy="42148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7554" y="1500174"/>
            <a:ext cx="2330665" cy="414340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643174" y="321468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86446" y="3214686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5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별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214282" y="5857892"/>
            <a:ext cx="8072494" cy="71438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662" y="1928802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Photo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22" y="185736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OpenAPI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4810" y="18573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Book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5572132" y="1834210"/>
            <a:ext cx="3260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..          Directory </a:t>
            </a:r>
            <a:endParaRPr lang="ko-KR" altLang="en-US" sz="28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8662" y="3929066"/>
            <a:ext cx="7429552" cy="142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err="1" smtClean="0"/>
              <a:t>DataBase</a:t>
            </a:r>
            <a:endParaRPr lang="ko-KR" altLang="en-US" sz="8000" dirty="0"/>
          </a:p>
        </p:txBody>
      </p:sp>
      <p:sp>
        <p:nvSpPr>
          <p:cNvPr id="46" name="위쪽/아래쪽 화살표 45"/>
          <p:cNvSpPr/>
          <p:nvPr/>
        </p:nvSpPr>
        <p:spPr>
          <a:xfrm>
            <a:off x="4572000" y="2500306"/>
            <a:ext cx="714380" cy="11430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위쪽/아래쪽 화살표 46"/>
          <p:cNvSpPr/>
          <p:nvPr/>
        </p:nvSpPr>
        <p:spPr>
          <a:xfrm>
            <a:off x="7358082" y="2500306"/>
            <a:ext cx="714380" cy="11430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/아래쪽 화살표 47"/>
          <p:cNvSpPr/>
          <p:nvPr/>
        </p:nvSpPr>
        <p:spPr>
          <a:xfrm>
            <a:off x="1214414" y="2571744"/>
            <a:ext cx="714380" cy="11430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위쪽/아래쪽 화살표 48"/>
          <p:cNvSpPr/>
          <p:nvPr/>
        </p:nvSpPr>
        <p:spPr>
          <a:xfrm>
            <a:off x="2857488" y="2500306"/>
            <a:ext cx="714380" cy="11430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05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RememBook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 설명</a:t>
            </a:r>
            <a:endParaRPr lang="ko-KR" altLang="en-US" dirty="0"/>
          </a:p>
        </p:txBody>
      </p:sp>
      <p:grpSp>
        <p:nvGrpSpPr>
          <p:cNvPr id="1028" name="그룹 1027"/>
          <p:cNvGrpSpPr/>
          <p:nvPr/>
        </p:nvGrpSpPr>
        <p:grpSpPr>
          <a:xfrm>
            <a:off x="105008" y="1208614"/>
            <a:ext cx="8847618" cy="4540856"/>
            <a:chOff x="111250" y="1052736"/>
            <a:chExt cx="8847618" cy="4540856"/>
          </a:xfrm>
        </p:grpSpPr>
        <p:grpSp>
          <p:nvGrpSpPr>
            <p:cNvPr id="10" name="그룹 9"/>
            <p:cNvGrpSpPr/>
            <p:nvPr/>
          </p:nvGrpSpPr>
          <p:grpSpPr>
            <a:xfrm>
              <a:off x="390331" y="1731794"/>
              <a:ext cx="723275" cy="860227"/>
              <a:chOff x="390331" y="1789113"/>
              <a:chExt cx="723275" cy="860227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97012" y="1789113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90331" y="2341563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latin typeface="+mn-ea"/>
                  </a:rPr>
                  <a:t>사용자</a:t>
                </a:r>
                <a:endParaRPr lang="en-US" altLang="ko-KR" sz="1400" dirty="0" smtClean="0">
                  <a:latin typeface="+mn-ea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111250" y="2990919"/>
              <a:ext cx="1247774" cy="4541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REMEMBOOK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APP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95612" y="1052736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앨범 생성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06799" y="2289020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앨범 목록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22467" y="3866747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사진 촬영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22467" y="3067119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카메라 화면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83086" y="1545803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앨범 삭제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95612" y="1542804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책 검색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22467" y="2282515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사진 목록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88218" y="2289020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사진 선택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22467" y="4514316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사진 저장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28817" y="5215612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앨범 선택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1094" y="2289020"/>
              <a:ext cx="1247774" cy="3779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n-ea"/>
                </a:rPr>
                <a:t>자세히 보기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" name="직선 연결선 24"/>
            <p:cNvCxnSpPr>
              <a:stCxn id="12" idx="2"/>
              <a:endCxn id="13" idx="0"/>
            </p:cNvCxnSpPr>
            <p:nvPr/>
          </p:nvCxnSpPr>
          <p:spPr>
            <a:xfrm flipH="1">
              <a:off x="735137" y="2592021"/>
              <a:ext cx="16832" cy="3988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3" idx="3"/>
              <a:endCxn id="15" idx="1"/>
            </p:cNvCxnSpPr>
            <p:nvPr/>
          </p:nvCxnSpPr>
          <p:spPr>
            <a:xfrm flipV="1">
              <a:off x="1359024" y="2478010"/>
              <a:ext cx="1247775" cy="73999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7" idx="2"/>
              <a:endCxn id="16" idx="0"/>
            </p:cNvCxnSpPr>
            <p:nvPr/>
          </p:nvCxnSpPr>
          <p:spPr>
            <a:xfrm>
              <a:off x="5146354" y="3445099"/>
              <a:ext cx="0" cy="42164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2"/>
              <a:endCxn id="22" idx="0"/>
            </p:cNvCxnSpPr>
            <p:nvPr/>
          </p:nvCxnSpPr>
          <p:spPr>
            <a:xfrm>
              <a:off x="5146354" y="4244727"/>
              <a:ext cx="0" cy="26958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2" idx="2"/>
              <a:endCxn id="23" idx="0"/>
            </p:cNvCxnSpPr>
            <p:nvPr/>
          </p:nvCxnSpPr>
          <p:spPr>
            <a:xfrm>
              <a:off x="5146354" y="4892296"/>
              <a:ext cx="6350" cy="32331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" idx="0"/>
              <a:endCxn id="20" idx="2"/>
            </p:cNvCxnSpPr>
            <p:nvPr/>
          </p:nvCxnSpPr>
          <p:spPr>
            <a:xfrm flipV="1">
              <a:off x="5146354" y="2660495"/>
              <a:ext cx="0" cy="40662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5" idx="0"/>
              <a:endCxn id="19" idx="2"/>
            </p:cNvCxnSpPr>
            <p:nvPr/>
          </p:nvCxnSpPr>
          <p:spPr>
            <a:xfrm flipH="1" flipV="1">
              <a:off x="2619499" y="1920784"/>
              <a:ext cx="611187" cy="36823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5" idx="0"/>
              <a:endCxn id="18" idx="2"/>
            </p:cNvCxnSpPr>
            <p:nvPr/>
          </p:nvCxnSpPr>
          <p:spPr>
            <a:xfrm flipV="1">
              <a:off x="3230686" y="1923783"/>
              <a:ext cx="776287" cy="3652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19" idx="0"/>
            </p:cNvCxnSpPr>
            <p:nvPr/>
          </p:nvCxnSpPr>
          <p:spPr>
            <a:xfrm>
              <a:off x="2613148" y="1408735"/>
              <a:ext cx="6351" cy="13406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5" idx="3"/>
              <a:endCxn id="20" idx="1"/>
            </p:cNvCxnSpPr>
            <p:nvPr/>
          </p:nvCxnSpPr>
          <p:spPr>
            <a:xfrm flipV="1">
              <a:off x="3854573" y="2471505"/>
              <a:ext cx="667894" cy="65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0" idx="3"/>
              <a:endCxn id="21" idx="1"/>
            </p:cNvCxnSpPr>
            <p:nvPr/>
          </p:nvCxnSpPr>
          <p:spPr>
            <a:xfrm>
              <a:off x="5770241" y="2471505"/>
              <a:ext cx="417977" cy="65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1" idx="3"/>
              <a:endCxn id="24" idx="1"/>
            </p:cNvCxnSpPr>
            <p:nvPr/>
          </p:nvCxnSpPr>
          <p:spPr>
            <a:xfrm>
              <a:off x="7435992" y="2478010"/>
              <a:ext cx="2751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23" idx="1"/>
              <a:endCxn id="15" idx="2"/>
            </p:cNvCxnSpPr>
            <p:nvPr/>
          </p:nvCxnSpPr>
          <p:spPr>
            <a:xfrm rot="10800000">
              <a:off x="3230687" y="2667000"/>
              <a:ext cx="1298131" cy="273760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16" idx="3"/>
              <a:endCxn id="17" idx="3"/>
            </p:cNvCxnSpPr>
            <p:nvPr/>
          </p:nvCxnSpPr>
          <p:spPr>
            <a:xfrm flipV="1">
              <a:off x="5770241" y="3256109"/>
              <a:ext cx="12700" cy="799628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>
            <a:off x="7239006" y="5661248"/>
            <a:ext cx="6690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39005" y="6165304"/>
            <a:ext cx="6690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53722" y="549197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양방향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62691" y="59960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단방향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20272" y="5386286"/>
            <a:ext cx="1866900" cy="11634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32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349</TotalTime>
  <Words>133</Words>
  <Application>Microsoft Office PowerPoint</Application>
  <PresentationFormat>화면 슬라이드 쇼(4:3)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광장</vt:lpstr>
      <vt:lpstr>사진이 기억 하는 책 RememBook</vt:lpstr>
      <vt:lpstr>목차</vt:lpstr>
      <vt:lpstr>중간 단계 목표 : Union ! </vt:lpstr>
      <vt:lpstr>기능 별 설명(Camera)</vt:lpstr>
      <vt:lpstr>기능 별 설명(Image)</vt:lpstr>
      <vt:lpstr>기능 별 설명(Information API)</vt:lpstr>
      <vt:lpstr>기능 별 설명(List)</vt:lpstr>
      <vt:lpstr>기능 별 설명(DataBase)</vt:lpstr>
      <vt:lpstr>RememBook 흐름 설명</vt:lpstr>
      <vt:lpstr>시  연</vt:lpstr>
      <vt:lpstr>개선 및 문제점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사진이 기억 하는 책 RememBook</dc:title>
  <dc:creator>JYG</dc:creator>
  <cp:lastModifiedBy>snoopy</cp:lastModifiedBy>
  <cp:revision>72</cp:revision>
  <dcterms:created xsi:type="dcterms:W3CDTF">2014-05-11T12:02:26Z</dcterms:created>
  <dcterms:modified xsi:type="dcterms:W3CDTF">2014-05-12T00:52:27Z</dcterms:modified>
</cp:coreProperties>
</file>