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8" r:id="rId3"/>
    <p:sldId id="260" r:id="rId4"/>
    <p:sldId id="284" r:id="rId5"/>
    <p:sldId id="285" r:id="rId6"/>
    <p:sldId id="286" r:id="rId7"/>
    <p:sldId id="289" r:id="rId8"/>
    <p:sldId id="288" r:id="rId9"/>
    <p:sldId id="287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63" r:id="rId1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BC 카드 B" panose="02020603020101020101" pitchFamily="18" charset="-127"/>
      <p:regular r:id="rId27"/>
    </p:embeddedFont>
    <p:embeddedFont>
      <p:font typeface="옥션고딕 B" panose="02000000000000000000" pitchFamily="2" charset="-127"/>
      <p:regular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5AC2D-A05A-413A-BDD4-A9407B461CDA}" type="doc">
      <dgm:prSet loTypeId="urn:microsoft.com/office/officeart/2005/8/layout/arrow2" loCatId="process" qsTypeId="urn:microsoft.com/office/officeart/2005/8/quickstyle/simple1" qsCatId="simple" csTypeId="urn:microsoft.com/office/officeart/2005/8/colors/colorful2" csCatId="colorful" phldr="1"/>
      <dgm:spPr/>
    </dgm:pt>
    <dgm:pt modelId="{096C091A-C87B-417A-BB23-4289173FA845}">
      <dgm:prSet phldrT="[텍스트]" custT="1"/>
      <dgm:spPr/>
      <dgm:t>
        <a:bodyPr/>
        <a:lstStyle/>
        <a:p>
          <a:pPr latinLnBrk="1"/>
          <a:r>
            <a:rPr lang="en-US" altLang="ko-KR" sz="36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1.0</a:t>
          </a:r>
          <a:endParaRPr lang="ko-KR" altLang="en-US" sz="3600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72DE2347-2A2A-4327-BE22-A97322268312}" type="parTrans" cxnId="{DFFF88B2-FED7-44E8-BE3C-5DB09A3826BF}">
      <dgm:prSet/>
      <dgm:spPr/>
      <dgm:t>
        <a:bodyPr/>
        <a:lstStyle/>
        <a:p>
          <a:pPr latinLnBrk="1"/>
          <a:endParaRPr lang="ko-KR" altLang="en-US"/>
        </a:p>
      </dgm:t>
    </dgm:pt>
    <dgm:pt modelId="{43E114ED-073D-4D54-81FC-9E3B1CC737BA}" type="sibTrans" cxnId="{DFFF88B2-FED7-44E8-BE3C-5DB09A3826BF}">
      <dgm:prSet/>
      <dgm:spPr/>
      <dgm:t>
        <a:bodyPr/>
        <a:lstStyle/>
        <a:p>
          <a:pPr latinLnBrk="1"/>
          <a:endParaRPr lang="ko-KR" altLang="en-US"/>
        </a:p>
      </dgm:t>
    </dgm:pt>
    <dgm:pt modelId="{986530E7-5DF5-4A79-9E80-FA2D37A20EF2}">
      <dgm:prSet phldrT="[텍스트]" custT="1"/>
      <dgm:spPr/>
      <dgm:t>
        <a:bodyPr/>
        <a:lstStyle/>
        <a:p>
          <a:pPr latinLnBrk="1"/>
          <a:r>
            <a:rPr lang="en-US" altLang="ko-KR" sz="36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1.10</a:t>
          </a:r>
          <a:endParaRPr lang="ko-KR" altLang="en-US" sz="3600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B227E2CA-2C4C-4E0B-897D-5ADFD9BBBFC5}" type="parTrans" cxnId="{10757B29-55B7-43AE-B6C1-D41B70AB6333}">
      <dgm:prSet/>
      <dgm:spPr/>
      <dgm:t>
        <a:bodyPr/>
        <a:lstStyle/>
        <a:p>
          <a:pPr latinLnBrk="1"/>
          <a:endParaRPr lang="ko-KR" altLang="en-US"/>
        </a:p>
      </dgm:t>
    </dgm:pt>
    <dgm:pt modelId="{0A096873-C763-423C-BDEE-611DBC6F0371}" type="sibTrans" cxnId="{10757B29-55B7-43AE-B6C1-D41B70AB6333}">
      <dgm:prSet/>
      <dgm:spPr/>
      <dgm:t>
        <a:bodyPr/>
        <a:lstStyle/>
        <a:p>
          <a:pPr latinLnBrk="1"/>
          <a:endParaRPr lang="ko-KR" altLang="en-US"/>
        </a:p>
      </dgm:t>
    </dgm:pt>
    <dgm:pt modelId="{0824D83A-62D0-4528-95CA-B9285A5252CE}">
      <dgm:prSet phldrT="[텍스트]" custT="1"/>
      <dgm:spPr/>
      <dgm:t>
        <a:bodyPr/>
        <a:lstStyle/>
        <a:p>
          <a:pPr latinLnBrk="1"/>
          <a:r>
            <a:rPr lang="en-US" altLang="ko-KR" sz="36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1.20</a:t>
          </a:r>
          <a:endParaRPr lang="ko-KR" altLang="en-US" sz="3600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68E744FD-D639-458F-985E-7A506DBF5BE0}" type="parTrans" cxnId="{EEBDE131-36B8-4A58-85B0-D59DE9A51A6D}">
      <dgm:prSet/>
      <dgm:spPr/>
      <dgm:t>
        <a:bodyPr/>
        <a:lstStyle/>
        <a:p>
          <a:pPr latinLnBrk="1"/>
          <a:endParaRPr lang="ko-KR" altLang="en-US"/>
        </a:p>
      </dgm:t>
    </dgm:pt>
    <dgm:pt modelId="{394D9766-8C4F-4950-85AA-E31022F45C0C}" type="sibTrans" cxnId="{EEBDE131-36B8-4A58-85B0-D59DE9A51A6D}">
      <dgm:prSet/>
      <dgm:spPr/>
      <dgm:t>
        <a:bodyPr/>
        <a:lstStyle/>
        <a:p>
          <a:pPr latinLnBrk="1"/>
          <a:endParaRPr lang="ko-KR" altLang="en-US"/>
        </a:p>
      </dgm:t>
    </dgm:pt>
    <dgm:pt modelId="{A4415FC9-8ABE-4170-8CC3-FE4F274DDB49}">
      <dgm:prSet phldrT="[텍스트]" custT="1"/>
      <dgm:spPr/>
      <dgm:t>
        <a:bodyPr/>
        <a:lstStyle/>
        <a:p>
          <a:pPr latinLnBrk="1"/>
          <a:r>
            <a:rPr lang="en-US" altLang="ko-KR" sz="36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1.21</a:t>
          </a:r>
          <a:endParaRPr lang="ko-KR" altLang="en-US" sz="3600" dirty="0">
            <a:latin typeface="BC 카드 B" panose="02020603020101020101" pitchFamily="18" charset="-127"/>
            <a:ea typeface="BC 카드 B" panose="02020603020101020101" pitchFamily="18" charset="-127"/>
          </a:endParaRPr>
        </a:p>
      </dgm:t>
    </dgm:pt>
    <dgm:pt modelId="{51EFCE54-C17B-4CDE-9A04-1412DE0D362B}" type="parTrans" cxnId="{AA95221D-80AF-4286-ADF8-A84047A12ABF}">
      <dgm:prSet/>
      <dgm:spPr/>
      <dgm:t>
        <a:bodyPr/>
        <a:lstStyle/>
        <a:p>
          <a:pPr latinLnBrk="1"/>
          <a:endParaRPr lang="ko-KR" altLang="en-US"/>
        </a:p>
      </dgm:t>
    </dgm:pt>
    <dgm:pt modelId="{8A7F956B-ED32-4C6A-A6E3-E172C71827F4}" type="sibTrans" cxnId="{AA95221D-80AF-4286-ADF8-A84047A12ABF}">
      <dgm:prSet/>
      <dgm:spPr/>
      <dgm:t>
        <a:bodyPr/>
        <a:lstStyle/>
        <a:p>
          <a:pPr latinLnBrk="1"/>
          <a:endParaRPr lang="ko-KR" altLang="en-US"/>
        </a:p>
      </dgm:t>
    </dgm:pt>
    <dgm:pt modelId="{DD9087D4-8C3A-447A-8807-C8B9FC876E96}" type="pres">
      <dgm:prSet presAssocID="{6445AC2D-A05A-413A-BDD4-A9407B461CDA}" presName="arrowDiagram" presStyleCnt="0">
        <dgm:presLayoutVars>
          <dgm:chMax val="5"/>
          <dgm:dir/>
          <dgm:resizeHandles val="exact"/>
        </dgm:presLayoutVars>
      </dgm:prSet>
      <dgm:spPr/>
    </dgm:pt>
    <dgm:pt modelId="{5294A36A-C643-4AC7-B036-E0A96294C8A1}" type="pres">
      <dgm:prSet presAssocID="{6445AC2D-A05A-413A-BDD4-A9407B461CDA}" presName="arrow" presStyleLbl="bgShp" presStyleIdx="0" presStyleCnt="1"/>
      <dgm:spPr/>
    </dgm:pt>
    <dgm:pt modelId="{8AD62A5A-C75D-4E74-A19E-4A146016D422}" type="pres">
      <dgm:prSet presAssocID="{6445AC2D-A05A-413A-BDD4-A9407B461CDA}" presName="arrowDiagram4" presStyleCnt="0"/>
      <dgm:spPr/>
    </dgm:pt>
    <dgm:pt modelId="{378A9729-A81D-4988-AF1F-20B9C50742AC}" type="pres">
      <dgm:prSet presAssocID="{096C091A-C87B-417A-BB23-4289173FA845}" presName="bullet4a" presStyleLbl="node1" presStyleIdx="0" presStyleCnt="4"/>
      <dgm:spPr/>
    </dgm:pt>
    <dgm:pt modelId="{8F0C2AE8-D930-4CD2-AA3E-546275CBC1C0}" type="pres">
      <dgm:prSet presAssocID="{096C091A-C87B-417A-BB23-4289173FA845}" presName="textBox4a" presStyleLbl="revTx" presStyleIdx="0" presStyleCnt="4">
        <dgm:presLayoutVars>
          <dgm:bulletEnabled val="1"/>
        </dgm:presLayoutVars>
      </dgm:prSet>
      <dgm:spPr/>
    </dgm:pt>
    <dgm:pt modelId="{6B2DC5EE-721C-441C-AEBF-95C21E0F0BEA}" type="pres">
      <dgm:prSet presAssocID="{986530E7-5DF5-4A79-9E80-FA2D37A20EF2}" presName="bullet4b" presStyleLbl="node1" presStyleIdx="1" presStyleCnt="4"/>
      <dgm:spPr/>
    </dgm:pt>
    <dgm:pt modelId="{AA086E5F-781D-43EF-BBAE-2F67235F6868}" type="pres">
      <dgm:prSet presAssocID="{986530E7-5DF5-4A79-9E80-FA2D37A20EF2}" presName="textBox4b" presStyleLbl="revTx" presStyleIdx="1" presStyleCnt="4">
        <dgm:presLayoutVars>
          <dgm:bulletEnabled val="1"/>
        </dgm:presLayoutVars>
      </dgm:prSet>
      <dgm:spPr/>
    </dgm:pt>
    <dgm:pt modelId="{0487F02B-20B3-4F4F-9341-F00385BCB70D}" type="pres">
      <dgm:prSet presAssocID="{0824D83A-62D0-4528-95CA-B9285A5252CE}" presName="bullet4c" presStyleLbl="node1" presStyleIdx="2" presStyleCnt="4"/>
      <dgm:spPr/>
    </dgm:pt>
    <dgm:pt modelId="{A66E57A4-CC0A-435B-ABA4-AC325F5E8166}" type="pres">
      <dgm:prSet presAssocID="{0824D83A-62D0-4528-95CA-B9285A5252CE}" presName="textBox4c" presStyleLbl="revTx" presStyleIdx="2" presStyleCnt="4">
        <dgm:presLayoutVars>
          <dgm:bulletEnabled val="1"/>
        </dgm:presLayoutVars>
      </dgm:prSet>
      <dgm:spPr/>
    </dgm:pt>
    <dgm:pt modelId="{E1C99907-5BC3-4A23-8564-208AD47D4671}" type="pres">
      <dgm:prSet presAssocID="{A4415FC9-8ABE-4170-8CC3-FE4F274DDB49}" presName="bullet4d" presStyleLbl="node1" presStyleIdx="3" presStyleCnt="4"/>
      <dgm:spPr/>
    </dgm:pt>
    <dgm:pt modelId="{0E20289C-C8A5-4A88-84BC-708B09653737}" type="pres">
      <dgm:prSet presAssocID="{A4415FC9-8ABE-4170-8CC3-FE4F274DDB49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DFFF88B2-FED7-44E8-BE3C-5DB09A3826BF}" srcId="{6445AC2D-A05A-413A-BDD4-A9407B461CDA}" destId="{096C091A-C87B-417A-BB23-4289173FA845}" srcOrd="0" destOrd="0" parTransId="{72DE2347-2A2A-4327-BE22-A97322268312}" sibTransId="{43E114ED-073D-4D54-81FC-9E3B1CC737BA}"/>
    <dgm:cxn modelId="{66F9BFB7-C68C-409C-8D56-D919B5540AB3}" type="presOf" srcId="{986530E7-5DF5-4A79-9E80-FA2D37A20EF2}" destId="{AA086E5F-781D-43EF-BBAE-2F67235F6868}" srcOrd="0" destOrd="0" presId="urn:microsoft.com/office/officeart/2005/8/layout/arrow2"/>
    <dgm:cxn modelId="{DF9AB311-B7A8-4887-8BB0-F7B6C8AE46D1}" type="presOf" srcId="{A4415FC9-8ABE-4170-8CC3-FE4F274DDB49}" destId="{0E20289C-C8A5-4A88-84BC-708B09653737}" srcOrd="0" destOrd="0" presId="urn:microsoft.com/office/officeart/2005/8/layout/arrow2"/>
    <dgm:cxn modelId="{EC482548-1967-4572-A24C-5E14689C4855}" type="presOf" srcId="{096C091A-C87B-417A-BB23-4289173FA845}" destId="{8F0C2AE8-D930-4CD2-AA3E-546275CBC1C0}" srcOrd="0" destOrd="0" presId="urn:microsoft.com/office/officeart/2005/8/layout/arrow2"/>
    <dgm:cxn modelId="{6655BCC8-B73A-462F-B425-7027FC02CCA7}" type="presOf" srcId="{6445AC2D-A05A-413A-BDD4-A9407B461CDA}" destId="{DD9087D4-8C3A-447A-8807-C8B9FC876E96}" srcOrd="0" destOrd="0" presId="urn:microsoft.com/office/officeart/2005/8/layout/arrow2"/>
    <dgm:cxn modelId="{10757B29-55B7-43AE-B6C1-D41B70AB6333}" srcId="{6445AC2D-A05A-413A-BDD4-A9407B461CDA}" destId="{986530E7-5DF5-4A79-9E80-FA2D37A20EF2}" srcOrd="1" destOrd="0" parTransId="{B227E2CA-2C4C-4E0B-897D-5ADFD9BBBFC5}" sibTransId="{0A096873-C763-423C-BDEE-611DBC6F0371}"/>
    <dgm:cxn modelId="{AA95221D-80AF-4286-ADF8-A84047A12ABF}" srcId="{6445AC2D-A05A-413A-BDD4-A9407B461CDA}" destId="{A4415FC9-8ABE-4170-8CC3-FE4F274DDB49}" srcOrd="3" destOrd="0" parTransId="{51EFCE54-C17B-4CDE-9A04-1412DE0D362B}" sibTransId="{8A7F956B-ED32-4C6A-A6E3-E172C71827F4}"/>
    <dgm:cxn modelId="{BB87E398-6E3C-4D43-9514-27281BE4623A}" type="presOf" srcId="{0824D83A-62D0-4528-95CA-B9285A5252CE}" destId="{A66E57A4-CC0A-435B-ABA4-AC325F5E8166}" srcOrd="0" destOrd="0" presId="urn:microsoft.com/office/officeart/2005/8/layout/arrow2"/>
    <dgm:cxn modelId="{EEBDE131-36B8-4A58-85B0-D59DE9A51A6D}" srcId="{6445AC2D-A05A-413A-BDD4-A9407B461CDA}" destId="{0824D83A-62D0-4528-95CA-B9285A5252CE}" srcOrd="2" destOrd="0" parTransId="{68E744FD-D639-458F-985E-7A506DBF5BE0}" sibTransId="{394D9766-8C4F-4950-85AA-E31022F45C0C}"/>
    <dgm:cxn modelId="{66052990-8D09-4D6D-A9BC-9D9E8C3C8A9F}" type="presParOf" srcId="{DD9087D4-8C3A-447A-8807-C8B9FC876E96}" destId="{5294A36A-C643-4AC7-B036-E0A96294C8A1}" srcOrd="0" destOrd="0" presId="urn:microsoft.com/office/officeart/2005/8/layout/arrow2"/>
    <dgm:cxn modelId="{04A23601-D5AC-40E4-9DED-9D10EE7C98DD}" type="presParOf" srcId="{DD9087D4-8C3A-447A-8807-C8B9FC876E96}" destId="{8AD62A5A-C75D-4E74-A19E-4A146016D422}" srcOrd="1" destOrd="0" presId="urn:microsoft.com/office/officeart/2005/8/layout/arrow2"/>
    <dgm:cxn modelId="{7120E908-2E95-4728-A288-98A16BEE22A1}" type="presParOf" srcId="{8AD62A5A-C75D-4E74-A19E-4A146016D422}" destId="{378A9729-A81D-4988-AF1F-20B9C50742AC}" srcOrd="0" destOrd="0" presId="urn:microsoft.com/office/officeart/2005/8/layout/arrow2"/>
    <dgm:cxn modelId="{3F0EF5B3-D8D8-4F81-B325-E30BFAC94442}" type="presParOf" srcId="{8AD62A5A-C75D-4E74-A19E-4A146016D422}" destId="{8F0C2AE8-D930-4CD2-AA3E-546275CBC1C0}" srcOrd="1" destOrd="0" presId="urn:microsoft.com/office/officeart/2005/8/layout/arrow2"/>
    <dgm:cxn modelId="{C47F7D7A-7149-425F-BA2E-7B1D515D0B2D}" type="presParOf" srcId="{8AD62A5A-C75D-4E74-A19E-4A146016D422}" destId="{6B2DC5EE-721C-441C-AEBF-95C21E0F0BEA}" srcOrd="2" destOrd="0" presId="urn:microsoft.com/office/officeart/2005/8/layout/arrow2"/>
    <dgm:cxn modelId="{07A4A01C-07AB-4B89-BBD0-095A44FCA748}" type="presParOf" srcId="{8AD62A5A-C75D-4E74-A19E-4A146016D422}" destId="{AA086E5F-781D-43EF-BBAE-2F67235F6868}" srcOrd="3" destOrd="0" presId="urn:microsoft.com/office/officeart/2005/8/layout/arrow2"/>
    <dgm:cxn modelId="{86DD5CF7-A64D-498E-A2DC-3371E8894166}" type="presParOf" srcId="{8AD62A5A-C75D-4E74-A19E-4A146016D422}" destId="{0487F02B-20B3-4F4F-9341-F00385BCB70D}" srcOrd="4" destOrd="0" presId="urn:microsoft.com/office/officeart/2005/8/layout/arrow2"/>
    <dgm:cxn modelId="{E24EB56B-644F-442D-8212-44D63CF513DB}" type="presParOf" srcId="{8AD62A5A-C75D-4E74-A19E-4A146016D422}" destId="{A66E57A4-CC0A-435B-ABA4-AC325F5E8166}" srcOrd="5" destOrd="0" presId="urn:microsoft.com/office/officeart/2005/8/layout/arrow2"/>
    <dgm:cxn modelId="{41C3BA7B-527A-4434-9F6E-A1E2AC670803}" type="presParOf" srcId="{8AD62A5A-C75D-4E74-A19E-4A146016D422}" destId="{E1C99907-5BC3-4A23-8564-208AD47D4671}" srcOrd="6" destOrd="0" presId="urn:microsoft.com/office/officeart/2005/8/layout/arrow2"/>
    <dgm:cxn modelId="{DDD8F7A4-53FD-4B9F-92F6-14DB5B65E25F}" type="presParOf" srcId="{8AD62A5A-C75D-4E74-A19E-4A146016D422}" destId="{0E20289C-C8A5-4A88-84BC-708B0965373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4A36A-C643-4AC7-B036-E0A96294C8A1}">
      <dsp:nvSpPr>
        <dsp:cNvPr id="0" name=""/>
        <dsp:cNvSpPr/>
      </dsp:nvSpPr>
      <dsp:spPr>
        <a:xfrm>
          <a:off x="949325" y="0"/>
          <a:ext cx="6502400" cy="4064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A9729-A81D-4988-AF1F-20B9C50742AC}">
      <dsp:nvSpPr>
        <dsp:cNvPr id="0" name=""/>
        <dsp:cNvSpPr/>
      </dsp:nvSpPr>
      <dsp:spPr>
        <a:xfrm>
          <a:off x="1589811" y="3021990"/>
          <a:ext cx="149555" cy="1495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C2AE8-D930-4CD2-AA3E-546275CBC1C0}">
      <dsp:nvSpPr>
        <dsp:cNvPr id="0" name=""/>
        <dsp:cNvSpPr/>
      </dsp:nvSpPr>
      <dsp:spPr>
        <a:xfrm>
          <a:off x="1664589" y="3096768"/>
          <a:ext cx="1111910" cy="96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46" tIns="0" rIns="0" bIns="0" numCol="1" spcCol="1270" anchor="t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1.0</a:t>
          </a:r>
          <a:endParaRPr lang="ko-KR" altLang="en-US" sz="3600" kern="1200" dirty="0">
            <a:latin typeface="BC 카드 B" panose="02020603020101020101" pitchFamily="18" charset="-127"/>
            <a:ea typeface="BC 카드 B" panose="02020603020101020101" pitchFamily="18" charset="-127"/>
          </a:endParaRPr>
        </a:p>
      </dsp:txBody>
      <dsp:txXfrm>
        <a:off x="1664589" y="3096768"/>
        <a:ext cx="1111910" cy="967232"/>
      </dsp:txXfrm>
    </dsp:sp>
    <dsp:sp modelId="{6B2DC5EE-721C-441C-AEBF-95C21E0F0BEA}">
      <dsp:nvSpPr>
        <dsp:cNvPr id="0" name=""/>
        <dsp:cNvSpPr/>
      </dsp:nvSpPr>
      <dsp:spPr>
        <a:xfrm>
          <a:off x="2646451" y="2076703"/>
          <a:ext cx="260096" cy="260096"/>
        </a:xfrm>
        <a:prstGeom prst="ellipse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86E5F-781D-43EF-BBAE-2F67235F6868}">
      <dsp:nvSpPr>
        <dsp:cNvPr id="0" name=""/>
        <dsp:cNvSpPr/>
      </dsp:nvSpPr>
      <dsp:spPr>
        <a:xfrm>
          <a:off x="2776499" y="2206751"/>
          <a:ext cx="1365504" cy="1857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19" tIns="0" rIns="0" bIns="0" numCol="1" spcCol="1270" anchor="t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1.10</a:t>
          </a:r>
          <a:endParaRPr lang="ko-KR" altLang="en-US" sz="3600" kern="1200" dirty="0">
            <a:latin typeface="BC 카드 B" panose="02020603020101020101" pitchFamily="18" charset="-127"/>
            <a:ea typeface="BC 카드 B" panose="02020603020101020101" pitchFamily="18" charset="-127"/>
          </a:endParaRPr>
        </a:p>
      </dsp:txBody>
      <dsp:txXfrm>
        <a:off x="2776499" y="2206751"/>
        <a:ext cx="1365504" cy="1857248"/>
      </dsp:txXfrm>
    </dsp:sp>
    <dsp:sp modelId="{0487F02B-20B3-4F4F-9341-F00385BCB70D}">
      <dsp:nvSpPr>
        <dsp:cNvPr id="0" name=""/>
        <dsp:cNvSpPr/>
      </dsp:nvSpPr>
      <dsp:spPr>
        <a:xfrm>
          <a:off x="3995699" y="1380134"/>
          <a:ext cx="344627" cy="344627"/>
        </a:xfrm>
        <a:prstGeom prst="ellipse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E57A4-CC0A-435B-ABA4-AC325F5E8166}">
      <dsp:nvSpPr>
        <dsp:cNvPr id="0" name=""/>
        <dsp:cNvSpPr/>
      </dsp:nvSpPr>
      <dsp:spPr>
        <a:xfrm>
          <a:off x="4168013" y="1552447"/>
          <a:ext cx="1365504" cy="2511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11" tIns="0" rIns="0" bIns="0" numCol="1" spcCol="1270" anchor="t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1.20</a:t>
          </a:r>
          <a:endParaRPr lang="ko-KR" altLang="en-US" sz="3600" kern="1200" dirty="0">
            <a:latin typeface="BC 카드 B" panose="02020603020101020101" pitchFamily="18" charset="-127"/>
            <a:ea typeface="BC 카드 B" panose="02020603020101020101" pitchFamily="18" charset="-127"/>
          </a:endParaRPr>
        </a:p>
      </dsp:txBody>
      <dsp:txXfrm>
        <a:off x="4168013" y="1552447"/>
        <a:ext cx="1365504" cy="2511552"/>
      </dsp:txXfrm>
    </dsp:sp>
    <dsp:sp modelId="{E1C99907-5BC3-4A23-8564-208AD47D4671}">
      <dsp:nvSpPr>
        <dsp:cNvPr id="0" name=""/>
        <dsp:cNvSpPr/>
      </dsp:nvSpPr>
      <dsp:spPr>
        <a:xfrm>
          <a:off x="5465241" y="919276"/>
          <a:ext cx="461670" cy="461670"/>
        </a:xfrm>
        <a:prstGeom prst="ellipse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0289C-C8A5-4A88-84BC-708B09653737}">
      <dsp:nvSpPr>
        <dsp:cNvPr id="0" name=""/>
        <dsp:cNvSpPr/>
      </dsp:nvSpPr>
      <dsp:spPr>
        <a:xfrm>
          <a:off x="5696077" y="1150111"/>
          <a:ext cx="1365504" cy="291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30" tIns="0" rIns="0" bIns="0" numCol="1" spcCol="1270" anchor="t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latin typeface="BC 카드 B" panose="02020603020101020101" pitchFamily="18" charset="-127"/>
              <a:ea typeface="BC 카드 B" panose="02020603020101020101" pitchFamily="18" charset="-127"/>
            </a:rPr>
            <a:t>1.21</a:t>
          </a:r>
          <a:endParaRPr lang="ko-KR" altLang="en-US" sz="3600" kern="1200" dirty="0">
            <a:latin typeface="BC 카드 B" panose="02020603020101020101" pitchFamily="18" charset="-127"/>
            <a:ea typeface="BC 카드 B" panose="02020603020101020101" pitchFamily="18" charset="-127"/>
          </a:endParaRPr>
        </a:p>
      </dsp:txBody>
      <dsp:txXfrm>
        <a:off x="5696077" y="1150111"/>
        <a:ext cx="1365504" cy="2913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F478F-EDB2-4634-AB80-7731823CF0AE}" type="datetimeFigureOut">
              <a:rPr lang="ko-KR" altLang="en-US" smtClean="0"/>
              <a:pPr/>
              <a:t>2014-05-25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B3448-2056-4CB7-A307-AC12DEB0CF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4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B3448-2056-4CB7-A307-AC12DEB0CFD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1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9106-90C2-4450-837D-7C2DF2BC59BB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3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58F-57A6-4023-A8F8-FC99A6F9A001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4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6268-611C-4B74-BE79-643C5EDD3E24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1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5EBC-6D64-48BD-896B-77627474D6AD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0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47D4-2718-45EF-BCF1-CFD83109D7E7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30B-46C2-470C-B966-168CC8185F63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6601-7F32-48A7-8B2B-6C541C26BBDD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9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7B07-A397-4D81-A8AB-F65602847C53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3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E45-2BE4-4FB9-8DB1-2480A536A9B5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FEA77B2-75D8-476C-A41A-6AAF5E329F56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471A-F367-482C-8010-8CB14AB5AA8F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F58592-1171-4D9D-9040-F4AA290F988F}" type="datetime1">
              <a:rPr lang="en-US" altLang="ko-KR" smtClean="0"/>
              <a:pPr/>
              <a:t>5/25/2014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67117" y="3955775"/>
            <a:ext cx="7858125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704552" y="2055716"/>
            <a:ext cx="5899370" cy="1261884"/>
            <a:chOff x="2229020" y="2418550"/>
            <a:chExt cx="5899370" cy="1261884"/>
          </a:xfrm>
        </p:grpSpPr>
        <p:sp>
          <p:nvSpPr>
            <p:cNvPr id="5" name="TextBox 4"/>
            <p:cNvSpPr txBox="1"/>
            <p:nvPr/>
          </p:nvSpPr>
          <p:spPr>
            <a:xfrm>
              <a:off x="4987787" y="2418550"/>
              <a:ext cx="3140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캡스톤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 디자인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프로젝트 </a:t>
              </a:r>
              <a:r>
                <a:rPr lang="ko-KR" altLang="en-US" sz="1600" dirty="0" smtClean="0">
                  <a:latin typeface="BC 카드 B" panose="02020603020101020101" pitchFamily="18" charset="-127"/>
                  <a:ea typeface="BC 카드 B" panose="02020603020101020101" pitchFamily="18" charset="-127"/>
                </a:rPr>
                <a:t>제작보고</a:t>
              </a:r>
              <a:endPara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29020" y="2757104"/>
              <a:ext cx="58336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사진이 기억하는 책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endParaRPr>
            </a:p>
          </p:txBody>
        </p:sp>
      </p:grp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2482102" y="5222600"/>
            <a:ext cx="4344270" cy="9496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옥션고딕 B" panose="02000000000000000000" pitchFamily="2" charset="-127"/>
                <a:ea typeface="옥션고딕 B" panose="02000000000000000000" pitchFamily="2" charset="-127"/>
              </a:rPr>
              <a:t>RememBook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옥션고딕 B" panose="02000000000000000000" pitchFamily="2" charset="-127"/>
              <a:ea typeface="옥션고딕 B" panose="02000000000000000000" pitchFamily="2" charset="-127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김경욱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이경민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권태욱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장윤권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양준호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6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초기 </a:t>
            </a:r>
            <a:r>
              <a:rPr lang="en-US" altLang="ko-KR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vs </a:t>
            </a:r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현재</a:t>
            </a:r>
            <a:endParaRPr lang="ko-KR" altLang="en-US" sz="1400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90" y="769186"/>
            <a:ext cx="2922963" cy="516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8" y="769186"/>
            <a:ext cx="3167063" cy="5169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3434" y="323925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Loading Splash </a:t>
            </a:r>
            <a:r>
              <a:rPr lang="ko-KR" altLang="en-US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추가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8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초기 </a:t>
            </a:r>
            <a:r>
              <a:rPr lang="en-US" altLang="ko-KR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vs </a:t>
            </a:r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현재</a:t>
            </a:r>
            <a:endParaRPr lang="ko-KR" altLang="en-US" sz="1400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90" y="769186"/>
            <a:ext cx="2922962" cy="516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63" y="769186"/>
            <a:ext cx="3166732" cy="5169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7585" y="35520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Ui</a:t>
            </a:r>
            <a:r>
              <a:rPr lang="en-US" altLang="ko-KR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디자인 추가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3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초기 </a:t>
            </a:r>
            <a:r>
              <a:rPr lang="en-US" altLang="ko-KR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vs </a:t>
            </a:r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현재</a:t>
            </a:r>
            <a:endParaRPr lang="ko-KR" altLang="en-US" sz="1400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90" y="769186"/>
            <a:ext cx="2922962" cy="516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4" y="769186"/>
            <a:ext cx="3016531" cy="5169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08581" y="307777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삭제 메시지 추가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3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초기 </a:t>
            </a:r>
            <a:r>
              <a:rPr lang="en-US" altLang="ko-KR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vs </a:t>
            </a:r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현재</a:t>
            </a:r>
            <a:endParaRPr lang="ko-KR" altLang="en-US" sz="1400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90" y="769186"/>
            <a:ext cx="2922962" cy="516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63" y="769186"/>
            <a:ext cx="3166732" cy="5169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1855" y="30777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검색창</a:t>
            </a:r>
            <a:r>
              <a:rPr lang="ko-KR" altLang="en-US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 변경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4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초기 </a:t>
            </a:r>
            <a:r>
              <a:rPr lang="en-US" altLang="ko-KR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vs </a:t>
            </a:r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현재</a:t>
            </a:r>
            <a:endParaRPr lang="ko-KR" altLang="en-US" sz="1400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90" y="769186"/>
            <a:ext cx="2922962" cy="516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63" y="769186"/>
            <a:ext cx="3166732" cy="5169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6783" y="307777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검색 결과 합병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6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초기 </a:t>
            </a:r>
            <a:r>
              <a:rPr lang="en-US" altLang="ko-KR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vs </a:t>
            </a:r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현재</a:t>
            </a:r>
            <a:endParaRPr lang="ko-KR" altLang="en-US" sz="1400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90" y="769186"/>
            <a:ext cx="2922962" cy="5169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9" y="769186"/>
            <a:ext cx="2877199" cy="51694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513" y="24799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사진 목록 </a:t>
            </a:r>
            <a:r>
              <a:rPr lang="en-US" altLang="ko-KR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Ui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추가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8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8299" y="5717626"/>
            <a:ext cx="61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소스의 내부적인 구조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,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지원 버전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,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클래스 이름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등 수정</a:t>
            </a:r>
            <a:endParaRPr lang="en-US" altLang="ko-KR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740850"/>
            <a:ext cx="2695575" cy="4476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89" y="740850"/>
            <a:ext cx="2574414" cy="4349552"/>
          </a:xfrm>
          <a:prstGeom prst="rect">
            <a:avLst/>
          </a:prstGeom>
        </p:spPr>
      </p:pic>
      <p:sp>
        <p:nvSpPr>
          <p:cNvPr id="7" name="위쪽 화살표 6"/>
          <p:cNvSpPr/>
          <p:nvPr/>
        </p:nvSpPr>
        <p:spPr>
          <a:xfrm>
            <a:off x="7037677" y="597976"/>
            <a:ext cx="393036" cy="51645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88129" y="808576"/>
            <a:ext cx="13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내구성 증가</a:t>
            </a:r>
            <a:endParaRPr lang="en-US" altLang="ko-KR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250" y="740850"/>
            <a:ext cx="600075" cy="1153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52647" y="299345"/>
            <a:ext cx="50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1.0</a:t>
            </a:r>
            <a:endParaRPr lang="en-US" altLang="ko-KR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5674" y="299345"/>
            <a:ext cx="6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1.21</a:t>
            </a:r>
            <a:endParaRPr lang="en-US" altLang="ko-KR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1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299" y="20383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앞으로의 계획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1135" y="2032637"/>
            <a:ext cx="54152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독자적인 실행이 가능한 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카메라 기능 </a:t>
            </a:r>
            <a:r>
              <a:rPr lang="en-US" altLang="ko-KR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(</a:t>
            </a:r>
            <a:r>
              <a:rPr lang="ko-KR" altLang="en-US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현재 </a:t>
            </a:r>
            <a:r>
              <a:rPr lang="en-US" altLang="ko-KR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60%)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사진 저장하기 전 </a:t>
            </a:r>
            <a:r>
              <a:rPr lang="ko-KR" altLang="en-US" dirty="0" smtClean="0">
                <a:solidFill>
                  <a:srgbClr val="00B050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이미지 꾸미는 기능 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(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현재 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20%)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페이스북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, </a:t>
            </a:r>
            <a:r>
              <a:rPr lang="ko-KR" altLang="en-US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트위터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, </a:t>
            </a:r>
            <a:r>
              <a:rPr lang="ko-KR" altLang="en-US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드랍박스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dirty="0">
                <a:solidFill>
                  <a:srgbClr val="00B0F0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SNS </a:t>
            </a:r>
            <a:r>
              <a:rPr lang="ko-KR" altLang="en-US" dirty="0" smtClean="0">
                <a:solidFill>
                  <a:srgbClr val="00B0F0"/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연동 </a:t>
            </a:r>
            <a:r>
              <a:rPr lang="en-US" altLang="ko-KR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(</a:t>
            </a:r>
            <a:r>
              <a:rPr lang="ko-KR" altLang="en-US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현재 </a:t>
            </a:r>
            <a:r>
              <a:rPr lang="en-US" altLang="ko-KR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40%)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멘토의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요구사항과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버그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9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9707" y="3328037"/>
            <a:ext cx="270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감사합니다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6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BC 카드 B" panose="02020603020101020101" pitchFamily="18" charset="-127"/>
                <a:ea typeface="BC 카드 B" panose="02020603020101020101" pitchFamily="18" charset="-127"/>
              </a:rPr>
              <a:t>목 차</a:t>
            </a:r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3" name="내용 개체 틀 6"/>
          <p:cNvSpPr txBox="1">
            <a:spLocks/>
          </p:cNvSpPr>
          <p:nvPr/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SzPct val="70000"/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제작</a:t>
            </a:r>
            <a:endParaRPr lang="en-US" altLang="ko-KR" dirty="0" smtClean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pPr>
              <a:lnSpc>
                <a:spcPct val="160000"/>
              </a:lnSpc>
              <a:buSzPct val="70000"/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앞으로의 계획</a:t>
            </a:r>
            <a:endParaRPr lang="ko-KR" altLang="en-US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1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2095498"/>
            <a:ext cx="2295525" cy="39338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224" y="356237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5</a:t>
            </a:r>
            <a:r>
              <a:rPr lang="ko-KR" altLang="en-US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월 </a:t>
            </a:r>
            <a:r>
              <a:rPr lang="en-US" altLang="ko-KR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12</a:t>
            </a:r>
            <a:r>
              <a:rPr lang="ko-KR" altLang="en-US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일 </a:t>
            </a:r>
            <a:endParaRPr lang="en-US" altLang="ko-KR" dirty="0" smtClean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endParaRPr lang="en-US" altLang="ko-KR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en-US" altLang="ko-KR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RememBook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dirty="0" err="1" smtClean="0">
                <a:latin typeface="BC 카드 B" panose="02020603020101020101" pitchFamily="18" charset="-127"/>
                <a:ea typeface="BC 카드 B" panose="02020603020101020101" pitchFamily="18" charset="-127"/>
              </a:rPr>
              <a:t>Ver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1.0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초기 버전 공개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1" y="2095498"/>
            <a:ext cx="2409825" cy="393382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2095498"/>
            <a:ext cx="2409825" cy="39338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2095497"/>
            <a:ext cx="2409825" cy="3933825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>
            <a:off x="361949" y="1771650"/>
            <a:ext cx="8505826" cy="1524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"/>
          <a:stretch/>
        </p:blipFill>
        <p:spPr>
          <a:xfrm>
            <a:off x="5319711" y="2095503"/>
            <a:ext cx="2295525" cy="394334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8" y="2105021"/>
            <a:ext cx="22955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" y="298453"/>
            <a:ext cx="5074706" cy="4168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58" y="2358305"/>
            <a:ext cx="5436591" cy="3944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7053" y="1242062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1.0 </a:t>
            </a:r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에서 나온 문제점들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369" y="4747262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        미해결</a:t>
            </a:r>
            <a:endParaRPr lang="en-US" altLang="ko-KR" dirty="0" smtClean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en-US" altLang="ko-KR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 </a:t>
            </a:r>
            <a:endParaRPr lang="en-US" altLang="ko-KR" dirty="0" smtClean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dirty="0" smtClean="0">
                <a:latin typeface="BC 카드 B" panose="02020603020101020101" pitchFamily="18" charset="-127"/>
                <a:ea typeface="BC 카드 B" panose="02020603020101020101" pitchFamily="18" charset="-127"/>
              </a:rPr>
              <a:t>                                </a:t>
            </a:r>
            <a:r>
              <a:rPr lang="ko-KR" altLang="en-US" dirty="0" smtClean="0">
                <a:solidFill>
                  <a:srgbClr val="C00000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해결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6200000">
            <a:off x="1247051" y="4499230"/>
            <a:ext cx="257175" cy="23888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8308" y="5365389"/>
            <a:ext cx="257175" cy="23888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479327076"/>
              </p:ext>
            </p:extLst>
          </p:nvPr>
        </p:nvGraphicFramePr>
        <p:xfrm>
          <a:off x="552450" y="1251587"/>
          <a:ext cx="84010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49059" y="312782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1"/>
                </a:solidFill>
                <a:latin typeface="BC 카드 B" panose="02020603020101020101" pitchFamily="18" charset="-127"/>
                <a:ea typeface="BC 카드 B" panose="02020603020101020101" pitchFamily="18" charset="-127"/>
              </a:rPr>
              <a:t>현재</a:t>
            </a:r>
            <a:endParaRPr lang="ko-KR" altLang="en-US" sz="2000" dirty="0">
              <a:solidFill>
                <a:schemeClr val="accent1"/>
              </a:solidFill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 flipV="1">
            <a:off x="6562781" y="2908754"/>
            <a:ext cx="238125" cy="2190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3809885"/>
            <a:ext cx="457315" cy="4573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96" y="1314450"/>
            <a:ext cx="761885" cy="76188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39" y="2076335"/>
            <a:ext cx="676161" cy="67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899" y="632669"/>
            <a:ext cx="8601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Ver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 1.10</a:t>
            </a:r>
          </a:p>
          <a:p>
            <a:endParaRPr lang="en-US" altLang="ko-KR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어플리케이션 아이콘을 추가하였습니다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앱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실행 후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3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초간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스플레시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이미지를 추가하였습니다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첫 메인 페이지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(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책 목록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) </a:t>
            </a:r>
            <a:r>
              <a:rPr lang="en-US" altLang="ko-KR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ui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를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수정하였습니다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책 검색 페이지를 하나로 통합하였고 </a:t>
            </a:r>
            <a:r>
              <a:rPr lang="en-US" altLang="ko-KR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ui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를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수정하였습니다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검색어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입력 후 검색 버튼을 클릭하지 않고도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서치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(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소프트키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엔터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)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로 검색 명령을 할 수 있습니다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책을 선택했을 경우 바로 등록하지 않고 사용자에게 묻는 창을 추가하였습니다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en-US" altLang="ko-KR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com.remembook.search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</a:t>
            </a: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소스코드를 정리하였습니다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r>
              <a:rPr lang="en-US" altLang="ko-KR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isbn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을 추가하였고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유니크값으로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지정하였습니다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en-US" altLang="ko-KR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come.remembook.main</a:t>
            </a:r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소스코드를 정리하였습니다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  <a:endParaRPr lang="ko-KR" altLang="en-US" sz="1600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9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899" y="632669"/>
            <a:ext cx="860107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Ver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 1.20</a:t>
            </a:r>
          </a:p>
          <a:p>
            <a:endParaRPr lang="en-US" altLang="ko-KR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!* 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반드시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어플을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완전히 삭제하고 다시 설치 필요</a:t>
            </a:r>
          </a:p>
          <a:p>
            <a:endParaRPr lang="ko-KR" altLang="en-US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endParaRPr lang="ko-KR" altLang="en-US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사진 목록의 </a:t>
            </a:r>
            <a:r>
              <a:rPr lang="en-US" altLang="ko-KR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ui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를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수정하였습니다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책 목록에서 책을 누르고 있으면 삭제하는 방식에서 재확인 창을 띄우게 변경했습니다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최소 버전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API 10,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타겟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버전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API 19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로 설정하였습니다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프로젝트의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안드로이드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버전을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4.0.3(API 15)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으로 설정하였습니다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이제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2.3.3(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진저브레드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)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부터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4.4.2(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킷켓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)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까지의 버전에서 실행 가능합니다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클래스 </a:t>
            </a:r>
            <a:r>
              <a:rPr lang="ko-KR" altLang="en-US" sz="1600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네이밍을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 수정하였습니다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</a:p>
          <a:p>
            <a:endParaRPr lang="en-US" altLang="ko-KR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몇몇 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deprecated</a:t>
            </a:r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를 제외하고 소스코드를 전부 수정하였습니다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  <a:endParaRPr lang="ko-KR" altLang="en-US" sz="1400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9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899" y="632669"/>
            <a:ext cx="86010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BC 카드 B" panose="02020603020101020101" pitchFamily="18" charset="-127"/>
                <a:ea typeface="BC 카드 B" panose="02020603020101020101" pitchFamily="18" charset="-127"/>
              </a:rPr>
              <a:t>Ver</a:t>
            </a:r>
            <a:r>
              <a:rPr lang="en-US" altLang="ko-KR" dirty="0">
                <a:latin typeface="BC 카드 B" panose="02020603020101020101" pitchFamily="18" charset="-127"/>
                <a:ea typeface="BC 카드 B" panose="02020603020101020101" pitchFamily="18" charset="-127"/>
              </a:rPr>
              <a:t> 1.21</a:t>
            </a:r>
          </a:p>
          <a:p>
            <a:endParaRPr lang="en-US" altLang="ko-KR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책 검색 후 목록을 리스트 맨 아래로 내리면 자동으로 추가 되는 기능을 넣었으나</a:t>
            </a:r>
          </a:p>
          <a:p>
            <a:endParaRPr lang="ko-KR" altLang="en-US" sz="1600" dirty="0">
              <a:latin typeface="BC 카드 B" panose="02020603020101020101" pitchFamily="18" charset="-127"/>
              <a:ea typeface="BC 카드 B" panose="02020603020101020101" pitchFamily="18" charset="-127"/>
            </a:endParaRPr>
          </a:p>
          <a:p>
            <a:r>
              <a:rPr lang="ko-KR" altLang="en-US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현재 리스트가 추가되면서 목록 맨 위로 올라가버립니다</a:t>
            </a:r>
            <a:r>
              <a:rPr lang="en-US" altLang="ko-KR" sz="1600" dirty="0">
                <a:latin typeface="BC 카드 B" panose="02020603020101020101" pitchFamily="18" charset="-127"/>
                <a:ea typeface="BC 카드 B" panose="02020603020101020101" pitchFamily="18" charset="-127"/>
              </a:rPr>
              <a:t>.</a:t>
            </a:r>
            <a:endParaRPr lang="ko-KR" altLang="en-US" sz="1200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8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초기 </a:t>
            </a:r>
            <a:r>
              <a:rPr lang="en-US" altLang="ko-KR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vs </a:t>
            </a:r>
            <a:r>
              <a:rPr lang="ko-KR" altLang="en-US" sz="1400" dirty="0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현재</a:t>
            </a:r>
            <a:endParaRPr lang="ko-KR" altLang="en-US" sz="1400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90" y="769185"/>
            <a:ext cx="2922963" cy="51694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8" y="769185"/>
            <a:ext cx="3167063" cy="516941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352550" y="3038475"/>
            <a:ext cx="1228725" cy="122872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145828" y="2190750"/>
            <a:ext cx="959947" cy="959947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61855" y="36933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effectLst/>
                <a:latin typeface="BC 카드 B" panose="02020603020101020101" pitchFamily="18" charset="-127"/>
                <a:ea typeface="BC 카드 B" panose="02020603020101020101" pitchFamily="18" charset="-127"/>
              </a:rPr>
              <a:t>아이콘 추가</a:t>
            </a:r>
            <a:endParaRPr lang="ko-KR" altLang="en-US" dirty="0">
              <a:effectLst/>
              <a:latin typeface="BC 카드 B" panose="02020603020101020101" pitchFamily="18" charset="-127"/>
              <a:ea typeface="BC 카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3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695</TotalTime>
  <Words>332</Words>
  <Application>Microsoft Office PowerPoint</Application>
  <PresentationFormat>화면 슬라이드 쇼(4:3)</PresentationFormat>
  <Paragraphs>105</Paragraphs>
  <Slides>18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Calibri</vt:lpstr>
      <vt:lpstr>Wingdings</vt:lpstr>
      <vt:lpstr>BC 카드 B</vt:lpstr>
      <vt:lpstr>옥션고딕 B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49</cp:revision>
  <dcterms:created xsi:type="dcterms:W3CDTF">2014-04-20T05:18:07Z</dcterms:created>
  <dcterms:modified xsi:type="dcterms:W3CDTF">2014-05-25T16:08:40Z</dcterms:modified>
</cp:coreProperties>
</file>