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6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5" r:id="rId9"/>
    <p:sldId id="270" r:id="rId10"/>
    <p:sldId id="271" r:id="rId11"/>
    <p:sldId id="272" r:id="rId12"/>
    <p:sldId id="273" r:id="rId13"/>
    <p:sldId id="274" r:id="rId14"/>
    <p:sldId id="266" r:id="rId15"/>
    <p:sldId id="276" r:id="rId16"/>
    <p:sldId id="275" r:id="rId17"/>
    <p:sldId id="277" r:id="rId18"/>
    <p:sldId id="267" r:id="rId19"/>
    <p:sldId id="278" r:id="rId20"/>
    <p:sldId id="268" r:id="rId21"/>
    <p:sldId id="279" r:id="rId22"/>
    <p:sldId id="280" r:id="rId23"/>
    <p:sldId id="281" r:id="rId24"/>
    <p:sldId id="282" r:id="rId25"/>
    <p:sldId id="263" r:id="rId2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BC 카드 B" panose="02020603020101020101" pitchFamily="18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10A2A-19AD-4738-9FAF-D16C3C085B8E}" type="doc">
      <dgm:prSet loTypeId="urn:microsoft.com/office/officeart/2005/8/layout/radial4" loCatId="relationship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992F547-B9E3-4FF8-BBB9-5A0396800C1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APP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721CAB6F-0601-41C1-A03C-05DC0AAFBD6F}" type="parTrans" cxnId="{24B11547-A0FA-432C-A3E8-EBF7240ABBA6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AFDAC529-AB6D-4411-81C5-4C94BBAD40E9}" type="sibTrans" cxnId="{24B11547-A0FA-432C-A3E8-EBF7240ABBA6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F1C6F987-865C-48A0-BE66-F73A0BCF4D8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Camera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1DCC466A-0100-4BCC-9FCB-32A3D997986C}" type="parTrans" cxnId="{20E7DB22-193B-4B1C-9C45-55DA7A3FF4AC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8C47E902-D70C-4306-A959-9B216A68CB4B}" type="sibTrans" cxnId="{20E7DB22-193B-4B1C-9C45-55DA7A3FF4AC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55B999C4-F3F1-4362-8882-CE3F5B00E51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Image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49F379E-51C1-4274-AA71-3EFDAF18C817}" type="parTrans" cxnId="{9489B1F5-8218-421F-A558-BC953293D51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90AE5D1-7717-4E6C-9F3B-3A89343DD8A0}" type="sibTrans" cxnId="{9489B1F5-8218-421F-A558-BC953293D51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652C0555-CE5C-4441-B6DD-D8258DDEE365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BC 카드 B" panose="02020603020101020101" pitchFamily="18" charset="-127"/>
              <a:ea typeface="BC 카드 B" panose="02020603020101020101" pitchFamily="18" charset="-127"/>
            </a:rPr>
            <a:t>Infor</a:t>
          </a:r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.</a:t>
          </a:r>
          <a:b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</a:br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API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03156628-70C8-40EF-B003-7E1D30DB44CE}" type="parTrans" cxnId="{71541F32-9D6B-4824-845D-DC2D4A720E9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B20CBC85-7F36-4715-9093-025CA9F00B18}" type="sibTrans" cxnId="{71541F32-9D6B-4824-845D-DC2D4A720E9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D009B7A-D229-414E-9A3C-0BBBB3FF0F3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List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4D831CE-E7D1-41A8-AD96-83C6B6BD849E}" type="parTrans" cxnId="{D0F4D3EE-92FE-4CDD-ABD6-2B9125D64C8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B10D1AC-FB4D-4D5B-947D-4E0F6303F22D}" type="sibTrans" cxnId="{D0F4D3EE-92FE-4CDD-ABD6-2B9125D64C8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3302166-ED98-4470-8602-274EC38F43F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DB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A0BA8C99-7E54-43FB-AB5D-722077EBDD24}" type="parTrans" cxnId="{E787C4B5-5798-4667-95A2-E0480DE37C6B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B17F28DD-FA4C-4206-BB59-7758B5B15AF1}" type="sibTrans" cxnId="{E787C4B5-5798-4667-95A2-E0480DE37C6B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C86FBE30-72BD-4073-A3C2-02B5287CB00B}" type="pres">
      <dgm:prSet presAssocID="{20710A2A-19AD-4738-9FAF-D16C3C085B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6EC47-2B1D-4166-8C67-8D0B7213C525}" type="pres">
      <dgm:prSet presAssocID="{7992F547-B9E3-4FF8-BBB9-5A0396800C1E}" presName="centerShape" presStyleLbl="node0" presStyleIdx="0" presStyleCnt="1"/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1FD9D0-E4B6-4484-A7CB-1F5F3289BB5A}" type="pres">
      <dgm:prSet presAssocID="{1DCC466A-0100-4BCC-9FCB-32A3D997986C}" presName="parTrans" presStyleLbl="bg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DDE425A-0B34-4DD2-BF42-98C72ADFD887}" type="pres">
      <dgm:prSet presAssocID="{F1C6F987-865C-48A0-BE66-F73A0BCF4D8C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D63635-9CD9-46B7-A418-F23985037939}" type="pres">
      <dgm:prSet presAssocID="{D49F379E-51C1-4274-AA71-3EFDAF18C817}" presName="parTrans" presStyleLbl="bg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4B0D8CB-78BA-4184-A8D7-F11166341FBF}" type="pres">
      <dgm:prSet presAssocID="{55B999C4-F3F1-4362-8882-CE3F5B00E514}" presName="node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A52DD93-3A6B-47D6-B81E-4793F9AF995C}" type="pres">
      <dgm:prSet presAssocID="{03156628-70C8-40EF-B003-7E1D30DB44CE}" presName="parTrans" presStyleLbl="bg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724F97E-E384-4B45-B225-7E48DE8CADF0}" type="pres">
      <dgm:prSet presAssocID="{652C0555-CE5C-4441-B6DD-D8258DDEE365}" presName="node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BE9AE9A-5451-4B55-9020-9C516015B0D8}" type="pres">
      <dgm:prSet presAssocID="{D4D831CE-E7D1-41A8-AD96-83C6B6BD849E}" presName="parTrans" presStyleLbl="bg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6F717A-1330-48A1-AB55-BC540A0A4787}" type="pres">
      <dgm:prSet presAssocID="{4D009B7A-D229-414E-9A3C-0BBBB3FF0F35}" presName="node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0BBC0AD-03B8-4357-8C96-D6ACFD2D8555}" type="pres">
      <dgm:prSet presAssocID="{A0BA8C99-7E54-43FB-AB5D-722077EBDD24}" presName="parTrans" presStyleLbl="bg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31E6C54-9861-4E8B-8021-E357E41A7159}" type="pres">
      <dgm:prSet presAssocID="{43302166-ED98-4470-8602-274EC38F43FC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20E7DB22-193B-4B1C-9C45-55DA7A3FF4AC}" srcId="{7992F547-B9E3-4FF8-BBB9-5A0396800C1E}" destId="{F1C6F987-865C-48A0-BE66-F73A0BCF4D8C}" srcOrd="0" destOrd="0" parTransId="{1DCC466A-0100-4BCC-9FCB-32A3D997986C}" sibTransId="{8C47E902-D70C-4306-A959-9B216A68CB4B}"/>
    <dgm:cxn modelId="{9691DB4D-EBA9-4FC7-9B56-6EF8C9310E7A}" type="presOf" srcId="{4D009B7A-D229-414E-9A3C-0BBBB3FF0F35}" destId="{E96F717A-1330-48A1-AB55-BC540A0A4787}" srcOrd="0" destOrd="0" presId="urn:microsoft.com/office/officeart/2005/8/layout/radial4"/>
    <dgm:cxn modelId="{24B11547-A0FA-432C-A3E8-EBF7240ABBA6}" srcId="{20710A2A-19AD-4738-9FAF-D16C3C085B8E}" destId="{7992F547-B9E3-4FF8-BBB9-5A0396800C1E}" srcOrd="0" destOrd="0" parTransId="{721CAB6F-0601-41C1-A03C-05DC0AAFBD6F}" sibTransId="{AFDAC529-AB6D-4411-81C5-4C94BBAD40E9}"/>
    <dgm:cxn modelId="{F24DCBCF-1A92-4000-95CD-61638D7DCEF1}" type="presOf" srcId="{20710A2A-19AD-4738-9FAF-D16C3C085B8E}" destId="{C86FBE30-72BD-4073-A3C2-02B5287CB00B}" srcOrd="0" destOrd="0" presId="urn:microsoft.com/office/officeart/2005/8/layout/radial4"/>
    <dgm:cxn modelId="{71541F32-9D6B-4824-845D-DC2D4A720E90}" srcId="{7992F547-B9E3-4FF8-BBB9-5A0396800C1E}" destId="{652C0555-CE5C-4441-B6DD-D8258DDEE365}" srcOrd="2" destOrd="0" parTransId="{03156628-70C8-40EF-B003-7E1D30DB44CE}" sibTransId="{B20CBC85-7F36-4715-9093-025CA9F00B18}"/>
    <dgm:cxn modelId="{FAABE523-0471-4D45-8001-3738D3A07816}" type="presOf" srcId="{652C0555-CE5C-4441-B6DD-D8258DDEE365}" destId="{3724F97E-E384-4B45-B225-7E48DE8CADF0}" srcOrd="0" destOrd="0" presId="urn:microsoft.com/office/officeart/2005/8/layout/radial4"/>
    <dgm:cxn modelId="{9489B1F5-8218-421F-A558-BC953293D510}" srcId="{7992F547-B9E3-4FF8-BBB9-5A0396800C1E}" destId="{55B999C4-F3F1-4362-8882-CE3F5B00E514}" srcOrd="1" destOrd="0" parTransId="{D49F379E-51C1-4274-AA71-3EFDAF18C817}" sibTransId="{490AE5D1-7717-4E6C-9F3B-3A89343DD8A0}"/>
    <dgm:cxn modelId="{E787C4B5-5798-4667-95A2-E0480DE37C6B}" srcId="{7992F547-B9E3-4FF8-BBB9-5A0396800C1E}" destId="{43302166-ED98-4470-8602-274EC38F43FC}" srcOrd="4" destOrd="0" parTransId="{A0BA8C99-7E54-43FB-AB5D-722077EBDD24}" sibTransId="{B17F28DD-FA4C-4206-BB59-7758B5B15AF1}"/>
    <dgm:cxn modelId="{D0F4D3EE-92FE-4CDD-ABD6-2B9125D64C80}" srcId="{7992F547-B9E3-4FF8-BBB9-5A0396800C1E}" destId="{4D009B7A-D229-414E-9A3C-0BBBB3FF0F35}" srcOrd="3" destOrd="0" parTransId="{D4D831CE-E7D1-41A8-AD96-83C6B6BD849E}" sibTransId="{DB10D1AC-FB4D-4D5B-947D-4E0F6303F22D}"/>
    <dgm:cxn modelId="{17682707-9746-4BF3-BC43-FDEBE4841E16}" type="presOf" srcId="{43302166-ED98-4470-8602-274EC38F43FC}" destId="{D31E6C54-9861-4E8B-8021-E357E41A7159}" srcOrd="0" destOrd="0" presId="urn:microsoft.com/office/officeart/2005/8/layout/radial4"/>
    <dgm:cxn modelId="{23DF73D1-B7C3-459A-8568-645671982776}" type="presOf" srcId="{7992F547-B9E3-4FF8-BBB9-5A0396800C1E}" destId="{A916EC47-2B1D-4166-8C67-8D0B7213C525}" srcOrd="0" destOrd="0" presId="urn:microsoft.com/office/officeart/2005/8/layout/radial4"/>
    <dgm:cxn modelId="{789627FF-8E7D-437A-B3C2-065D3CB75817}" type="presOf" srcId="{A0BA8C99-7E54-43FB-AB5D-722077EBDD24}" destId="{B0BBC0AD-03B8-4357-8C96-D6ACFD2D8555}" srcOrd="0" destOrd="0" presId="urn:microsoft.com/office/officeart/2005/8/layout/radial4"/>
    <dgm:cxn modelId="{5E1DC4F5-DCAF-4F5C-9E75-57E9BDDD6DEF}" type="presOf" srcId="{03156628-70C8-40EF-B003-7E1D30DB44CE}" destId="{9A52DD93-3A6B-47D6-B81E-4793F9AF995C}" srcOrd="0" destOrd="0" presId="urn:microsoft.com/office/officeart/2005/8/layout/radial4"/>
    <dgm:cxn modelId="{67641C55-811F-440C-B9AF-15452006FA1C}" type="presOf" srcId="{F1C6F987-865C-48A0-BE66-F73A0BCF4D8C}" destId="{1DDE425A-0B34-4DD2-BF42-98C72ADFD887}" srcOrd="0" destOrd="0" presId="urn:microsoft.com/office/officeart/2005/8/layout/radial4"/>
    <dgm:cxn modelId="{2ACD0F8D-C400-4BF4-95E5-1435056864E6}" type="presOf" srcId="{1DCC466A-0100-4BCC-9FCB-32A3D997986C}" destId="{291FD9D0-E4B6-4484-A7CB-1F5F3289BB5A}" srcOrd="0" destOrd="0" presId="urn:microsoft.com/office/officeart/2005/8/layout/radial4"/>
    <dgm:cxn modelId="{EA0BD8BF-7C3C-41BF-875E-FB0A9D4F8DA5}" type="presOf" srcId="{D4D831CE-E7D1-41A8-AD96-83C6B6BD849E}" destId="{DBE9AE9A-5451-4B55-9020-9C516015B0D8}" srcOrd="0" destOrd="0" presId="urn:microsoft.com/office/officeart/2005/8/layout/radial4"/>
    <dgm:cxn modelId="{17C07349-C9F4-4C8F-A9D7-EBF99FD5085D}" type="presOf" srcId="{55B999C4-F3F1-4362-8882-CE3F5B00E514}" destId="{14B0D8CB-78BA-4184-A8D7-F11166341FBF}" srcOrd="0" destOrd="0" presId="urn:microsoft.com/office/officeart/2005/8/layout/radial4"/>
    <dgm:cxn modelId="{186FC811-15D8-49EE-872F-AC2628D5E64D}" type="presOf" srcId="{D49F379E-51C1-4274-AA71-3EFDAF18C817}" destId="{58D63635-9CD9-46B7-A418-F23985037939}" srcOrd="0" destOrd="0" presId="urn:microsoft.com/office/officeart/2005/8/layout/radial4"/>
    <dgm:cxn modelId="{3D5656C9-634F-4064-9320-E9ECFF5E1BBF}" type="presParOf" srcId="{C86FBE30-72BD-4073-A3C2-02B5287CB00B}" destId="{A916EC47-2B1D-4166-8C67-8D0B7213C525}" srcOrd="0" destOrd="0" presId="urn:microsoft.com/office/officeart/2005/8/layout/radial4"/>
    <dgm:cxn modelId="{D57BA8C6-A814-4354-B034-186A3ADCAC7F}" type="presParOf" srcId="{C86FBE30-72BD-4073-A3C2-02B5287CB00B}" destId="{291FD9D0-E4B6-4484-A7CB-1F5F3289BB5A}" srcOrd="1" destOrd="0" presId="urn:microsoft.com/office/officeart/2005/8/layout/radial4"/>
    <dgm:cxn modelId="{F482CEFC-67A9-40A1-8531-0F000865C633}" type="presParOf" srcId="{C86FBE30-72BD-4073-A3C2-02B5287CB00B}" destId="{1DDE425A-0B34-4DD2-BF42-98C72ADFD887}" srcOrd="2" destOrd="0" presId="urn:microsoft.com/office/officeart/2005/8/layout/radial4"/>
    <dgm:cxn modelId="{B5969AD6-1FD8-46EE-B877-26EB4DB86AF2}" type="presParOf" srcId="{C86FBE30-72BD-4073-A3C2-02B5287CB00B}" destId="{58D63635-9CD9-46B7-A418-F23985037939}" srcOrd="3" destOrd="0" presId="urn:microsoft.com/office/officeart/2005/8/layout/radial4"/>
    <dgm:cxn modelId="{24030168-0AFF-462C-9F1C-CD9E5823F51B}" type="presParOf" srcId="{C86FBE30-72BD-4073-A3C2-02B5287CB00B}" destId="{14B0D8CB-78BA-4184-A8D7-F11166341FBF}" srcOrd="4" destOrd="0" presId="urn:microsoft.com/office/officeart/2005/8/layout/radial4"/>
    <dgm:cxn modelId="{81C403C5-CD5D-41A8-9EE0-1FD3FF711E85}" type="presParOf" srcId="{C86FBE30-72BD-4073-A3C2-02B5287CB00B}" destId="{9A52DD93-3A6B-47D6-B81E-4793F9AF995C}" srcOrd="5" destOrd="0" presId="urn:microsoft.com/office/officeart/2005/8/layout/radial4"/>
    <dgm:cxn modelId="{1FF91E9D-0BA9-41A8-8A8E-3A4FCAE60654}" type="presParOf" srcId="{C86FBE30-72BD-4073-A3C2-02B5287CB00B}" destId="{3724F97E-E384-4B45-B225-7E48DE8CADF0}" srcOrd="6" destOrd="0" presId="urn:microsoft.com/office/officeart/2005/8/layout/radial4"/>
    <dgm:cxn modelId="{0CC558F5-85EC-4F55-93A1-4ADD5AB6FEFF}" type="presParOf" srcId="{C86FBE30-72BD-4073-A3C2-02B5287CB00B}" destId="{DBE9AE9A-5451-4B55-9020-9C516015B0D8}" srcOrd="7" destOrd="0" presId="urn:microsoft.com/office/officeart/2005/8/layout/radial4"/>
    <dgm:cxn modelId="{74CAD8FF-2752-4DB4-9C7B-E6D39C877E6B}" type="presParOf" srcId="{C86FBE30-72BD-4073-A3C2-02B5287CB00B}" destId="{E96F717A-1330-48A1-AB55-BC540A0A4787}" srcOrd="8" destOrd="0" presId="urn:microsoft.com/office/officeart/2005/8/layout/radial4"/>
    <dgm:cxn modelId="{72198D62-AD7C-4049-B381-6B8B65E570CE}" type="presParOf" srcId="{C86FBE30-72BD-4073-A3C2-02B5287CB00B}" destId="{B0BBC0AD-03B8-4357-8C96-D6ACFD2D8555}" srcOrd="9" destOrd="0" presId="urn:microsoft.com/office/officeart/2005/8/layout/radial4"/>
    <dgm:cxn modelId="{3358F6B2-07C5-4804-BF44-25E61290DD2F}" type="presParOf" srcId="{C86FBE30-72BD-4073-A3C2-02B5287CB00B}" destId="{D31E6C54-9861-4E8B-8021-E357E41A7159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6EC47-2B1D-4166-8C67-8D0B7213C525}">
      <dsp:nvSpPr>
        <dsp:cNvPr id="0" name=""/>
        <dsp:cNvSpPr/>
      </dsp:nvSpPr>
      <dsp:spPr>
        <a:xfrm>
          <a:off x="2115610" y="2518236"/>
          <a:ext cx="1466194" cy="14661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3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APP</a:t>
          </a:r>
          <a:endParaRPr lang="ko-KR" altLang="en-US" sz="53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2187184" y="2589810"/>
        <a:ext cx="1323046" cy="1323046"/>
      </dsp:txXfrm>
    </dsp:sp>
    <dsp:sp modelId="{291FD9D0-E4B6-4484-A7CB-1F5F3289BB5A}">
      <dsp:nvSpPr>
        <dsp:cNvPr id="0" name=""/>
        <dsp:cNvSpPr/>
      </dsp:nvSpPr>
      <dsp:spPr>
        <a:xfrm rot="10800000">
          <a:off x="696878" y="3042401"/>
          <a:ext cx="1340701" cy="41786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E425A-0B34-4DD2-BF42-98C72ADFD887}">
      <dsp:nvSpPr>
        <dsp:cNvPr id="0" name=""/>
        <dsp:cNvSpPr/>
      </dsp:nvSpPr>
      <dsp:spPr>
        <a:xfrm>
          <a:off x="436" y="2694180"/>
          <a:ext cx="1392884" cy="111430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Camera</a:t>
          </a:r>
          <a:endParaRPr lang="ko-KR" altLang="en-US" sz="21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204419" y="2857366"/>
        <a:ext cx="984918" cy="787935"/>
      </dsp:txXfrm>
    </dsp:sp>
    <dsp:sp modelId="{58D63635-9CD9-46B7-A418-F23985037939}">
      <dsp:nvSpPr>
        <dsp:cNvPr id="0" name=""/>
        <dsp:cNvSpPr/>
      </dsp:nvSpPr>
      <dsp:spPr>
        <a:xfrm rot="13500000">
          <a:off x="1130793" y="1994837"/>
          <a:ext cx="1340701" cy="41786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D8CB-78BA-4184-A8D7-F11166341FBF}">
      <dsp:nvSpPr>
        <dsp:cNvPr id="0" name=""/>
        <dsp:cNvSpPr/>
      </dsp:nvSpPr>
      <dsp:spPr>
        <a:xfrm>
          <a:off x="630692" y="1172607"/>
          <a:ext cx="1392884" cy="111430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Image</a:t>
          </a:r>
          <a:endParaRPr lang="ko-KR" altLang="en-US" sz="21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834675" y="1335793"/>
        <a:ext cx="984918" cy="787935"/>
      </dsp:txXfrm>
    </dsp:sp>
    <dsp:sp modelId="{9A52DD93-3A6B-47D6-B81E-4793F9AF995C}">
      <dsp:nvSpPr>
        <dsp:cNvPr id="0" name=""/>
        <dsp:cNvSpPr/>
      </dsp:nvSpPr>
      <dsp:spPr>
        <a:xfrm rot="16200000">
          <a:off x="2178356" y="1560923"/>
          <a:ext cx="1340701" cy="41786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4F97E-E384-4B45-B225-7E48DE8CADF0}">
      <dsp:nvSpPr>
        <dsp:cNvPr id="0" name=""/>
        <dsp:cNvSpPr/>
      </dsp:nvSpPr>
      <dsp:spPr>
        <a:xfrm>
          <a:off x="2152265" y="542351"/>
          <a:ext cx="1392884" cy="111430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>
              <a:latin typeface="BC 카드 B" panose="02020603020101020101" pitchFamily="18" charset="-127"/>
              <a:ea typeface="BC 카드 B" panose="02020603020101020101" pitchFamily="18" charset="-127"/>
            </a:rPr>
            <a:t>Infor</a:t>
          </a: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.</a:t>
          </a:r>
          <a:b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</a:b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API</a:t>
          </a:r>
          <a:endParaRPr lang="ko-KR" altLang="en-US" sz="21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2356248" y="705537"/>
        <a:ext cx="984918" cy="787935"/>
      </dsp:txXfrm>
    </dsp:sp>
    <dsp:sp modelId="{DBE9AE9A-5451-4B55-9020-9C516015B0D8}">
      <dsp:nvSpPr>
        <dsp:cNvPr id="0" name=""/>
        <dsp:cNvSpPr/>
      </dsp:nvSpPr>
      <dsp:spPr>
        <a:xfrm rot="18900000">
          <a:off x="3225919" y="1994837"/>
          <a:ext cx="1340701" cy="41786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717A-1330-48A1-AB55-BC540A0A4787}">
      <dsp:nvSpPr>
        <dsp:cNvPr id="0" name=""/>
        <dsp:cNvSpPr/>
      </dsp:nvSpPr>
      <dsp:spPr>
        <a:xfrm>
          <a:off x="3673838" y="1172607"/>
          <a:ext cx="1392884" cy="111430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List</a:t>
          </a:r>
          <a:endParaRPr lang="ko-KR" altLang="en-US" sz="21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3877821" y="1335793"/>
        <a:ext cx="984918" cy="787935"/>
      </dsp:txXfrm>
    </dsp:sp>
    <dsp:sp modelId="{B0BBC0AD-03B8-4357-8C96-D6ACFD2D8555}">
      <dsp:nvSpPr>
        <dsp:cNvPr id="0" name=""/>
        <dsp:cNvSpPr/>
      </dsp:nvSpPr>
      <dsp:spPr>
        <a:xfrm>
          <a:off x="3659834" y="3042401"/>
          <a:ext cx="1340701" cy="41786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6C54-9861-4E8B-8021-E357E41A7159}">
      <dsp:nvSpPr>
        <dsp:cNvPr id="0" name=""/>
        <dsp:cNvSpPr/>
      </dsp:nvSpPr>
      <dsp:spPr>
        <a:xfrm>
          <a:off x="4304094" y="2694180"/>
          <a:ext cx="1392884" cy="111430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DB</a:t>
          </a:r>
          <a:endParaRPr lang="ko-KR" altLang="en-US" sz="21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4508077" y="2857366"/>
        <a:ext cx="984918" cy="787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F478F-EDB2-4634-AB80-7731823CF0AE}" type="datetimeFigureOut">
              <a:rPr lang="ko-KR" altLang="en-US" smtClean="0"/>
              <a:t>2014-04-20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B3448-2056-4CB7-A307-AC12DEB0C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B3448-2056-4CB7-A307-AC12DEB0CF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9106-90C2-4450-837D-7C2DF2BC59BB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58F-57A6-4023-A8F8-FC99A6F9A001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6268-611C-4B74-BE79-643C5EDD3E24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5EBC-6D64-48BD-896B-77627474D6AD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7D4-2718-45EF-BCF1-CFD83109D7E7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30B-46C2-470C-B966-168CC8185F63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6601-7F32-48A7-8B2B-6C541C26BBDD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7B07-A397-4D81-A8AB-F65602847C53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E45-2BE4-4FB9-8DB1-2480A536A9B5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FEA77B2-75D8-476C-A41A-6AAF5E329F56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471A-F367-482C-8010-8CB14AB5AA8F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F58592-1171-4D9D-9040-F4AA290F988F}" type="datetime1">
              <a:rPr lang="en-US" altLang="ko-KR" smtClean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7225" y="3981450"/>
            <a:ext cx="7858125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01898" y="2314821"/>
            <a:ext cx="5833648" cy="1261884"/>
            <a:chOff x="2229020" y="2418550"/>
            <a:chExt cx="5833648" cy="1261884"/>
          </a:xfrm>
        </p:grpSpPr>
        <p:sp>
          <p:nvSpPr>
            <p:cNvPr id="5" name="TextBox 4"/>
            <p:cNvSpPr txBox="1"/>
            <p:nvPr/>
          </p:nvSpPr>
          <p:spPr>
            <a:xfrm>
              <a:off x="4987787" y="2418550"/>
              <a:ext cx="30748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캡스톤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 디자인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프로젝트 </a:t>
              </a:r>
              <a:r>
                <a:rPr lang="ko-KR" altLang="en-US" sz="16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상세설계</a:t>
              </a:r>
              <a:endPara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9020" y="2757104"/>
              <a:ext cx="58336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사진이 기억하는 책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952500" y="3614805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5837538" y="4362624"/>
            <a:ext cx="2598008" cy="13044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RememBook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김경욱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이경민</a:t>
            </a:r>
            <a:endParaRPr lang="en-US" altLang="ko-KR" sz="1600" dirty="0">
              <a:solidFill>
                <a:schemeClr val="tx1">
                  <a:lumMod val="9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권태욱</a:t>
            </a:r>
            <a:endParaRPr lang="en-US" altLang="ko-KR" sz="1600" dirty="0">
              <a:solidFill>
                <a:schemeClr val="tx1">
                  <a:lumMod val="9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장윤권</a:t>
            </a:r>
            <a:endParaRPr lang="en-US" altLang="ko-KR" sz="1600" dirty="0">
              <a:solidFill>
                <a:schemeClr val="tx1">
                  <a:lumMod val="9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양준호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126610640" descr="EMB000036a02d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76325"/>
            <a:ext cx="4851400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3178" y="1049081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썸네일을 만들어 주는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어댑터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이미지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크기에 상관없이 정사각형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1:1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로 만들어 줌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0069" y="4384841"/>
            <a:ext cx="642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Appconstant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클래스를 이용하여 이미지가 있는 경로 확인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지원하는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파일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확장자를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확인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스마트폰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마다 다른 해상도와 폭의 규격을 맞추기 위해 별도의 폭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계산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3075" name="_x126611440" descr="EMB000036a02d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985159"/>
            <a:ext cx="1931988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126613600" descr="EMB000036a02d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6" y="771525"/>
            <a:ext cx="4810125" cy="54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920" y="1943816"/>
            <a:ext cx="686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FullScreenViewActivity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클래스를 통해 보이는 전체 이미지에서 터치를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지원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좌우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제스처로 다음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이미지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이전 이미지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두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손 가락으로 펼치면 줌 인 모으면 줌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아웃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6145" name="_x200233576" descr="EMB000036a02d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78" y="647700"/>
            <a:ext cx="6315075" cy="56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7174" name="_x200232536" descr="EMB000036a02d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28" y="3540125"/>
            <a:ext cx="16811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_x200235336" descr="EMB000036a02d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29" y="596900"/>
            <a:ext cx="1681162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_x126610480" descr="EMB000036a02d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47" y="3505200"/>
            <a:ext cx="169545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126610720" descr="EMB000036a02d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44" y="546100"/>
            <a:ext cx="169545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_x126614000" descr="EMB000036a02d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3" y="546099"/>
            <a:ext cx="169545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126611600" descr="EMB000036a02d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3" y="3506787"/>
            <a:ext cx="169545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Information API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659" y="1333329"/>
            <a:ext cx="6320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네이버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openapi</a:t>
            </a: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를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 이용해서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변수 값을 가져와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/>
            </a:r>
            <a:b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</a:b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책제목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책저자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 등을 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에 저장하는 방식을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사용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목은 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urlencode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로 </a:t>
            </a: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보내하는데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 밑에서 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urlencode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함수를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붙임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8193" name="_x126614000" descr="EMB000036a02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45" y="3769356"/>
            <a:ext cx="6380163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3884" y="293630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기본검색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Information API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919" y="5649899"/>
            <a:ext cx="65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책 제목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d_titl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), 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저자명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d_auth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),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ISBN(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d_isbn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), </a:t>
            </a:r>
            <a:r>
              <a:rPr lang="ko-KR" altLang="en-US" dirty="0">
                <a:latin typeface="BC 카드 B" panose="02020603020101020101" pitchFamily="18" charset="-127"/>
                <a:ea typeface="BC 카드 B" panose="02020603020101020101" pitchFamily="18" charset="-127"/>
              </a:rPr>
              <a:t>출판사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d_publ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</a:p>
        </p:txBody>
      </p:sp>
      <p:pic>
        <p:nvPicPr>
          <p:cNvPr id="10241" name="_x126611600" descr="EMB000036a02d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9" y="1745420"/>
            <a:ext cx="6380163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669" y="11201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상세검색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Information API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87" y="165718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출력 결과 필드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1265" name="_x126610720" descr="EMB000036a02d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99" y="682194"/>
            <a:ext cx="6359525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Information API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84" y="101514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검색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code</a:t>
            </a:r>
          </a:p>
        </p:txBody>
      </p:sp>
      <p:pic>
        <p:nvPicPr>
          <p:cNvPr id="9217" name="_x126610880" descr="EMB000036a02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" y="1510448"/>
            <a:ext cx="5400675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200235336" descr="EMB000036a02d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1541404"/>
            <a:ext cx="2994025" cy="32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4213" y="110851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예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2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List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2289" name="_x126610320" descr="EMB000036a02d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0" y="1445256"/>
            <a:ext cx="2886075" cy="14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126611040" descr="EMB000036a02d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752475"/>
            <a:ext cx="4284902" cy="54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0550" y="4514449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notifyDataSetChanged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()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메소드를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호출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리스트로부터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최신의 데이터를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받아오고</a:t>
            </a:r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업데이트된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내용이 다시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ListView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에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표시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219575" y="4929947"/>
            <a:ext cx="1352551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List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261" y="3142849"/>
            <a:ext cx="6229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ListView :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리스트 항목 선택 이벤트가 발생한 </a:t>
            </a:r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ListView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</a:p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View :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선택한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"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항목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"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의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뷰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인스턴스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리스트의 한 항목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) </a:t>
            </a:r>
          </a:p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position :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선택한 항목의 인덱스 값 </a:t>
            </a:r>
          </a:p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id :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데이터베이스 등을 표시하는 </a:t>
            </a:r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ListView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일 경우 선택한 항목의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id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값 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2291" name="_x126611040" descr="EMB000036a02d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1" y="1648008"/>
            <a:ext cx="6367376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89323" y="859482"/>
            <a:ext cx="6136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항목을 선택하면 선택한 항목의 문자열을 토스트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(Toast)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통해 표시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19826" y="1304925"/>
            <a:ext cx="704849" cy="962025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_x126610240" descr="EMB000036a02d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393014"/>
            <a:ext cx="1868488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61087" y="5857985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예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8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목 차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내용 개체 틀 6"/>
          <p:cNvSpPr txBox="1">
            <a:spLocks/>
          </p:cNvSpPr>
          <p:nvPr/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설계 제한 조건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설계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lvl="1"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Camera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lvl="1"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Image</a:t>
            </a:r>
          </a:p>
          <a:p>
            <a:pPr lvl="1"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Information API</a:t>
            </a:r>
          </a:p>
          <a:p>
            <a:pPr lvl="1"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List</a:t>
            </a:r>
          </a:p>
          <a:p>
            <a:pPr lvl="1"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DB</a:t>
            </a:r>
          </a:p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771" y="990199"/>
            <a:ext cx="78309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*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SQLite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특징</a:t>
            </a:r>
          </a:p>
          <a:p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안드로이드는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SQLite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라는 내장형 데이터베이스를 제공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파일과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마찬가지로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는 기본적으로 생성된 애플리케이션에 종속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가벼운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파일 기반인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SQLite 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는 내장형 디바이스에 적합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SQLite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는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의 생성 및 </a:t>
            </a:r>
            <a:r>
              <a:rPr lang="ko-KR" altLang="en-US" sz="14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오픈과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 버전 관리를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담당하는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/>
            </a:r>
            <a:b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</a:br>
            <a:r>
              <a:rPr lang="en-US" altLang="ko-KR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SQLiteOpenHelper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클래스와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에 대한 데이터의 추가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·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삭제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·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수정 및 질의 작업을 담당하는 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/>
            </a:r>
            <a:b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</a:br>
            <a:r>
              <a:rPr lang="en-US" altLang="ko-KR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SQLiteDatabase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클래스를 제공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일반적으로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사용할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에 적합하도록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어댑터를 생성한 후 어댑터를 통하여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관리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데이터베이스당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한 개의 파일에 저장한다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무료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작은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크기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Server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, configuration file, Database Admin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이 불필요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대소문자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구분하지 않는다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관습적으로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첫 번째 필드는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_id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로 정의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데이터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타입 </a:t>
            </a:r>
            <a:r>
              <a:rPr lang="en-US" altLang="ko-KR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(null, integer, real, text, BLOB)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정수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타입에 문자 저장 가능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문자 </a:t>
            </a:r>
            <a:r>
              <a:rPr lang="ko-KR" altLang="en-US" sz="1400" dirty="0">
                <a:latin typeface="BC 카드 B" panose="02020603020101020101" pitchFamily="18" charset="-127"/>
                <a:ea typeface="BC 카드 B" panose="02020603020101020101" pitchFamily="18" charset="-127"/>
              </a:rPr>
              <a:t>타입에 정수 저장 가능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9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4337" name="_x126610560" descr="EMB000036a02d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27712"/>
            <a:ext cx="5837238" cy="52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18621" y="1323574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핸드폰에만 내장할 경우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5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5361" name="_x126611680" descr="EMB000036a02d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7" y="1609725"/>
            <a:ext cx="6480175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80471" y="1301948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서버로 연동할 경우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DB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16385" name="_x200234216" descr="EMB000036a02d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81" y="1133475"/>
            <a:ext cx="3344863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0371" y="1133475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SQLite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이용한 예제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6288" y="2686050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앨범에 사진 넣는 함수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3464" y="1966119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앨범 생성 함수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712008" y="2686050"/>
            <a:ext cx="945717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8" idx="1"/>
          </p:cNvCxnSpPr>
          <p:nvPr/>
        </p:nvCxnSpPr>
        <p:spPr>
          <a:xfrm flipH="1">
            <a:off x="6972301" y="2135396"/>
            <a:ext cx="681163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1978" y="636966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앨범 </a:t>
            </a:r>
            <a:r>
              <a:rPr lang="ko-KR" altLang="en-US" sz="160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저장 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DB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함수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14" idx="2"/>
          </p:cNvCxnSpPr>
          <p:nvPr/>
        </p:nvCxnSpPr>
        <p:spPr>
          <a:xfrm flipH="1">
            <a:off x="6181979" y="975520"/>
            <a:ext cx="895437" cy="71993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전체 흐름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331" y="1789113"/>
            <a:ext cx="689612" cy="860227"/>
            <a:chOff x="390331" y="1789113"/>
            <a:chExt cx="689612" cy="8602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12" y="1789113"/>
              <a:ext cx="476250" cy="4762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0331" y="2341563"/>
              <a:ext cx="689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사용자</a:t>
              </a:r>
              <a:endPara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1250" y="2990919"/>
            <a:ext cx="1247774" cy="4541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REMEMBOOK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1474" y="1545803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앨범 생성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06799" y="2289020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앨범 목록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06799" y="3813020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사진 촬영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06799" y="3035524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카메라 화면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83086" y="1545803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앨범 삭제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1474" y="899613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책 검색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467" y="2282515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사진 목록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88218" y="2289020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사진 선택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6799" y="4514316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사진 저장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06799" y="5215612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앨범 선택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11094" y="2289020"/>
            <a:ext cx="1247774" cy="377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자세히 보기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22" name="직선 연결선 21"/>
          <p:cNvCxnSpPr>
            <a:stCxn id="8" idx="2"/>
            <a:endCxn id="5" idx="0"/>
          </p:cNvCxnSpPr>
          <p:nvPr/>
        </p:nvCxnSpPr>
        <p:spPr>
          <a:xfrm>
            <a:off x="735137" y="2649340"/>
            <a:ext cx="0" cy="3415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3"/>
            <a:endCxn id="12" idx="1"/>
          </p:cNvCxnSpPr>
          <p:nvPr/>
        </p:nvCxnSpPr>
        <p:spPr>
          <a:xfrm>
            <a:off x="1359024" y="3218009"/>
            <a:ext cx="1247775" cy="65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2"/>
            <a:endCxn id="11" idx="0"/>
          </p:cNvCxnSpPr>
          <p:nvPr/>
        </p:nvCxnSpPr>
        <p:spPr>
          <a:xfrm>
            <a:off x="3230686" y="3413504"/>
            <a:ext cx="0" cy="3995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1" idx="2"/>
            <a:endCxn id="18" idx="0"/>
          </p:cNvCxnSpPr>
          <p:nvPr/>
        </p:nvCxnSpPr>
        <p:spPr>
          <a:xfrm>
            <a:off x="3230686" y="4191000"/>
            <a:ext cx="0" cy="3233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2"/>
            <a:endCxn id="19" idx="0"/>
          </p:cNvCxnSpPr>
          <p:nvPr/>
        </p:nvCxnSpPr>
        <p:spPr>
          <a:xfrm>
            <a:off x="3230686" y="4892296"/>
            <a:ext cx="0" cy="3233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4" name="직선 연결선 16383"/>
          <p:cNvCxnSpPr>
            <a:stCxn id="12" idx="0"/>
            <a:endCxn id="10" idx="2"/>
          </p:cNvCxnSpPr>
          <p:nvPr/>
        </p:nvCxnSpPr>
        <p:spPr>
          <a:xfrm flipV="1">
            <a:off x="3230686" y="2667000"/>
            <a:ext cx="0" cy="3685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7" name="직선 연결선 16386"/>
          <p:cNvCxnSpPr>
            <a:stCxn id="10" idx="0"/>
            <a:endCxn id="9" idx="2"/>
          </p:cNvCxnSpPr>
          <p:nvPr/>
        </p:nvCxnSpPr>
        <p:spPr>
          <a:xfrm flipH="1" flipV="1">
            <a:off x="2535361" y="1923783"/>
            <a:ext cx="695325" cy="3652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9" name="직선 연결선 16388"/>
          <p:cNvCxnSpPr>
            <a:stCxn id="10" idx="0"/>
            <a:endCxn id="13" idx="2"/>
          </p:cNvCxnSpPr>
          <p:nvPr/>
        </p:nvCxnSpPr>
        <p:spPr>
          <a:xfrm flipV="1">
            <a:off x="3230686" y="1923783"/>
            <a:ext cx="776287" cy="3652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1" name="직선 연결선 16390"/>
          <p:cNvCxnSpPr>
            <a:stCxn id="9" idx="0"/>
            <a:endCxn id="14" idx="2"/>
          </p:cNvCxnSpPr>
          <p:nvPr/>
        </p:nvCxnSpPr>
        <p:spPr>
          <a:xfrm flipV="1">
            <a:off x="2535361" y="1277593"/>
            <a:ext cx="0" cy="2682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3" name="직선 연결선 16392"/>
          <p:cNvCxnSpPr>
            <a:stCxn id="10" idx="3"/>
            <a:endCxn id="15" idx="1"/>
          </p:cNvCxnSpPr>
          <p:nvPr/>
        </p:nvCxnSpPr>
        <p:spPr>
          <a:xfrm flipV="1">
            <a:off x="3854573" y="2471505"/>
            <a:ext cx="667894" cy="65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5" name="직선 연결선 16394"/>
          <p:cNvCxnSpPr>
            <a:stCxn id="15" idx="3"/>
            <a:endCxn id="16" idx="1"/>
          </p:cNvCxnSpPr>
          <p:nvPr/>
        </p:nvCxnSpPr>
        <p:spPr>
          <a:xfrm>
            <a:off x="5770241" y="2471505"/>
            <a:ext cx="417977" cy="65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7" name="직선 연결선 16396"/>
          <p:cNvCxnSpPr>
            <a:stCxn id="16" idx="3"/>
            <a:endCxn id="20" idx="1"/>
          </p:cNvCxnSpPr>
          <p:nvPr/>
        </p:nvCxnSpPr>
        <p:spPr>
          <a:xfrm>
            <a:off x="7435992" y="2478010"/>
            <a:ext cx="2751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9" name="꺾인 연결선 16398"/>
          <p:cNvCxnSpPr>
            <a:stCxn id="19" idx="1"/>
            <a:endCxn id="10" idx="1"/>
          </p:cNvCxnSpPr>
          <p:nvPr/>
        </p:nvCxnSpPr>
        <p:spPr>
          <a:xfrm rot="10800000">
            <a:off x="2606799" y="2478010"/>
            <a:ext cx="12700" cy="2926592"/>
          </a:xfrm>
          <a:prstGeom prst="bentConnector3">
            <a:avLst>
              <a:gd name="adj1" fmla="val 56634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2" name="꺾인 연결선 16401"/>
          <p:cNvCxnSpPr>
            <a:stCxn id="11" idx="3"/>
            <a:endCxn id="12" idx="3"/>
          </p:cNvCxnSpPr>
          <p:nvPr/>
        </p:nvCxnSpPr>
        <p:spPr>
          <a:xfrm flipV="1">
            <a:off x="3854573" y="3224514"/>
            <a:ext cx="12700" cy="77749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6" name="직선 연결선 16405"/>
          <p:cNvCxnSpPr/>
          <p:nvPr/>
        </p:nvCxnSpPr>
        <p:spPr>
          <a:xfrm>
            <a:off x="5620215" y="4191000"/>
            <a:ext cx="6690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20215" y="4531043"/>
            <a:ext cx="6690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7" name="직사각형 16406"/>
          <p:cNvSpPr/>
          <p:nvPr/>
        </p:nvSpPr>
        <p:spPr>
          <a:xfrm>
            <a:off x="622781" y="2606942"/>
            <a:ext cx="224711" cy="2118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80427" y="2606942"/>
            <a:ext cx="224711" cy="2118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423005" y="999218"/>
            <a:ext cx="224711" cy="2118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842395" y="4836479"/>
            <a:ext cx="224711" cy="2118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89288" y="4021723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양방향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91823" y="435265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단방향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85467" y="477313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행동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408" name="직사각형 16407"/>
          <p:cNvSpPr/>
          <p:nvPr/>
        </p:nvSpPr>
        <p:spPr>
          <a:xfrm>
            <a:off x="5362575" y="3813020"/>
            <a:ext cx="1866900" cy="15114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5 L 0.27344 0.07963 L 0.27344 0.40162 L 0.12518 0.39699 L 0.12743 -0.03217 L 0.83681 -0.02917 " pathEditMode="relative" ptsTypes="AAAAAAA">
                                      <p:cBhvr>
                                        <p:cTn id="6" dur="15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685 L 0.24722 0.07685 L 0.246 -0.03519 L 0.246 -0.06273 L 0.17118 -0.11482 L 0.17118 -0.23426 " pathEditMode="relative" ptsTypes="AAAAAAA">
                                      <p:cBhvr>
                                        <p:cTn id="17" dur="1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26 0.11643 L 0.07691 0.17315 L 0.07691 0.19768 L 0.28611 0.19606 " pathEditMode="relative" ptsTypes="AAAAA">
                                      <p:cBhvr>
                                        <p:cTn id="28" dur="1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0"/>
                            </p:stCondLst>
                            <p:childTnLst>
                              <p:par>
                                <p:cTn id="3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nimBg="1"/>
      <p:bldP spid="16407" grpId="1" animBg="1"/>
      <p:bldP spid="58" grpId="0" animBg="1"/>
      <p:bldP spid="58" grpId="1" animBg="1"/>
      <p:bldP spid="58" grpId="2" animBg="1"/>
      <p:bldP spid="60" grpId="0" animBg="1"/>
      <p:bldP spid="60" grpId="1" animBg="1"/>
      <p:bldP spid="6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14400" y="4252980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2568" y="3423287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14400" y="4252980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11511" y="3470912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설계 제한 조건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제한 조건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934" y="885424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안드로이드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버전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: 4.0 </a:t>
            </a:r>
            <a:r>
              <a:rPr lang="en-US" altLang="ko-KR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Iceream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Sandwich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(API 14)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기준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934" y="3576756"/>
            <a:ext cx="747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Density and Resolution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: 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300~320) </a:t>
            </a:r>
            <a:r>
              <a:rPr lang="en-US" altLang="ko-KR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xhdpi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base on 1280x720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177862" y="4162210"/>
            <a:ext cx="3389514" cy="1850675"/>
            <a:chOff x="2156920" y="4278472"/>
            <a:chExt cx="4130947" cy="2255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920" y="4278472"/>
              <a:ext cx="4130947" cy="2255497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255288" y="4531807"/>
              <a:ext cx="837622" cy="184889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690881" y="1664464"/>
            <a:ext cx="5734463" cy="1342963"/>
            <a:chOff x="1125542" y="1771712"/>
            <a:chExt cx="5162325" cy="12089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510" y="1771712"/>
              <a:ext cx="949115" cy="73037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063" y="1845098"/>
              <a:ext cx="427886" cy="6395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45" y="1845798"/>
              <a:ext cx="859388" cy="694386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>
            <a:xfrm>
              <a:off x="3993019" y="2589670"/>
              <a:ext cx="2108930" cy="8907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10800000">
              <a:off x="2585738" y="2678744"/>
              <a:ext cx="1407280" cy="8737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993019" y="1771712"/>
              <a:ext cx="0" cy="1095078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366" y="1885002"/>
              <a:ext cx="821306" cy="61598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45377" y="2395337"/>
              <a:ext cx="263303" cy="187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3.0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3131" y="2381366"/>
              <a:ext cx="263303" cy="187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4.1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4564" y="2395337"/>
              <a:ext cx="263303" cy="187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4.4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1735" y="270368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4.0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 rot="10800000">
              <a:off x="1193001" y="2678744"/>
              <a:ext cx="1407280" cy="87379"/>
            </a:xfrm>
            <a:prstGeom prst="rightArrow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3" t="6133" r="21114" b="13717"/>
            <a:stretch/>
          </p:blipFill>
          <p:spPr>
            <a:xfrm>
              <a:off x="1125542" y="1885002"/>
              <a:ext cx="657225" cy="6572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526604" y="240174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5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14400" y="4252980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0025" y="347091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설계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꺾인 연결선 13"/>
          <p:cNvCxnSpPr/>
          <p:nvPr/>
        </p:nvCxnSpPr>
        <p:spPr>
          <a:xfrm>
            <a:off x="2118790" y="5000148"/>
            <a:ext cx="477054" cy="461665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754192" y="3305427"/>
            <a:ext cx="1030017" cy="844542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6006596" y="3741158"/>
            <a:ext cx="984020" cy="629495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6668086" y="5407568"/>
            <a:ext cx="946442" cy="353899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964865" y="2654066"/>
            <a:ext cx="0" cy="6513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21652979"/>
              </p:ext>
            </p:extLst>
          </p:nvPr>
        </p:nvGraphicFramePr>
        <p:xfrm>
          <a:off x="2030948" y="1095899"/>
          <a:ext cx="5697415" cy="452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37489" y="963386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FF000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5</a:t>
            </a:r>
            <a:endParaRPr lang="ko-KR" altLang="en-US" sz="8000" dirty="0">
              <a:solidFill>
                <a:srgbClr val="FF0000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819" y="476931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030A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김</a:t>
            </a:r>
            <a:r>
              <a:rPr lang="ko-KR" altLang="en-US" sz="20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경욱</a:t>
            </a:r>
            <a:endParaRPr lang="en-US" altLang="ko-KR" sz="20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85" y="304866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030A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</a:t>
            </a:r>
            <a:r>
              <a:rPr lang="ko-KR" altLang="en-US" sz="20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경민</a:t>
            </a:r>
            <a:endParaRPr lang="en-US" altLang="ko-KR" sz="20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7812" y="21924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030A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권</a:t>
            </a:r>
            <a:r>
              <a:rPr lang="ko-KR" altLang="en-US" sz="20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태욱</a:t>
            </a:r>
            <a:endParaRPr lang="en-US" altLang="ko-KR" sz="20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90" y="351032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030A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장</a:t>
            </a:r>
            <a:r>
              <a:rPr lang="ko-KR" altLang="en-US" sz="20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윤권</a:t>
            </a:r>
            <a:endParaRPr lang="en-US" altLang="ko-KR" sz="20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4528" y="523098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030A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양</a:t>
            </a:r>
            <a:r>
              <a:rPr lang="ko-KR" altLang="en-US" sz="20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준호</a:t>
            </a:r>
            <a:endParaRPr lang="en-US" altLang="ko-KR" sz="20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077230" y="673625"/>
            <a:ext cx="5740984" cy="820458"/>
            <a:chOff x="2176369" y="755156"/>
            <a:chExt cx="5740984" cy="820458"/>
          </a:xfrm>
        </p:grpSpPr>
        <p:sp>
          <p:nvSpPr>
            <p:cNvPr id="28" name="TextBox 27"/>
            <p:cNvSpPr txBox="1"/>
            <p:nvPr/>
          </p:nvSpPr>
          <p:spPr>
            <a:xfrm>
              <a:off x="2176369" y="1206282"/>
              <a:ext cx="574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https</a:t>
              </a:r>
              <a:r>
                <a:rPr lang="en-US" altLang="ko-KR" dirty="0">
                  <a:latin typeface="BC 카드 B" panose="02020603020101020101" pitchFamily="18" charset="-127"/>
                  <a:ea typeface="BC 카드 B" panose="02020603020101020101" pitchFamily="18" charset="-127"/>
                </a:rPr>
                <a:t>://github.com/leekmleekm/MJU-capston-PRB.git</a:t>
              </a:r>
              <a:endPara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369" y="755156"/>
              <a:ext cx="1159798" cy="4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3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0018 0.1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26613280" descr="EMB000036a02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954"/>
            <a:ext cx="9144000" cy="463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Camera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9320" y="534440"/>
            <a:ext cx="7024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Activity request codes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설정하고 사진과 비디오를 저장하는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디렉토리를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지정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172" y="5400752"/>
            <a:ext cx="4754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버튼을 눌렀을 때 동작을 인식하는 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Listener</a:t>
            </a:r>
            <a:b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</a:b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이미지 </a:t>
            </a:r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캡처를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요청하였을 때 이미지 </a:t>
            </a:r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캡처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Intent</a:t>
            </a:r>
            <a:b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</a:b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비디오 녹화를 요청하였을 때에는 비디오 </a:t>
            </a:r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캡처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Intent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2228193" y="916954"/>
            <a:ext cx="1702676" cy="1269198"/>
          </a:xfrm>
          <a:prstGeom prst="bentConnector3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6200000" flipH="1">
            <a:off x="6522451" y="3924831"/>
            <a:ext cx="1974380" cy="977462"/>
          </a:xfrm>
          <a:prstGeom prst="bentConnector3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97376" y="4778517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사진 비디오 촬영 버튼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1" y="1847598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디렉토리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주소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5007" y="2186152"/>
            <a:ext cx="0" cy="346841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2453915" y="4267200"/>
            <a:ext cx="1" cy="511317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865" y="1629832"/>
            <a:ext cx="6668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Grid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통한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썸네일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목록을 위해 한 줄에 보이는 수와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썸네일간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패딩을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설정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외장메모리의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사진을 불러올 </a:t>
            </a:r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디렉토리명</a:t>
            </a:r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지원하는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파일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확장자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4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가지를 정의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2049" name="_x126611280" descr="EMB000036a02d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4" y="1254756"/>
            <a:ext cx="1430338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26611600" descr="EMB000036a02d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4" y="3473676"/>
            <a:ext cx="2609850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60301" y="4291030"/>
            <a:ext cx="571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썸네일을 선택했을 경우 해당 이미지를 원본 형태로 만드는 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기능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9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설계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Image</a:t>
            </a:r>
            <a:endParaRPr lang="ko-KR" altLang="en-US" sz="1600" dirty="0">
              <a:solidFill>
                <a:srgbClr val="7030A0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232" y="1793320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FullScreenImageAdapter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클래스에서 만들어진 이미지를 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사용자에게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보여주기 위해 표시해주는 역할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2232" y="4194686"/>
            <a:ext cx="5327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앨범을 선택했을 경우 선택한 앨범 안에 들어있는 이미지를 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썸네일</a:t>
            </a:r>
            <a:r>
              <a:rPr lang="ko-KR" altLang="en-US" sz="16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형식으로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Grid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기능을 이용해 표시해주며 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6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ImageShow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부분의 첫 시작부분</a:t>
            </a:r>
            <a:endParaRPr lang="en-US" altLang="ko-KR" sz="16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097" name="_x126613600" descr="EMB000036a02d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5" y="1367364"/>
            <a:ext cx="1733550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26610640" descr="EMB000036a02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5" y="3602121"/>
            <a:ext cx="177482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</TotalTime>
  <Words>473</Words>
  <Application>Microsoft Office PowerPoint</Application>
  <PresentationFormat>화면 슬라이드 쇼(4:3)</PresentationFormat>
  <Paragraphs>157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Calibri</vt:lpstr>
      <vt:lpstr>Wingdings</vt:lpstr>
      <vt:lpstr>Arial</vt:lpstr>
      <vt:lpstr>BC 카드 B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25</cp:revision>
  <dcterms:created xsi:type="dcterms:W3CDTF">2014-04-20T05:18:07Z</dcterms:created>
  <dcterms:modified xsi:type="dcterms:W3CDTF">2014-04-20T14:36:15Z</dcterms:modified>
</cp:coreProperties>
</file>