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1" r:id="rId3"/>
    <p:sldId id="259" r:id="rId4"/>
    <p:sldId id="256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502B1-F684-4F31-9069-E427AC50050E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FF17F-0F45-4C6F-B3E6-1B8EF86D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8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0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8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8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1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6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8F56-C2E2-4B90-B8A4-38E0AD159041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66B7-0AE6-4BAA-8A72-71D292604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E59CE9-8DCC-4422-A08D-D856C28D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481262"/>
            <a:ext cx="1895475" cy="1857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F6A7C1-3335-418C-9445-6F43AF52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5" y="2519362"/>
            <a:ext cx="18764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8535A7-EB25-48C4-AF50-1A6C8D917FE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3" y="691534"/>
            <a:ext cx="3197905" cy="5474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3F436E-2380-4A03-BFFA-FE88F1BC85F6}"/>
              </a:ext>
            </a:extLst>
          </p:cNvPr>
          <p:cNvSpPr/>
          <p:nvPr/>
        </p:nvSpPr>
        <p:spPr>
          <a:xfrm>
            <a:off x="3885753" y="695326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</a:rPr>
              <a:t>위치 정보 허용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4EEBB0-CD6D-4450-83F8-129BBC386DCF}"/>
              </a:ext>
            </a:extLst>
          </p:cNvPr>
          <p:cNvSpPr/>
          <p:nvPr/>
        </p:nvSpPr>
        <p:spPr>
          <a:xfrm>
            <a:off x="4093041" y="1003103"/>
            <a:ext cx="4151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사용방법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위치 정보 허용 여부 선택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detail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앱 처음 실행 했을 때</a:t>
            </a:r>
            <a:r>
              <a:rPr lang="en-US" altLang="ko-KR" sz="1200" dirty="0"/>
              <a:t>, </a:t>
            </a:r>
            <a:r>
              <a:rPr lang="ko-KR" altLang="en-US" sz="1200" dirty="0"/>
              <a:t>위치 정보 허용 </a:t>
            </a:r>
            <a:r>
              <a:rPr lang="ko-KR" altLang="en-US" sz="1200" dirty="0" smtClean="0"/>
              <a:t>여부 후 앱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530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8535A7-EB25-48C4-AF50-1A6C8D91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73" y="309562"/>
            <a:ext cx="3197905" cy="6238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3F436E-2380-4A03-BFFA-FE88F1BC85F6}"/>
              </a:ext>
            </a:extLst>
          </p:cNvPr>
          <p:cNvSpPr/>
          <p:nvPr/>
        </p:nvSpPr>
        <p:spPr>
          <a:xfrm>
            <a:off x="3885753" y="695326"/>
            <a:ext cx="982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① 만보기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BD028D-7807-468C-8DA2-9A7790E2D487}"/>
              </a:ext>
            </a:extLst>
          </p:cNvPr>
          <p:cNvSpPr/>
          <p:nvPr/>
        </p:nvSpPr>
        <p:spPr>
          <a:xfrm>
            <a:off x="466725" y="695326"/>
            <a:ext cx="2952750" cy="21145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3CCE6F-AC35-4F8B-96BC-804DDC60C984}"/>
              </a:ext>
            </a:extLst>
          </p:cNvPr>
          <p:cNvSpPr/>
          <p:nvPr/>
        </p:nvSpPr>
        <p:spPr>
          <a:xfrm>
            <a:off x="460450" y="2905126"/>
            <a:ext cx="2952750" cy="9810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8B8A4-BCD4-4178-ACB1-280AAC55F31C}"/>
              </a:ext>
            </a:extLst>
          </p:cNvPr>
          <p:cNvSpPr/>
          <p:nvPr/>
        </p:nvSpPr>
        <p:spPr>
          <a:xfrm>
            <a:off x="8030944" y="60197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1DBD42-63F4-4468-8583-BF0F0ABE651A}"/>
              </a:ext>
            </a:extLst>
          </p:cNvPr>
          <p:cNvSpPr/>
          <p:nvPr/>
        </p:nvSpPr>
        <p:spPr>
          <a:xfrm>
            <a:off x="466725" y="3971925"/>
            <a:ext cx="2952750" cy="9810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DB112B-5F98-4276-84D6-E2B7375BAD7C}"/>
              </a:ext>
            </a:extLst>
          </p:cNvPr>
          <p:cNvSpPr/>
          <p:nvPr/>
        </p:nvSpPr>
        <p:spPr>
          <a:xfrm>
            <a:off x="466725" y="5038724"/>
            <a:ext cx="2952750" cy="9810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4EEBB0-CD6D-4450-83F8-129BBC386DCF}"/>
              </a:ext>
            </a:extLst>
          </p:cNvPr>
          <p:cNvSpPr/>
          <p:nvPr/>
        </p:nvSpPr>
        <p:spPr>
          <a:xfrm>
            <a:off x="4093041" y="1003103"/>
            <a:ext cx="3397084" cy="6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사용방법 </a:t>
            </a:r>
            <a:r>
              <a:rPr lang="en-US" altLang="ko-KR" sz="1200" dirty="0"/>
              <a:t>: </a:t>
            </a:r>
            <a:r>
              <a:rPr lang="ko-KR" altLang="en-US" sz="1200" dirty="0"/>
              <a:t>시작 버튼을 누르면 걸음을 세기 시작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detail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내장 센서를 사용해 걸음 수를 계산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71EFED-6C51-4CC2-8C67-6D5372FAE3AA}"/>
              </a:ext>
            </a:extLst>
          </p:cNvPr>
          <p:cNvSpPr/>
          <p:nvPr/>
        </p:nvSpPr>
        <p:spPr>
          <a:xfrm>
            <a:off x="3885753" y="1943055"/>
            <a:ext cx="146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② 활동시간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8359E5-7DD0-40A7-8932-FAF990805909}"/>
              </a:ext>
            </a:extLst>
          </p:cNvPr>
          <p:cNvSpPr/>
          <p:nvPr/>
        </p:nvSpPr>
        <p:spPr>
          <a:xfrm>
            <a:off x="4093041" y="2250832"/>
            <a:ext cx="4577407" cy="6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사용방법 </a:t>
            </a:r>
            <a:r>
              <a:rPr lang="en-US" altLang="ko-KR" sz="1200" dirty="0"/>
              <a:t>: </a:t>
            </a:r>
            <a:r>
              <a:rPr lang="ko-KR" altLang="en-US" sz="1200" dirty="0"/>
              <a:t>걸은 시간</a:t>
            </a:r>
            <a:r>
              <a:rPr lang="en-US" altLang="ko-KR" sz="1200" dirty="0"/>
              <a:t>, </a:t>
            </a:r>
            <a:r>
              <a:rPr lang="ko-KR" altLang="en-US" sz="1200" dirty="0"/>
              <a:t>태운 칼로리</a:t>
            </a:r>
            <a:r>
              <a:rPr lang="en-US" altLang="ko-KR" sz="1200" dirty="0"/>
              <a:t>, </a:t>
            </a:r>
            <a:r>
              <a:rPr lang="ko-KR" altLang="en-US" sz="1200" dirty="0"/>
              <a:t>걸은 거리 표시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detail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만보기 걸음 수를 통해 태운 칼로리</a:t>
            </a:r>
            <a:r>
              <a:rPr lang="en-US" altLang="ko-KR" sz="1200" dirty="0"/>
              <a:t>, </a:t>
            </a:r>
            <a:r>
              <a:rPr lang="ko-KR" altLang="en-US" sz="1200" dirty="0"/>
              <a:t>걸은 거리 및 시간 추적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E574F-8A10-4290-BB9B-4ADAC89E4BCE}"/>
              </a:ext>
            </a:extLst>
          </p:cNvPr>
          <p:cNvSpPr/>
          <p:nvPr/>
        </p:nvSpPr>
        <p:spPr>
          <a:xfrm>
            <a:off x="3885753" y="3311128"/>
            <a:ext cx="1467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③ 운동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1CDB81-BE60-4762-BB5B-2292B6FA6E0A}"/>
              </a:ext>
            </a:extLst>
          </p:cNvPr>
          <p:cNvSpPr/>
          <p:nvPr/>
        </p:nvSpPr>
        <p:spPr>
          <a:xfrm>
            <a:off x="4093041" y="3618905"/>
            <a:ext cx="4577407" cy="6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사용방법 </a:t>
            </a:r>
            <a:r>
              <a:rPr lang="en-US" altLang="ko-KR" sz="1200" dirty="0"/>
              <a:t>: </a:t>
            </a:r>
            <a:r>
              <a:rPr lang="ko-KR" altLang="en-US" sz="1200" dirty="0"/>
              <a:t>걸은 시간</a:t>
            </a:r>
            <a:r>
              <a:rPr lang="en-US" altLang="ko-KR" sz="1200" dirty="0"/>
              <a:t>, </a:t>
            </a:r>
            <a:r>
              <a:rPr lang="ko-KR" altLang="en-US" sz="1200" dirty="0"/>
              <a:t>태운 칼로리</a:t>
            </a:r>
            <a:r>
              <a:rPr lang="en-US" altLang="ko-KR" sz="1200" dirty="0"/>
              <a:t>, </a:t>
            </a:r>
            <a:r>
              <a:rPr lang="ko-KR" altLang="en-US" sz="1200" dirty="0"/>
              <a:t>걸은 거리 표시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detail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만보기 걸음 수를 통해 태운 칼로리</a:t>
            </a:r>
            <a:r>
              <a:rPr lang="en-US" altLang="ko-KR" sz="1200" dirty="0"/>
              <a:t>, </a:t>
            </a:r>
            <a:r>
              <a:rPr lang="ko-KR" altLang="en-US" sz="1200" dirty="0"/>
              <a:t>걸은 거리 및 시간 추적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5D6058-0C98-46E1-B66B-D0000A1D76D6}"/>
              </a:ext>
            </a:extLst>
          </p:cNvPr>
          <p:cNvSpPr/>
          <p:nvPr/>
        </p:nvSpPr>
        <p:spPr>
          <a:xfrm>
            <a:off x="466725" y="6740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D799A4-B98A-462E-8401-01A3D9C3A55E}"/>
              </a:ext>
            </a:extLst>
          </p:cNvPr>
          <p:cNvSpPr/>
          <p:nvPr/>
        </p:nvSpPr>
        <p:spPr>
          <a:xfrm>
            <a:off x="428625" y="39420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C45BA0-679D-48C7-9B6F-1F4E08D8C3EE}"/>
              </a:ext>
            </a:extLst>
          </p:cNvPr>
          <p:cNvSpPr/>
          <p:nvPr/>
        </p:nvSpPr>
        <p:spPr>
          <a:xfrm>
            <a:off x="412825" y="28823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39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391B37E-6970-466A-BBB5-CA44CDDC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0" y="417468"/>
            <a:ext cx="3164375" cy="4802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6EABE4-4474-497C-9F04-206D66BAC131}"/>
              </a:ext>
            </a:extLst>
          </p:cNvPr>
          <p:cNvSpPr txBox="1"/>
          <p:nvPr/>
        </p:nvSpPr>
        <p:spPr>
          <a:xfrm>
            <a:off x="4305300" y="760368"/>
            <a:ext cx="284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킬로미터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7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C20D42-C620-4840-BB3C-53CE599B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2425"/>
            <a:ext cx="35814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0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26D234-7B88-45F2-A127-6602E665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1" y="685800"/>
            <a:ext cx="35623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5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103</Words>
  <Application>Microsoft Office PowerPoint</Application>
  <PresentationFormat>화면 슬라이드 쇼(4:3)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lkm</dc:creator>
  <cp:lastModifiedBy>lkm</cp:lastModifiedBy>
  <cp:revision>13</cp:revision>
  <dcterms:created xsi:type="dcterms:W3CDTF">2019-04-02T04:21:43Z</dcterms:created>
  <dcterms:modified xsi:type="dcterms:W3CDTF">2019-04-02T07:48:18Z</dcterms:modified>
</cp:coreProperties>
</file>