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494" r:id="rId2"/>
    <p:sldId id="361" r:id="rId3"/>
    <p:sldId id="354" r:id="rId4"/>
    <p:sldId id="495" r:id="rId5"/>
    <p:sldId id="497" r:id="rId6"/>
    <p:sldId id="496" r:id="rId7"/>
  </p:sldIdLst>
  <p:sldSz cx="21674138" cy="12192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FFA0"/>
    <a:srgbClr val="78C8FF"/>
    <a:srgbClr val="A0F0A0"/>
    <a:srgbClr val="A4EAA4"/>
    <a:srgbClr val="AFE1FF"/>
    <a:srgbClr val="59DA50"/>
    <a:srgbClr val="FFFFFF"/>
    <a:srgbClr val="FF6600"/>
    <a:srgbClr val="CED7D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63" d="100"/>
          <a:sy n="63" d="100"/>
        </p:scale>
        <p:origin x="-510" y="-108"/>
      </p:cViewPr>
      <p:guideLst>
        <p:guide orient="horz" pos="3840"/>
        <p:guide pos="6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/>
          <a:lstStyle>
            <a:lvl1pPr algn="r">
              <a:defRPr sz="1300"/>
            </a:lvl1pPr>
          </a:lstStyle>
          <a:p>
            <a:fld id="{A53AD698-AE89-4F26-A3F4-3CB9519C71C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2" tIns="47776" rIns="95552" bIns="4777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52" tIns="47776" rIns="95552" bIns="4777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8" cy="498056"/>
          </a:xfrm>
          <a:prstGeom prst="rect">
            <a:avLst/>
          </a:prstGeom>
        </p:spPr>
        <p:txBody>
          <a:bodyPr vert="horz" lIns="95552" tIns="47776" rIns="95552" bIns="47776" rtlCol="0" anchor="b"/>
          <a:lstStyle>
            <a:lvl1pPr algn="r">
              <a:defRPr sz="1300"/>
            </a:lvl1pPr>
          </a:lstStyle>
          <a:p>
            <a:fld id="{4AD62CA0-B284-4B2B-83BB-8217F1B6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3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56">
            <a:extLst>
              <a:ext uri="{FF2B5EF4-FFF2-40B4-BE49-F238E27FC236}">
                <a16:creationId xmlns="" xmlns:a16="http://schemas.microsoft.com/office/drawing/2014/main" id="{AB8F45EF-5EEE-43D3-AAC5-9F921AF5ED4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31695" y="6258394"/>
            <a:ext cx="1819366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254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9A95C37-CB75-4A00-B4EC-E50C130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561" y="1688984"/>
            <a:ext cx="18423018" cy="4244622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613A59FC-7807-4C7D-A911-294FF817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9" y="6583183"/>
            <a:ext cx="16255603" cy="2943577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6D17F611-4981-4A7C-A8E9-9D7131609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561" y="1688984"/>
            <a:ext cx="18423018" cy="4244622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64D4AE3A-A139-476B-B040-2A0C4310D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9" y="6583183"/>
            <a:ext cx="16255603" cy="2943577"/>
          </a:xfrm>
        </p:spPr>
        <p:txBody>
          <a:bodyPr>
            <a:normAutofit/>
          </a:bodyPr>
          <a:lstStyle>
            <a:lvl1pPr marL="0" indent="0" algn="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0" name="Line 56">
            <a:extLst>
              <a:ext uri="{FF2B5EF4-FFF2-40B4-BE49-F238E27FC236}">
                <a16:creationId xmlns="" xmlns:a16="http://schemas.microsoft.com/office/drawing/2014/main" id="{632BDE75-892D-4F67-876C-ACD4544BA2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09586" y="6258394"/>
            <a:ext cx="19437883" cy="0"/>
          </a:xfrm>
          <a:prstGeom prst="line">
            <a:avLst/>
          </a:prstGeom>
          <a:noFill/>
          <a:ln w="1905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254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4A4877-5FA1-4D14-9251-F7A0EA92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8728" y="11300179"/>
            <a:ext cx="4876681" cy="649111"/>
          </a:xfrm>
        </p:spPr>
        <p:txBody>
          <a:bodyPr/>
          <a:lstStyle>
            <a:lvl1pPr algn="ctr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9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524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290890" y="11433396"/>
            <a:ext cx="2155102" cy="649111"/>
          </a:xfrm>
        </p:spPr>
        <p:txBody>
          <a:bodyPr/>
          <a:lstStyle>
            <a:lvl1pPr algn="r">
              <a:defRPr/>
            </a:lvl1pPr>
          </a:lstStyle>
          <a:p>
            <a:fld id="{69BC2807-BCA8-4C5F-A98A-EA68288FE2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9BBD526-0D00-4021-B747-00F58D2C0DEF}"/>
              </a:ext>
            </a:extLst>
          </p:cNvPr>
          <p:cNvGrpSpPr/>
          <p:nvPr userDrawn="1"/>
        </p:nvGrpSpPr>
        <p:grpSpPr>
          <a:xfrm>
            <a:off x="148543" y="167193"/>
            <a:ext cx="21297452" cy="1015220"/>
            <a:chOff x="83557" y="114305"/>
            <a:chExt cx="7003044" cy="333364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D26969-6580-489C-94AD-FE9F4B20E728}"/>
                </a:ext>
              </a:extLst>
            </p:cNvPr>
            <p:cNvSpPr/>
            <p:nvPr userDrawn="1"/>
          </p:nvSpPr>
          <p:spPr>
            <a:xfrm>
              <a:off x="83557" y="114305"/>
              <a:ext cx="1095656" cy="1666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Object</a:t>
              </a:r>
              <a:endParaRPr kumimoji="0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A048FD32-3199-4A38-B722-DEE9FEAA335A}"/>
                </a:ext>
              </a:extLst>
            </p:cNvPr>
            <p:cNvSpPr/>
            <p:nvPr userDrawn="1"/>
          </p:nvSpPr>
          <p:spPr>
            <a:xfrm>
              <a:off x="83557" y="280987"/>
              <a:ext cx="1095656" cy="166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Title</a:t>
              </a:r>
              <a:endParaRPr kumimoji="0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90B05C1-5369-4B06-8E62-94D41705AD09}"/>
                </a:ext>
              </a:extLst>
            </p:cNvPr>
            <p:cNvSpPr/>
            <p:nvPr userDrawn="1"/>
          </p:nvSpPr>
          <p:spPr>
            <a:xfrm>
              <a:off x="1179213" y="114305"/>
              <a:ext cx="3310607" cy="16668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270EE58-63A6-43A7-BC64-7F8338352C0E}"/>
                </a:ext>
              </a:extLst>
            </p:cNvPr>
            <p:cNvSpPr/>
            <p:nvPr userDrawn="1"/>
          </p:nvSpPr>
          <p:spPr>
            <a:xfrm>
              <a:off x="1179213" y="280987"/>
              <a:ext cx="5907387" cy="16668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1BFC71D-4558-4C8D-A531-AA2A705993F1}"/>
                </a:ext>
              </a:extLst>
            </p:cNvPr>
            <p:cNvSpPr/>
            <p:nvPr userDrawn="1"/>
          </p:nvSpPr>
          <p:spPr>
            <a:xfrm>
              <a:off x="5585478" y="114305"/>
              <a:ext cx="1501123" cy="16668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CB6CB9F9-F84C-4BFA-85A1-953CC3CE681B}"/>
                </a:ext>
              </a:extLst>
            </p:cNvPr>
            <p:cNvSpPr/>
            <p:nvPr userDrawn="1"/>
          </p:nvSpPr>
          <p:spPr>
            <a:xfrm>
              <a:off x="4489821" y="114305"/>
              <a:ext cx="1095656" cy="1666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Page Number</a:t>
              </a:r>
              <a:endParaRPr kumimoji="0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FBFA7C3-E5B0-4071-A8C0-CA41E83C37BC}"/>
              </a:ext>
            </a:extLst>
          </p:cNvPr>
          <p:cNvGrpSpPr/>
          <p:nvPr userDrawn="1"/>
        </p:nvGrpSpPr>
        <p:grpSpPr>
          <a:xfrm>
            <a:off x="148544" y="1182414"/>
            <a:ext cx="21297448" cy="10095186"/>
            <a:chOff x="83557" y="457200"/>
            <a:chExt cx="7003044" cy="11758615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F0A8320C-C37F-4E73-B297-73B8EE0A9E27}"/>
                </a:ext>
              </a:extLst>
            </p:cNvPr>
            <p:cNvSpPr/>
            <p:nvPr userDrawn="1"/>
          </p:nvSpPr>
          <p:spPr>
            <a:xfrm>
              <a:off x="83557" y="457200"/>
              <a:ext cx="5501921" cy="1175861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54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12288ED2-AA13-487B-93F2-E20507000060}"/>
                </a:ext>
              </a:extLst>
            </p:cNvPr>
            <p:cNvSpPr/>
            <p:nvPr userDrawn="1"/>
          </p:nvSpPr>
          <p:spPr>
            <a:xfrm>
              <a:off x="5585478" y="457202"/>
              <a:ext cx="1501123" cy="11758613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7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FB73D5F-7DA4-4F35-8805-2C18A576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54542"/>
            <a:ext cx="9724016" cy="35429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endParaRPr lang="ko-KR" alt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1BF9A8D2-2626-4CED-A197-318CDCFF952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40055"/>
            <a:ext cx="9724016" cy="35429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endParaRPr lang="ko-KR" alt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D46AAC4C-639B-4017-A6CF-587EC9B6BA9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7049134" y="254803"/>
            <a:ext cx="4218039" cy="35429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7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1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8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2807-BCA8-4C5F-A98A-EA68288FE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1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78" r:id="rId12"/>
  </p:sldLayoutIdLst>
  <p:hf hdr="0" ftr="0" dt="0"/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2520" y="4707374"/>
            <a:ext cx="5394960" cy="369332"/>
          </a:xfrm>
          <a:prstGeom prst="rect">
            <a:avLst/>
          </a:prstGeom>
          <a:gradFill>
            <a:gsLst>
              <a:gs pos="100000">
                <a:srgbClr val="A0F0A0"/>
              </a:gs>
              <a:gs pos="0">
                <a:srgbClr val="78C8FF"/>
              </a:gs>
              <a:gs pos="100000">
                <a:srgbClr val="AFE1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#a0ffa0(160, 255, 160</a:t>
            </a:r>
            <a:r>
              <a:rPr lang="en-US" altLang="ko-KR" dirty="0"/>
              <a:t>),  </a:t>
            </a:r>
            <a:r>
              <a:rPr lang="en-US" altLang="ko-KR" dirty="0" smtClean="0"/>
              <a:t>#78c8ff(120, 200, 255)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80960" y="1965960"/>
            <a:ext cx="3733800" cy="2926080"/>
          </a:xfrm>
          <a:prstGeom prst="rect">
            <a:avLst/>
          </a:prstGeom>
          <a:gradFill>
            <a:gsLst>
              <a:gs pos="100000">
                <a:srgbClr val="A0FFA0"/>
              </a:gs>
              <a:gs pos="0">
                <a:srgbClr val="78C8FF"/>
              </a:gs>
              <a:gs pos="100000">
                <a:srgbClr val="AFE1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10" y="2414587"/>
            <a:ext cx="33147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76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+mn-ea"/>
                <a:ea typeface="+mn-ea"/>
              </a:rPr>
              <a:t>홈 화면</a:t>
            </a:r>
            <a:endParaRPr lang="ko-KR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192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3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en-US" altLang="ko-KR" dirty="0" smtClean="0">
                <a:latin typeface="+mn-ea"/>
              </a:rPr>
              <a:t>NEWS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NEWS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P1-1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52884"/>
              </p:ext>
            </p:extLst>
          </p:nvPr>
        </p:nvGraphicFramePr>
        <p:xfrm>
          <a:off x="16905506" y="1201653"/>
          <a:ext cx="4543200" cy="1017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2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홈 화면 상단 탭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NEWS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스토리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갤러리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수다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동행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잡담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광고 배너 표시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광고 페이지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3826287"/>
                  </a:ext>
                </a:extLst>
              </a:tr>
              <a:tr h="1704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 이동 버튼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쇼핑하기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스토어로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맵으로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렌트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페이지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 스토리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후기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차박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스토리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차박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후기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갤러리 이동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수다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동행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잡담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6312196"/>
                  </a:ext>
                </a:extLst>
              </a:tr>
              <a:tr h="403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Search Bar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전체 통합 검색 기능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54357655"/>
                  </a:ext>
                </a:extLst>
              </a:tr>
              <a:tr h="1379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메인 하단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Tab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홈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홈화면으로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스토어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상점으로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맵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지도로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채팅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채팅목록으로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나의 캠핑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마이페이지로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이동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9452048"/>
                  </a:ext>
                </a:extLst>
              </a:tr>
              <a:tr h="753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6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새로운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이미지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제목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주소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366749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19" y="1314596"/>
            <a:ext cx="6163113" cy="9781608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71" y="2601591"/>
            <a:ext cx="4108149" cy="721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D335876-2F0A-4F82-92D8-662DCB8CBE0B}"/>
              </a:ext>
            </a:extLst>
          </p:cNvPr>
          <p:cNvSpPr/>
          <p:nvPr/>
        </p:nvSpPr>
        <p:spPr>
          <a:xfrm>
            <a:off x="6177933" y="2435878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856FC57-FA6B-4FFA-95EA-075ADE446328}"/>
              </a:ext>
            </a:extLst>
          </p:cNvPr>
          <p:cNvSpPr/>
          <p:nvPr/>
        </p:nvSpPr>
        <p:spPr>
          <a:xfrm>
            <a:off x="6144896" y="2861769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97F34EF-9487-425E-90EA-BD711C148D23}"/>
              </a:ext>
            </a:extLst>
          </p:cNvPr>
          <p:cNvSpPr/>
          <p:nvPr/>
        </p:nvSpPr>
        <p:spPr>
          <a:xfrm>
            <a:off x="6318568" y="3543767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B0016474-49CD-4960-8B00-43B87D7CC0BB}"/>
              </a:ext>
            </a:extLst>
          </p:cNvPr>
          <p:cNvSpPr/>
          <p:nvPr/>
        </p:nvSpPr>
        <p:spPr>
          <a:xfrm>
            <a:off x="6370021" y="5139083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BB2969F4-4C1C-4BBF-AE26-A0182FA5020F}"/>
              </a:ext>
            </a:extLst>
          </p:cNvPr>
          <p:cNvSpPr/>
          <p:nvPr/>
        </p:nvSpPr>
        <p:spPr>
          <a:xfrm>
            <a:off x="6144896" y="7015580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41" y="7593023"/>
            <a:ext cx="2240579" cy="17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2B809E2F-7AD6-4E15-8C86-BC49DAE4DB74}"/>
              </a:ext>
            </a:extLst>
          </p:cNvPr>
          <p:cNvSpPr/>
          <p:nvPr/>
        </p:nvSpPr>
        <p:spPr>
          <a:xfrm>
            <a:off x="6168426" y="9202215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80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4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캠핑장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캠핑장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P1-2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85229"/>
              </p:ext>
            </p:extLst>
          </p:nvPr>
        </p:nvGraphicFramePr>
        <p:xfrm>
          <a:off x="16905506" y="1201653"/>
          <a:ext cx="4543200" cy="325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2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행정구역 단위로 선택 가능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서울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경기도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강원도 등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Stack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네비게이션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사용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행정구역내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시군구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단위로 선택 가능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3667496"/>
                  </a:ext>
                </a:extLst>
              </a:tr>
              <a:tr h="753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3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클릭한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시군구내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리스트 선택 가능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스크롤뷰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사용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왼쪽 이미지 오른쪽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주소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소개 표기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6" y="1703512"/>
            <a:ext cx="5919355" cy="93947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05" y="1703512"/>
            <a:ext cx="5919355" cy="93947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25" y="1703512"/>
            <a:ext cx="5919355" cy="93947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912744"/>
            <a:ext cx="3929498" cy="69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856FC57-FA6B-4FFA-95EA-075ADE446328}"/>
              </a:ext>
            </a:extLst>
          </p:cNvPr>
          <p:cNvSpPr/>
          <p:nvPr/>
        </p:nvSpPr>
        <p:spPr>
          <a:xfrm>
            <a:off x="1021098" y="2741629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94" y="2912744"/>
            <a:ext cx="3931241" cy="69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097F34EF-9487-425E-90EA-BD711C148D23}"/>
              </a:ext>
            </a:extLst>
          </p:cNvPr>
          <p:cNvSpPr/>
          <p:nvPr/>
        </p:nvSpPr>
        <p:spPr>
          <a:xfrm>
            <a:off x="6261479" y="2741629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914" y="2912743"/>
            <a:ext cx="3945846" cy="693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B0016474-49CD-4960-8B00-43B87D7CC0BB}"/>
              </a:ext>
            </a:extLst>
          </p:cNvPr>
          <p:cNvSpPr/>
          <p:nvPr/>
        </p:nvSpPr>
        <p:spPr>
          <a:xfrm>
            <a:off x="11488799" y="2763547"/>
            <a:ext cx="342230" cy="34223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562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0BD26C9-BCFB-4644-A1CB-8A436D14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6194688-6D9B-4337-BF2E-B7E6BD84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 smtClean="0">
                <a:latin typeface="+mn-ea"/>
                <a:ea typeface="+mn-ea"/>
              </a:rPr>
              <a:t>스토어</a:t>
            </a:r>
            <a:endParaRPr lang="ko-KR" altLang="en-US" sz="6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5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E690AB4-BF6C-4D13-97BD-BDCBAE1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2807-BCA8-4C5F-A98A-EA68288FE2B6}" type="slidenum">
              <a:rPr lang="ko-KR" altLang="en-US" smtClean="0">
                <a:latin typeface="+mn-ea"/>
              </a:rPr>
              <a:pPr/>
              <a:t>6</a:t>
            </a:fld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8259DDE-9F6B-4EC9-95A0-6B409555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2771" y="770308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스토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5A6DCB2-6946-41A5-A933-1C672262E1DC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652771" y="269551"/>
            <a:ext cx="9724016" cy="354297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홈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스토리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ED98B8F-4566-424D-B613-E5E9A13EB5C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P1-3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D25524F1-BFDE-451A-9E34-6CFED7D5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25211"/>
              </p:ext>
            </p:extLst>
          </p:nvPr>
        </p:nvGraphicFramePr>
        <p:xfrm>
          <a:off x="16905506" y="1201653"/>
          <a:ext cx="4543200" cy="323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4">
                  <a:extLst>
                    <a:ext uri="{9D8B030D-6E8A-4147-A177-3AD203B41FA5}">
                      <a16:colId xmlns="" xmlns:a16="http://schemas.microsoft.com/office/drawing/2014/main" val="4258839040"/>
                    </a:ext>
                  </a:extLst>
                </a:gridCol>
                <a:gridCol w="4075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2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66893" marR="66893" marT="33447" marB="3344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66893" marR="66893" marT="33447" marB="3344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리스트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캠핑장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주소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요약 이미지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별점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표기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요약내용 표기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3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66893" marR="66893" marT="33447" marB="3344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366749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7A0B2BD-CED0-4C76-A5E8-0429CECC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19" y="1314596"/>
            <a:ext cx="6163113" cy="97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2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26753</TotalTime>
  <Words>204</Words>
  <Application>Microsoft Office PowerPoint</Application>
  <PresentationFormat>사용자 지정</PresentationFormat>
  <Paragraphs>83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홈 화면</vt:lpstr>
      <vt:lpstr>PowerPoint 프레젠테이션</vt:lpstr>
      <vt:lpstr>PowerPoint 프레젠테이션</vt:lpstr>
      <vt:lpstr>스토어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전나윤</dc:creator>
  <cp:lastModifiedBy>boss</cp:lastModifiedBy>
  <cp:revision>2907</cp:revision>
  <cp:lastPrinted>2019-03-07T02:35:08Z</cp:lastPrinted>
  <dcterms:created xsi:type="dcterms:W3CDTF">2018-01-29T05:46:40Z</dcterms:created>
  <dcterms:modified xsi:type="dcterms:W3CDTF">2021-08-25T13:51:21Z</dcterms:modified>
</cp:coreProperties>
</file>