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494" r:id="rId2"/>
    <p:sldId id="361" r:id="rId3"/>
    <p:sldId id="354" r:id="rId4"/>
    <p:sldId id="495" r:id="rId5"/>
    <p:sldId id="497" r:id="rId6"/>
    <p:sldId id="496" r:id="rId7"/>
    <p:sldId id="489" r:id="rId8"/>
    <p:sldId id="490" r:id="rId9"/>
    <p:sldId id="456" r:id="rId10"/>
    <p:sldId id="486" r:id="rId11"/>
    <p:sldId id="492" r:id="rId12"/>
    <p:sldId id="493" r:id="rId13"/>
    <p:sldId id="487" r:id="rId14"/>
    <p:sldId id="488" r:id="rId15"/>
  </p:sldIdLst>
  <p:sldSz cx="21674138" cy="12192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FFA0"/>
    <a:srgbClr val="78C8FF"/>
    <a:srgbClr val="A0F0A0"/>
    <a:srgbClr val="A4EAA4"/>
    <a:srgbClr val="AFE1FF"/>
    <a:srgbClr val="59DA50"/>
    <a:srgbClr val="FFFFFF"/>
    <a:srgbClr val="FF6600"/>
    <a:srgbClr val="CED7DA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63" d="100"/>
          <a:sy n="63" d="100"/>
        </p:scale>
        <p:origin x="-510" y="-108"/>
      </p:cViewPr>
      <p:guideLst>
        <p:guide orient="horz" pos="3840"/>
        <p:guide pos="6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8" cy="498056"/>
          </a:xfrm>
          <a:prstGeom prst="rect">
            <a:avLst/>
          </a:prstGeom>
        </p:spPr>
        <p:txBody>
          <a:bodyPr vert="horz" lIns="95552" tIns="47776" rIns="95552" bIns="4777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8" cy="498056"/>
          </a:xfrm>
          <a:prstGeom prst="rect">
            <a:avLst/>
          </a:prstGeom>
        </p:spPr>
        <p:txBody>
          <a:bodyPr vert="horz" lIns="95552" tIns="47776" rIns="95552" bIns="47776" rtlCol="0"/>
          <a:lstStyle>
            <a:lvl1pPr algn="r">
              <a:defRPr sz="1300"/>
            </a:lvl1pPr>
          </a:lstStyle>
          <a:p>
            <a:fld id="{A53AD698-AE89-4F26-A3F4-3CB9519C71CF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2" tIns="47776" rIns="95552" bIns="4777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5552" tIns="47776" rIns="95552" bIns="47776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8" cy="498056"/>
          </a:xfrm>
          <a:prstGeom prst="rect">
            <a:avLst/>
          </a:prstGeom>
        </p:spPr>
        <p:txBody>
          <a:bodyPr vert="horz" lIns="95552" tIns="47776" rIns="95552" bIns="4777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8" cy="498056"/>
          </a:xfrm>
          <a:prstGeom prst="rect">
            <a:avLst/>
          </a:prstGeom>
        </p:spPr>
        <p:txBody>
          <a:bodyPr vert="horz" lIns="95552" tIns="47776" rIns="95552" bIns="47776" rtlCol="0" anchor="b"/>
          <a:lstStyle>
            <a:lvl1pPr algn="r">
              <a:defRPr sz="1300"/>
            </a:lvl1pPr>
          </a:lstStyle>
          <a:p>
            <a:fld id="{4AD62CA0-B284-4B2B-83BB-8217F1B6A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3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56">
            <a:extLst>
              <a:ext uri="{FF2B5EF4-FFF2-40B4-BE49-F238E27FC236}">
                <a16:creationId xmlns="" xmlns:a16="http://schemas.microsoft.com/office/drawing/2014/main" id="{AB8F45EF-5EEE-43D3-AAC5-9F921AF5ED4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31695" y="6258394"/>
            <a:ext cx="1819366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254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9A95C37-CB75-4A00-B4EC-E50C130B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561" y="1688984"/>
            <a:ext cx="18423018" cy="4244622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613A59FC-7807-4C7D-A911-294FF817A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9" y="6583183"/>
            <a:ext cx="16255603" cy="2943577"/>
          </a:xfrm>
        </p:spPr>
        <p:txBody>
          <a:bodyPr>
            <a:normAutofit/>
          </a:bodyPr>
          <a:lstStyle>
            <a:lvl1pPr marL="0" indent="0" algn="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1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6D17F611-4981-4A7C-A8E9-9D7131609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561" y="1688984"/>
            <a:ext cx="18423018" cy="4244622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64D4AE3A-A139-476B-B040-2A0C4310D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9" y="6583183"/>
            <a:ext cx="16255603" cy="2943577"/>
          </a:xfrm>
        </p:spPr>
        <p:txBody>
          <a:bodyPr>
            <a:normAutofit/>
          </a:bodyPr>
          <a:lstStyle>
            <a:lvl1pPr marL="0" indent="0" algn="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0" name="Line 56">
            <a:extLst>
              <a:ext uri="{FF2B5EF4-FFF2-40B4-BE49-F238E27FC236}">
                <a16:creationId xmlns="" xmlns:a16="http://schemas.microsoft.com/office/drawing/2014/main" id="{632BDE75-892D-4F67-876C-ACD4544BA24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09586" y="6258394"/>
            <a:ext cx="19437883" cy="0"/>
          </a:xfrm>
          <a:prstGeom prst="line">
            <a:avLst/>
          </a:prstGeom>
          <a:noFill/>
          <a:ln w="1905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254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4A4877-5FA1-4D14-9251-F7A0EA92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8728" y="11300179"/>
            <a:ext cx="4876681" cy="649111"/>
          </a:xfrm>
        </p:spPr>
        <p:txBody>
          <a:bodyPr/>
          <a:lstStyle>
            <a:lvl1pPr algn="ctr">
              <a:defRPr/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9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5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6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524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290890" y="11433396"/>
            <a:ext cx="2155102" cy="649111"/>
          </a:xfrm>
        </p:spPr>
        <p:txBody>
          <a:bodyPr/>
          <a:lstStyle>
            <a:lvl1pPr algn="r">
              <a:defRPr/>
            </a:lvl1pPr>
          </a:lstStyle>
          <a:p>
            <a:fld id="{69BC2807-BCA8-4C5F-A98A-EA68288FE2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39BBD526-0D00-4021-B747-00F58D2C0DEF}"/>
              </a:ext>
            </a:extLst>
          </p:cNvPr>
          <p:cNvGrpSpPr/>
          <p:nvPr userDrawn="1"/>
        </p:nvGrpSpPr>
        <p:grpSpPr>
          <a:xfrm>
            <a:off x="148543" y="167193"/>
            <a:ext cx="21297452" cy="1015220"/>
            <a:chOff x="83557" y="114305"/>
            <a:chExt cx="7003044" cy="333364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4D26969-6580-489C-94AD-FE9F4B20E728}"/>
                </a:ext>
              </a:extLst>
            </p:cNvPr>
            <p:cNvSpPr/>
            <p:nvPr userDrawn="1"/>
          </p:nvSpPr>
          <p:spPr>
            <a:xfrm>
              <a:off x="83557" y="114305"/>
              <a:ext cx="1095656" cy="1666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Object</a:t>
              </a:r>
              <a:endParaRPr kumimoji="0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A048FD32-3199-4A38-B722-DEE9FEAA335A}"/>
                </a:ext>
              </a:extLst>
            </p:cNvPr>
            <p:cNvSpPr/>
            <p:nvPr userDrawn="1"/>
          </p:nvSpPr>
          <p:spPr>
            <a:xfrm>
              <a:off x="83557" y="280987"/>
              <a:ext cx="1095656" cy="1666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Title</a:t>
              </a:r>
              <a:endParaRPr kumimoji="0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90B05C1-5369-4B06-8E62-94D41705AD09}"/>
                </a:ext>
              </a:extLst>
            </p:cNvPr>
            <p:cNvSpPr/>
            <p:nvPr userDrawn="1"/>
          </p:nvSpPr>
          <p:spPr>
            <a:xfrm>
              <a:off x="1179213" y="114305"/>
              <a:ext cx="3310607" cy="16668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270EE58-63A6-43A7-BC64-7F8338352C0E}"/>
                </a:ext>
              </a:extLst>
            </p:cNvPr>
            <p:cNvSpPr/>
            <p:nvPr userDrawn="1"/>
          </p:nvSpPr>
          <p:spPr>
            <a:xfrm>
              <a:off x="1179213" y="280987"/>
              <a:ext cx="5907387" cy="16668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21BFC71D-4558-4C8D-A531-AA2A705993F1}"/>
                </a:ext>
              </a:extLst>
            </p:cNvPr>
            <p:cNvSpPr/>
            <p:nvPr userDrawn="1"/>
          </p:nvSpPr>
          <p:spPr>
            <a:xfrm>
              <a:off x="5585478" y="114305"/>
              <a:ext cx="1501123" cy="16668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CB6CB9F9-F84C-4BFA-85A1-953CC3CE681B}"/>
                </a:ext>
              </a:extLst>
            </p:cNvPr>
            <p:cNvSpPr/>
            <p:nvPr userDrawn="1"/>
          </p:nvSpPr>
          <p:spPr>
            <a:xfrm>
              <a:off x="4489821" y="114305"/>
              <a:ext cx="1095656" cy="1666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Page Number</a:t>
              </a:r>
              <a:endParaRPr kumimoji="0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DFBFA7C3-E5B0-4071-A8C0-CA41E83C37BC}"/>
              </a:ext>
            </a:extLst>
          </p:cNvPr>
          <p:cNvGrpSpPr/>
          <p:nvPr userDrawn="1"/>
        </p:nvGrpSpPr>
        <p:grpSpPr>
          <a:xfrm>
            <a:off x="148544" y="1182414"/>
            <a:ext cx="21297448" cy="10095186"/>
            <a:chOff x="83557" y="457200"/>
            <a:chExt cx="7003044" cy="11758615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F0A8320C-C37F-4E73-B297-73B8EE0A9E27}"/>
                </a:ext>
              </a:extLst>
            </p:cNvPr>
            <p:cNvSpPr/>
            <p:nvPr userDrawn="1"/>
          </p:nvSpPr>
          <p:spPr>
            <a:xfrm>
              <a:off x="83557" y="457200"/>
              <a:ext cx="5501921" cy="1175861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54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12288ED2-AA13-487B-93F2-E20507000060}"/>
                </a:ext>
              </a:extLst>
            </p:cNvPr>
            <p:cNvSpPr/>
            <p:nvPr userDrawn="1"/>
          </p:nvSpPr>
          <p:spPr>
            <a:xfrm>
              <a:off x="5585478" y="457202"/>
              <a:ext cx="1501123" cy="1175861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7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BFB73D5F-7DA4-4F35-8805-2C18A576F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54542"/>
            <a:ext cx="9724016" cy="35429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endParaRPr lang="ko-KR" alt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="" xmlns:a16="http://schemas.microsoft.com/office/drawing/2014/main" id="{1BF9A8D2-2626-4CED-A197-318CDCFF952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40055"/>
            <a:ext cx="9724016" cy="35429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endParaRPr lang="ko-KR" altLang="en-US" dirty="0"/>
          </a:p>
        </p:txBody>
      </p:sp>
      <p:sp>
        <p:nvSpPr>
          <p:cNvPr id="29" name="Text Placeholder 3">
            <a:extLst>
              <a:ext uri="{FF2B5EF4-FFF2-40B4-BE49-F238E27FC236}">
                <a16:creationId xmlns="" xmlns:a16="http://schemas.microsoft.com/office/drawing/2014/main" id="{D46AAC4C-639B-4017-A6CF-587EC9B6BA9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7049134" y="254803"/>
            <a:ext cx="4218039" cy="35429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79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81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8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1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78" r:id="rId12"/>
  </p:sldLayoutIdLst>
  <p:hf hdr="0" ftr="0" dt="0"/>
  <p:txStyles>
    <p:titleStyle>
      <a:lvl1pPr algn="l" defTabSz="1625529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0BD26C9-BCFB-4644-A1CB-8A436D14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2520" y="4707374"/>
            <a:ext cx="5394960" cy="369332"/>
          </a:xfrm>
          <a:prstGeom prst="rect">
            <a:avLst/>
          </a:prstGeom>
          <a:gradFill>
            <a:gsLst>
              <a:gs pos="100000">
                <a:srgbClr val="A0F0A0"/>
              </a:gs>
              <a:gs pos="0">
                <a:srgbClr val="78C8FF"/>
              </a:gs>
              <a:gs pos="100000">
                <a:srgbClr val="AFE1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#a0ffa0(160, 255, 160</a:t>
            </a:r>
            <a:r>
              <a:rPr lang="en-US" altLang="ko-KR" dirty="0"/>
              <a:t>),  </a:t>
            </a:r>
            <a:r>
              <a:rPr lang="en-US" altLang="ko-KR" dirty="0" smtClean="0"/>
              <a:t>#78c8ff(120, 200, 255)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80960" y="1965960"/>
            <a:ext cx="3733800" cy="2926080"/>
          </a:xfrm>
          <a:prstGeom prst="rect">
            <a:avLst/>
          </a:prstGeom>
          <a:gradFill>
            <a:gsLst>
              <a:gs pos="100000">
                <a:srgbClr val="A0FFA0"/>
              </a:gs>
              <a:gs pos="0">
                <a:srgbClr val="78C8FF"/>
              </a:gs>
              <a:gs pos="100000">
                <a:srgbClr val="AFE1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510" y="2414587"/>
            <a:ext cx="33147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76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10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교육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MudFix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교육 페이지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P3-1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A28842D-7585-4059-9721-6BC1FCC05CEB}"/>
              </a:ext>
            </a:extLst>
          </p:cNvPr>
          <p:cNvSpPr/>
          <p:nvPr/>
        </p:nvSpPr>
        <p:spPr>
          <a:xfrm>
            <a:off x="151692" y="1182144"/>
            <a:ext cx="16732800" cy="104181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4936CF3A-21D8-403F-8EC1-FF6D1DDBA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76261"/>
              </p:ext>
            </p:extLst>
          </p:nvPr>
        </p:nvGraphicFramePr>
        <p:xfrm>
          <a:off x="16905506" y="1201655"/>
          <a:ext cx="4543200" cy="996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51">
                  <a:extLst>
                    <a:ext uri="{9D8B030D-6E8A-4147-A177-3AD203B41FA5}">
                      <a16:colId xmlns="" xmlns:a16="http://schemas.microsoft.com/office/drawing/2014/main" val="4258839040"/>
                    </a:ext>
                  </a:extLst>
                </a:gridCol>
                <a:gridCol w="39154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528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37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Title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[MudFix] – [Setting] – [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교육하기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에서 설정한 교육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Title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로그인 페이지 타이틀과 동일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65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계정 정보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 시 로그인 계정 정보 표기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프로필 사진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–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그라바타 연동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계정 정보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–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대상자 이름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대상자 이메일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로그아웃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 시 계정 로그아웃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3826287"/>
                  </a:ext>
                </a:extLst>
              </a:tr>
              <a:tr h="53091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3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 리스트 영역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영상명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기간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진행률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정보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정렬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–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최근 교육순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(default)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영상명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영상명 표기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완료된 교육의 경우 영상명 끝에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완료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라벨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기간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‘yyyy-mm-dd ~ yyyy-mm-dd 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남은 기간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n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일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)’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형식으로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전체 교육 시간 대비 교육을 진행한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 ‘mm(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진행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)/mm(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전체 교육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형식으로 표기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대기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상태일 땐 진행 시간은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-(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하이픈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으로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진행률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Progress Bar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형태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마우스 오버 시 툴팁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진행률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n%’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631219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31081F6-859C-485A-84E5-C8C6DE3B6E88}"/>
              </a:ext>
            </a:extLst>
          </p:cNvPr>
          <p:cNvSpPr/>
          <p:nvPr/>
        </p:nvSpPr>
        <p:spPr>
          <a:xfrm>
            <a:off x="151692" y="2223955"/>
            <a:ext cx="3493065" cy="905364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DE5A9B5C-9057-4570-B22F-C5DD1984AC41}"/>
              </a:ext>
            </a:extLst>
          </p:cNvPr>
          <p:cNvSpPr txBox="1">
            <a:spLocks/>
          </p:cNvSpPr>
          <p:nvPr/>
        </p:nvSpPr>
        <p:spPr>
          <a:xfrm>
            <a:off x="4004073" y="2481670"/>
            <a:ext cx="12556049" cy="2676998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0C8D0BC-FE69-4371-858E-C2A285AC43D7}"/>
              </a:ext>
            </a:extLst>
          </p:cNvPr>
          <p:cNvSpPr/>
          <p:nvPr/>
        </p:nvSpPr>
        <p:spPr>
          <a:xfrm>
            <a:off x="151692" y="2223957"/>
            <a:ext cx="3493065" cy="238138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92DEDCC-82F6-4020-A43C-76CE0E0D15CF}"/>
              </a:ext>
            </a:extLst>
          </p:cNvPr>
          <p:cNvSpPr/>
          <p:nvPr/>
        </p:nvSpPr>
        <p:spPr>
          <a:xfrm>
            <a:off x="334432" y="2459829"/>
            <a:ext cx="2755883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 및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피해 예방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5" name="Progress Bar">
            <a:extLst>
              <a:ext uri="{FF2B5EF4-FFF2-40B4-BE49-F238E27FC236}">
                <a16:creationId xmlns="" xmlns:a16="http://schemas.microsoft.com/office/drawing/2014/main" id="{772BA9AF-CBC9-43E7-8A9C-CF012E66ABED}"/>
              </a:ext>
            </a:extLst>
          </p:cNvPr>
          <p:cNvGrpSpPr/>
          <p:nvPr/>
        </p:nvGrpSpPr>
        <p:grpSpPr>
          <a:xfrm>
            <a:off x="342631" y="4251826"/>
            <a:ext cx="3127908" cy="158981"/>
            <a:chOff x="1744979" y="1722120"/>
            <a:chExt cx="1778001" cy="38100"/>
          </a:xfrm>
        </p:grpSpPr>
        <p:sp>
          <p:nvSpPr>
            <p:cNvPr id="16" name="Track">
              <a:extLst>
                <a:ext uri="{FF2B5EF4-FFF2-40B4-BE49-F238E27FC236}">
                  <a16:creationId xmlns="" xmlns:a16="http://schemas.microsoft.com/office/drawing/2014/main" id="{1BA14159-B162-498C-8630-643A5D1EE5DA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Progress">
              <a:extLst>
                <a:ext uri="{FF2B5EF4-FFF2-40B4-BE49-F238E27FC236}">
                  <a16:creationId xmlns="" xmlns:a16="http://schemas.microsoft.com/office/drawing/2014/main" id="{3685BF2E-BC31-4690-937E-7EBA6982B850}"/>
                </a:ext>
              </a:extLst>
            </p:cNvPr>
            <p:cNvSpPr/>
            <p:nvPr/>
          </p:nvSpPr>
          <p:spPr>
            <a:xfrm>
              <a:off x="1744979" y="1722120"/>
              <a:ext cx="10232" cy="3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3151BB6-C948-4492-8D93-4ED3CB0437C7}"/>
              </a:ext>
            </a:extLst>
          </p:cNvPr>
          <p:cNvSpPr/>
          <p:nvPr/>
        </p:nvSpPr>
        <p:spPr>
          <a:xfrm>
            <a:off x="146930" y="2223956"/>
            <a:ext cx="70694" cy="23813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="" xmlns:a16="http://schemas.microsoft.com/office/drawing/2014/main" id="{D1975E7C-1676-4FA1-ADF4-70F81D7DA180}"/>
              </a:ext>
            </a:extLst>
          </p:cNvPr>
          <p:cNvSpPr txBox="1">
            <a:spLocks/>
          </p:cNvSpPr>
          <p:nvPr/>
        </p:nvSpPr>
        <p:spPr>
          <a:xfrm>
            <a:off x="477098" y="1201656"/>
            <a:ext cx="7125444" cy="96962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에스에스알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 2019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국정원 해킹메일 대응 교육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grpSp>
        <p:nvGrpSpPr>
          <p:cNvPr id="33" name="Profile Picture">
            <a:extLst>
              <a:ext uri="{FF2B5EF4-FFF2-40B4-BE49-F238E27FC236}">
                <a16:creationId xmlns="" xmlns:a16="http://schemas.microsoft.com/office/drawing/2014/main" id="{404C3521-A978-407F-9C88-DAACBBA153C2}"/>
              </a:ext>
            </a:extLst>
          </p:cNvPr>
          <p:cNvGrpSpPr>
            <a:grpSpLocks noChangeAspect="1"/>
          </p:cNvGrpSpPr>
          <p:nvPr/>
        </p:nvGrpSpPr>
        <p:grpSpPr>
          <a:xfrm>
            <a:off x="15733487" y="1334879"/>
            <a:ext cx="726149" cy="726149"/>
            <a:chOff x="5459192" y="1847688"/>
            <a:chExt cx="1371600" cy="1371600"/>
          </a:xfrm>
        </p:grpSpPr>
        <p:sp>
          <p:nvSpPr>
            <p:cNvPr id="34" name="Background">
              <a:extLst>
                <a:ext uri="{FF2B5EF4-FFF2-40B4-BE49-F238E27FC236}">
                  <a16:creationId xmlns="" xmlns:a16="http://schemas.microsoft.com/office/drawing/2014/main" id="{91511F8A-DF2D-4000-991E-F0BCA0737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Profile Icon">
              <a:extLst>
                <a:ext uri="{FF2B5EF4-FFF2-40B4-BE49-F238E27FC236}">
                  <a16:creationId xmlns="" xmlns:a16="http://schemas.microsoft.com/office/drawing/2014/main" id="{7ADF5628-A5A2-4C04-B3C0-86AAC9AE369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제목 1">
            <a:extLst>
              <a:ext uri="{FF2B5EF4-FFF2-40B4-BE49-F238E27FC236}">
                <a16:creationId xmlns="" xmlns:a16="http://schemas.microsoft.com/office/drawing/2014/main" id="{6F3324E5-7D68-4881-87CA-92A1F24D7E93}"/>
              </a:ext>
            </a:extLst>
          </p:cNvPr>
          <p:cNvSpPr txBox="1">
            <a:spLocks/>
          </p:cNvSpPr>
          <p:nvPr/>
        </p:nvSpPr>
        <p:spPr>
          <a:xfrm>
            <a:off x="4004073" y="2481668"/>
            <a:ext cx="12556049" cy="7752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DB4C0884-14D2-42E5-8136-4E00634C601E}"/>
              </a:ext>
            </a:extLst>
          </p:cNvPr>
          <p:cNvSpPr/>
          <p:nvPr/>
        </p:nvSpPr>
        <p:spPr>
          <a:xfrm>
            <a:off x="4308967" y="2616541"/>
            <a:ext cx="4463081" cy="49449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 및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피해 예방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제목 1">
            <a:extLst>
              <a:ext uri="{FF2B5EF4-FFF2-40B4-BE49-F238E27FC236}">
                <a16:creationId xmlns="" xmlns:a16="http://schemas.microsoft.com/office/drawing/2014/main" id="{A1AF9194-C408-4C64-9EC5-FF8549D33D79}"/>
              </a:ext>
            </a:extLst>
          </p:cNvPr>
          <p:cNvSpPr txBox="1">
            <a:spLocks/>
          </p:cNvSpPr>
          <p:nvPr/>
        </p:nvSpPr>
        <p:spPr>
          <a:xfrm>
            <a:off x="14763139" y="2647285"/>
            <a:ext cx="1365263" cy="432000"/>
          </a:xfrm>
          <a:prstGeom prst="rect">
            <a:avLst/>
          </a:prstGeom>
          <a:solidFill>
            <a:srgbClr val="FF6600"/>
          </a:solidFill>
          <a:ln w="3175">
            <a:noFill/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DEADA147-534E-4FE4-9564-7FDAF5153C0D}"/>
              </a:ext>
            </a:extLst>
          </p:cNvPr>
          <p:cNvGrpSpPr/>
          <p:nvPr/>
        </p:nvGrpSpPr>
        <p:grpSpPr>
          <a:xfrm>
            <a:off x="4004073" y="5265547"/>
            <a:ext cx="12556048" cy="5744307"/>
            <a:chOff x="4122057" y="5265547"/>
            <a:chExt cx="12556048" cy="5744307"/>
          </a:xfrm>
        </p:grpSpPr>
        <p:sp>
          <p:nvSpPr>
            <p:cNvPr id="44" name="Media Controls Background">
              <a:extLst>
                <a:ext uri="{FF2B5EF4-FFF2-40B4-BE49-F238E27FC236}">
                  <a16:creationId xmlns="" xmlns:a16="http://schemas.microsoft.com/office/drawing/2014/main" id="{1B242C77-F398-4911-B086-B40744EBCEB9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122057" y="10739662"/>
              <a:ext cx="12556048" cy="2701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Media Area">
              <a:extLst>
                <a:ext uri="{FF2B5EF4-FFF2-40B4-BE49-F238E27FC236}">
                  <a16:creationId xmlns="" xmlns:a16="http://schemas.microsoft.com/office/drawing/2014/main" id="{0D45D830-C4D8-49CD-8FB0-7F097AEB084A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122057" y="5265547"/>
              <a:ext cx="12556048" cy="54741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Play Icon">
              <a:extLst>
                <a:ext uri="{FF2B5EF4-FFF2-40B4-BE49-F238E27FC236}">
                  <a16:creationId xmlns="" xmlns:a16="http://schemas.microsoft.com/office/drawing/2014/main" id="{D9B09D70-0681-4456-A0DB-B484F0DED211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0103133" y="7630796"/>
              <a:ext cx="593895" cy="743617"/>
            </a:xfrm>
            <a:custGeom>
              <a:avLst/>
              <a:gdLst>
                <a:gd name="connsiteX0" fmla="*/ 0 w 364648"/>
                <a:gd name="connsiteY0" fmla="*/ 456576 h 456576"/>
                <a:gd name="connsiteX1" fmla="*/ 0 w 364648"/>
                <a:gd name="connsiteY1" fmla="*/ 0 h 456576"/>
                <a:gd name="connsiteX2" fmla="*/ 364648 w 364648"/>
                <a:gd name="connsiteY2" fmla="*/ 228253 h 45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48" h="456576">
                  <a:moveTo>
                    <a:pt x="0" y="456576"/>
                  </a:moveTo>
                  <a:lnTo>
                    <a:pt x="0" y="0"/>
                  </a:lnTo>
                  <a:lnTo>
                    <a:pt x="364648" y="22825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rack">
              <a:extLst>
                <a:ext uri="{FF2B5EF4-FFF2-40B4-BE49-F238E27FC236}">
                  <a16:creationId xmlns="" xmlns:a16="http://schemas.microsoft.com/office/drawing/2014/main" id="{1611D368-D89D-4900-9B91-3BD88122058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902601" y="10846541"/>
              <a:ext cx="10944000" cy="49835"/>
            </a:xfrm>
            <a:prstGeom prst="rect">
              <a:avLst/>
            </a:prstGeom>
            <a:solidFill>
              <a:srgbClr val="CED7DA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89F359CB-EA95-4C4F-86C3-3221FD6170B0}"/>
                </a:ext>
              </a:extLst>
            </p:cNvPr>
            <p:cNvSpPr/>
            <p:nvPr/>
          </p:nvSpPr>
          <p:spPr>
            <a:xfrm>
              <a:off x="4250879" y="10696307"/>
              <a:ext cx="52290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00:00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E0328A87-0F2E-4FA4-8ADC-A9AF13A75F10}"/>
                </a:ext>
              </a:extLst>
            </p:cNvPr>
            <p:cNvSpPr/>
            <p:nvPr/>
          </p:nvSpPr>
          <p:spPr>
            <a:xfrm>
              <a:off x="16044213" y="10696307"/>
              <a:ext cx="52290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35:09</a:t>
              </a:r>
            </a:p>
          </p:txBody>
        </p:sp>
        <p:sp>
          <p:nvSpPr>
            <p:cNvPr id="75" name="Slider Thumb">
              <a:extLst>
                <a:ext uri="{FF2B5EF4-FFF2-40B4-BE49-F238E27FC236}">
                  <a16:creationId xmlns="" xmlns:a16="http://schemas.microsoft.com/office/drawing/2014/main" id="{D1AD2EB5-81E8-4115-851D-634648A2F48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873946" y="10809669"/>
              <a:ext cx="130177" cy="13017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4" name="Progress Bar">
            <a:extLst>
              <a:ext uri="{FF2B5EF4-FFF2-40B4-BE49-F238E27FC236}">
                <a16:creationId xmlns="" xmlns:a16="http://schemas.microsoft.com/office/drawing/2014/main" id="{9ECEE881-D1E0-46F0-8103-55582278FACB}"/>
              </a:ext>
            </a:extLst>
          </p:cNvPr>
          <p:cNvGrpSpPr/>
          <p:nvPr/>
        </p:nvGrpSpPr>
        <p:grpSpPr>
          <a:xfrm>
            <a:off x="343795" y="6625388"/>
            <a:ext cx="3127906" cy="167742"/>
            <a:chOff x="1744980" y="1722120"/>
            <a:chExt cx="1778000" cy="38100"/>
          </a:xfrm>
        </p:grpSpPr>
        <p:sp>
          <p:nvSpPr>
            <p:cNvPr id="95" name="Track">
              <a:extLst>
                <a:ext uri="{FF2B5EF4-FFF2-40B4-BE49-F238E27FC236}">
                  <a16:creationId xmlns="" xmlns:a16="http://schemas.microsoft.com/office/drawing/2014/main" id="{72891673-40D0-4933-BF0E-D0B45AF8F9A9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96" name="Progress">
              <a:extLst>
                <a:ext uri="{FF2B5EF4-FFF2-40B4-BE49-F238E27FC236}">
                  <a16:creationId xmlns="" xmlns:a16="http://schemas.microsoft.com/office/drawing/2014/main" id="{85A1F459-56BB-4534-8DC1-688CC181D7BA}"/>
                </a:ext>
              </a:extLst>
            </p:cNvPr>
            <p:cNvSpPr/>
            <p:nvPr/>
          </p:nvSpPr>
          <p:spPr>
            <a:xfrm>
              <a:off x="1744980" y="1722120"/>
              <a:ext cx="762000" cy="3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89892BC5-DADA-4607-BC73-66FCA9F8DC36}"/>
              </a:ext>
            </a:extLst>
          </p:cNvPr>
          <p:cNvSpPr/>
          <p:nvPr/>
        </p:nvSpPr>
        <p:spPr>
          <a:xfrm>
            <a:off x="15173900" y="2653985"/>
            <a:ext cx="543739" cy="37388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대기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90895E36-16A5-43AA-A2ED-70AB5F41B3C5}"/>
              </a:ext>
            </a:extLst>
          </p:cNvPr>
          <p:cNvGrpSpPr/>
          <p:nvPr/>
        </p:nvGrpSpPr>
        <p:grpSpPr>
          <a:xfrm>
            <a:off x="334270" y="3003741"/>
            <a:ext cx="3127908" cy="1053553"/>
            <a:chOff x="334270" y="2955202"/>
            <a:chExt cx="3127908" cy="1053553"/>
          </a:xfrm>
        </p:grpSpPr>
        <p:sp>
          <p:nvSpPr>
            <p:cNvPr id="108" name="제목 1">
              <a:extLst>
                <a:ext uri="{FF2B5EF4-FFF2-40B4-BE49-F238E27FC236}">
                  <a16:creationId xmlns="" xmlns:a16="http://schemas.microsoft.com/office/drawing/2014/main" id="{3E14B889-7793-480C-BC4E-F711DF367792}"/>
                </a:ext>
              </a:extLst>
            </p:cNvPr>
            <p:cNvSpPr txBox="1">
              <a:spLocks/>
            </p:cNvSpPr>
            <p:nvPr/>
          </p:nvSpPr>
          <p:spPr>
            <a:xfrm>
              <a:off x="334270" y="2955202"/>
              <a:ext cx="3127908" cy="1053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D78DB221-78B5-4BE5-A91C-9E04DD020F2B}"/>
                </a:ext>
              </a:extLst>
            </p:cNvPr>
            <p:cNvSpPr/>
            <p:nvPr/>
          </p:nvSpPr>
          <p:spPr>
            <a:xfrm>
              <a:off x="477098" y="3105803"/>
              <a:ext cx="27911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기간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2019-05-16 ~ 2019-05-31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814C1317-8ABB-4E16-93D9-B690D37B2E19}"/>
                </a:ext>
              </a:extLst>
            </p:cNvPr>
            <p:cNvSpPr/>
            <p:nvPr/>
          </p:nvSpPr>
          <p:spPr>
            <a:xfrm>
              <a:off x="477098" y="3526409"/>
              <a:ext cx="142539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시간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39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D5763FB8-1D62-4FDF-B195-05EA5DD928C0}"/>
              </a:ext>
            </a:extLst>
          </p:cNvPr>
          <p:cNvSpPr/>
          <p:nvPr/>
        </p:nvSpPr>
        <p:spPr>
          <a:xfrm>
            <a:off x="151692" y="4596299"/>
            <a:ext cx="3493065" cy="238138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4B2E6B4C-CA33-41C5-8254-B06A1C88DCBD}"/>
              </a:ext>
            </a:extLst>
          </p:cNvPr>
          <p:cNvSpPr/>
          <p:nvPr/>
        </p:nvSpPr>
        <p:spPr>
          <a:xfrm>
            <a:off x="334432" y="4832171"/>
            <a:ext cx="2358338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법정교육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="" xmlns:a16="http://schemas.microsoft.com/office/drawing/2014/main" id="{553AEE19-99B8-4908-88EB-90234F641D1A}"/>
              </a:ext>
            </a:extLst>
          </p:cNvPr>
          <p:cNvGrpSpPr/>
          <p:nvPr/>
        </p:nvGrpSpPr>
        <p:grpSpPr>
          <a:xfrm>
            <a:off x="334270" y="5376083"/>
            <a:ext cx="3127908" cy="1053553"/>
            <a:chOff x="334270" y="2955202"/>
            <a:chExt cx="3127908" cy="1053553"/>
          </a:xfrm>
        </p:grpSpPr>
        <p:sp>
          <p:nvSpPr>
            <p:cNvPr id="118" name="제목 1">
              <a:extLst>
                <a:ext uri="{FF2B5EF4-FFF2-40B4-BE49-F238E27FC236}">
                  <a16:creationId xmlns="" xmlns:a16="http://schemas.microsoft.com/office/drawing/2014/main" id="{9205D19C-881F-4197-AC23-BEBBBD81A1BB}"/>
                </a:ext>
              </a:extLst>
            </p:cNvPr>
            <p:cNvSpPr txBox="1">
              <a:spLocks/>
            </p:cNvSpPr>
            <p:nvPr/>
          </p:nvSpPr>
          <p:spPr>
            <a:xfrm>
              <a:off x="334270" y="2955202"/>
              <a:ext cx="3127908" cy="1053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="" xmlns:a16="http://schemas.microsoft.com/office/drawing/2014/main" id="{20E78895-A451-425B-9E2D-ADC02ED7ECD9}"/>
                </a:ext>
              </a:extLst>
            </p:cNvPr>
            <p:cNvSpPr/>
            <p:nvPr/>
          </p:nvSpPr>
          <p:spPr>
            <a:xfrm>
              <a:off x="477098" y="3105803"/>
              <a:ext cx="27911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기간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2019-05-14 ~ 2019-05-25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2DFEB5C3-5B6E-4ED0-A324-2C8F8170FA86}"/>
                </a:ext>
              </a:extLst>
            </p:cNvPr>
            <p:cNvSpPr/>
            <p:nvPr/>
          </p:nvSpPr>
          <p:spPr>
            <a:xfrm>
              <a:off x="477098" y="3526409"/>
              <a:ext cx="142539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시간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68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22" name="Track">
            <a:extLst>
              <a:ext uri="{FF2B5EF4-FFF2-40B4-BE49-F238E27FC236}">
                <a16:creationId xmlns="" xmlns:a16="http://schemas.microsoft.com/office/drawing/2014/main" id="{F30F42C9-50FD-45B1-87E9-8D06684D4EFD}"/>
              </a:ext>
            </a:extLst>
          </p:cNvPr>
          <p:cNvSpPr/>
          <p:nvPr/>
        </p:nvSpPr>
        <p:spPr>
          <a:xfrm>
            <a:off x="343795" y="9275192"/>
            <a:ext cx="3127906" cy="167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9FA15C47-BF91-44A1-9527-0D05DF78E7D3}"/>
              </a:ext>
            </a:extLst>
          </p:cNvPr>
          <p:cNvSpPr/>
          <p:nvPr/>
        </p:nvSpPr>
        <p:spPr>
          <a:xfrm>
            <a:off x="151692" y="6977681"/>
            <a:ext cx="3493065" cy="26566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D04FA7F-CAD2-413D-B67C-EEAB34239F68}"/>
              </a:ext>
            </a:extLst>
          </p:cNvPr>
          <p:cNvSpPr/>
          <p:nvPr/>
        </p:nvSpPr>
        <p:spPr>
          <a:xfrm>
            <a:off x="334433" y="7213553"/>
            <a:ext cx="312774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2019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년도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3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에스에스알 해킹메일 대응 교육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영상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="" xmlns:a16="http://schemas.microsoft.com/office/drawing/2014/main" id="{D1B980AB-34FD-4770-99E3-56767745A841}"/>
              </a:ext>
            </a:extLst>
          </p:cNvPr>
          <p:cNvGrpSpPr/>
          <p:nvPr/>
        </p:nvGrpSpPr>
        <p:grpSpPr>
          <a:xfrm>
            <a:off x="334270" y="8025887"/>
            <a:ext cx="3127908" cy="1053553"/>
            <a:chOff x="334270" y="2955202"/>
            <a:chExt cx="3127908" cy="1053553"/>
          </a:xfrm>
        </p:grpSpPr>
        <p:sp>
          <p:nvSpPr>
            <p:cNvPr id="127" name="제목 1">
              <a:extLst>
                <a:ext uri="{FF2B5EF4-FFF2-40B4-BE49-F238E27FC236}">
                  <a16:creationId xmlns="" xmlns:a16="http://schemas.microsoft.com/office/drawing/2014/main" id="{C213E67F-21A7-43C9-BFAB-98A1180424DE}"/>
                </a:ext>
              </a:extLst>
            </p:cNvPr>
            <p:cNvSpPr txBox="1">
              <a:spLocks/>
            </p:cNvSpPr>
            <p:nvPr/>
          </p:nvSpPr>
          <p:spPr>
            <a:xfrm>
              <a:off x="334270" y="2955202"/>
              <a:ext cx="3127908" cy="1053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="" xmlns:a16="http://schemas.microsoft.com/office/drawing/2014/main" id="{0F8D6D6F-A1BE-4515-B53F-DC3F7FB0FFEC}"/>
                </a:ext>
              </a:extLst>
            </p:cNvPr>
            <p:cNvSpPr/>
            <p:nvPr/>
          </p:nvSpPr>
          <p:spPr>
            <a:xfrm>
              <a:off x="477098" y="3105803"/>
              <a:ext cx="27911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기간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2019-03-01 ~ 2019-03-31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="" xmlns:a16="http://schemas.microsoft.com/office/drawing/2014/main" id="{298656F0-35B3-490F-8561-66E2139D1BFE}"/>
                </a:ext>
              </a:extLst>
            </p:cNvPr>
            <p:cNvSpPr/>
            <p:nvPr/>
          </p:nvSpPr>
          <p:spPr>
            <a:xfrm>
              <a:off x="477098" y="3526409"/>
              <a:ext cx="142539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시간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40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AEC6C5EB-DFBC-4A66-B382-71F3BC3E0EEF}"/>
              </a:ext>
            </a:extLst>
          </p:cNvPr>
          <p:cNvSpPr/>
          <p:nvPr/>
        </p:nvSpPr>
        <p:spPr>
          <a:xfrm>
            <a:off x="158265" y="2219454"/>
            <a:ext cx="3480640" cy="905364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="" xmlns:a16="http://schemas.microsoft.com/office/drawing/2014/main" id="{4E82EFF6-12F2-492A-A85F-E7E3998C6053}"/>
              </a:ext>
            </a:extLst>
          </p:cNvPr>
          <p:cNvSpPr/>
          <p:nvPr/>
        </p:nvSpPr>
        <p:spPr>
          <a:xfrm>
            <a:off x="245451" y="1291087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="" xmlns:a16="http://schemas.microsoft.com/office/drawing/2014/main" id="{6439A18D-8F7A-4348-B2D3-3CD911B95902}"/>
              </a:ext>
            </a:extLst>
          </p:cNvPr>
          <p:cNvSpPr/>
          <p:nvPr/>
        </p:nvSpPr>
        <p:spPr>
          <a:xfrm>
            <a:off x="3434473" y="2060662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="" xmlns:a16="http://schemas.microsoft.com/office/drawing/2014/main" id="{28FB50AD-6B1C-439A-8874-B7420BB46921}"/>
              </a:ext>
            </a:extLst>
          </p:cNvPr>
          <p:cNvSpPr/>
          <p:nvPr/>
        </p:nvSpPr>
        <p:spPr>
          <a:xfrm>
            <a:off x="16226250" y="1267526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9D3BE4CA-7F19-4BDC-9239-393F35208579}"/>
              </a:ext>
            </a:extLst>
          </p:cNvPr>
          <p:cNvGrpSpPr/>
          <p:nvPr/>
        </p:nvGrpSpPr>
        <p:grpSpPr>
          <a:xfrm>
            <a:off x="1542482" y="7525000"/>
            <a:ext cx="506304" cy="273280"/>
            <a:chOff x="223946" y="10105246"/>
            <a:chExt cx="506304" cy="273280"/>
          </a:xfrm>
        </p:grpSpPr>
        <p:sp>
          <p:nvSpPr>
            <p:cNvPr id="67" name="제목 1">
              <a:extLst>
                <a:ext uri="{FF2B5EF4-FFF2-40B4-BE49-F238E27FC236}">
                  <a16:creationId xmlns="" xmlns:a16="http://schemas.microsoft.com/office/drawing/2014/main" id="{1392DF39-6BD1-4BCC-BFA4-13FCF107CF8B}"/>
                </a:ext>
              </a:extLst>
            </p:cNvPr>
            <p:cNvSpPr txBox="1">
              <a:spLocks/>
            </p:cNvSpPr>
            <p:nvPr/>
          </p:nvSpPr>
          <p:spPr>
            <a:xfrm>
              <a:off x="223946" y="10166824"/>
              <a:ext cx="506304" cy="194840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060678FC-0B88-499F-9389-74B68334685E}"/>
                </a:ext>
              </a:extLst>
            </p:cNvPr>
            <p:cNvSpPr/>
            <p:nvPr/>
          </p:nvSpPr>
          <p:spPr>
            <a:xfrm>
              <a:off x="269347" y="10105246"/>
              <a:ext cx="415498" cy="27328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완료</a:t>
              </a:r>
              <a:endParaRPr lang="en-US" altLang="ko-KR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B7D9113B-B752-44FD-9170-964A40708A32}"/>
              </a:ext>
            </a:extLst>
          </p:cNvPr>
          <p:cNvGrpSpPr/>
          <p:nvPr/>
        </p:nvGrpSpPr>
        <p:grpSpPr>
          <a:xfrm>
            <a:off x="12937571" y="2146572"/>
            <a:ext cx="3522065" cy="2043191"/>
            <a:chOff x="12937571" y="2146572"/>
            <a:chExt cx="3522065" cy="2043191"/>
          </a:xfrm>
        </p:grpSpPr>
        <p:sp>
          <p:nvSpPr>
            <p:cNvPr id="71" name="Track">
              <a:extLst>
                <a:ext uri="{FF2B5EF4-FFF2-40B4-BE49-F238E27FC236}">
                  <a16:creationId xmlns="" xmlns:a16="http://schemas.microsoft.com/office/drawing/2014/main" id="{81621285-39D9-4588-92FD-67104CCA8DB5}"/>
                </a:ext>
              </a:extLst>
            </p:cNvPr>
            <p:cNvSpPr/>
            <p:nvPr/>
          </p:nvSpPr>
          <p:spPr>
            <a:xfrm>
              <a:off x="12937571" y="2146572"/>
              <a:ext cx="3522065" cy="1383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               전나윤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        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nyjeon@ssrinc.co.kr</a:t>
              </a:r>
              <a:endParaRPr lang="en-US" sz="14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2" name="Track">
              <a:extLst>
                <a:ext uri="{FF2B5EF4-FFF2-40B4-BE49-F238E27FC236}">
                  <a16:creationId xmlns="" xmlns:a16="http://schemas.microsoft.com/office/drawing/2014/main" id="{72783460-2C57-4FC6-924D-E744CD0E15D1}"/>
                </a:ext>
              </a:extLst>
            </p:cNvPr>
            <p:cNvSpPr/>
            <p:nvPr/>
          </p:nvSpPr>
          <p:spPr>
            <a:xfrm>
              <a:off x="12937571" y="3530170"/>
              <a:ext cx="3522065" cy="659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73" name="Profile Picture">
              <a:extLst>
                <a:ext uri="{FF2B5EF4-FFF2-40B4-BE49-F238E27FC236}">
                  <a16:creationId xmlns="" xmlns:a16="http://schemas.microsoft.com/office/drawing/2014/main" id="{DB60913A-F70B-4F33-83C4-D1F1489E77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158471" y="2401843"/>
              <a:ext cx="873056" cy="873056"/>
              <a:chOff x="5459192" y="1847688"/>
              <a:chExt cx="1371600" cy="1371600"/>
            </a:xfrm>
          </p:grpSpPr>
          <p:sp>
            <p:nvSpPr>
              <p:cNvPr id="76" name="Background">
                <a:extLst>
                  <a:ext uri="{FF2B5EF4-FFF2-40B4-BE49-F238E27FC236}">
                    <a16:creationId xmlns="" xmlns:a16="http://schemas.microsoft.com/office/drawing/2014/main" id="{E0ED6FFB-E56C-4CF6-AA8B-C720F91F8A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9192" y="1847688"/>
                <a:ext cx="1371600" cy="1371600"/>
              </a:xfrm>
              <a:prstGeom prst="ellipse">
                <a:avLst/>
              </a:prstGeom>
              <a:solidFill>
                <a:srgbClr val="8F8F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Profile Icon">
                <a:extLst>
                  <a:ext uri="{FF2B5EF4-FFF2-40B4-BE49-F238E27FC236}">
                    <a16:creationId xmlns="" xmlns:a16="http://schemas.microsoft.com/office/drawing/2014/main" id="{B830447E-F102-4E76-BFFF-927558AB7D2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861992" y="2209476"/>
                <a:ext cx="566000" cy="648024"/>
              </a:xfrm>
              <a:custGeom>
                <a:avLst/>
                <a:gdLst>
                  <a:gd name="T0" fmla="*/ 201 w 400"/>
                  <a:gd name="T1" fmla="*/ 0 h 455"/>
                  <a:gd name="T2" fmla="*/ 60 w 400"/>
                  <a:gd name="T3" fmla="*/ 141 h 455"/>
                  <a:gd name="T4" fmla="*/ 138 w 400"/>
                  <a:gd name="T5" fmla="*/ 265 h 455"/>
                  <a:gd name="T6" fmla="*/ 0 w 400"/>
                  <a:gd name="T7" fmla="*/ 455 h 455"/>
                  <a:gd name="T8" fmla="*/ 26 w 400"/>
                  <a:gd name="T9" fmla="*/ 455 h 455"/>
                  <a:gd name="T10" fmla="*/ 201 w 400"/>
                  <a:gd name="T11" fmla="*/ 283 h 455"/>
                  <a:gd name="T12" fmla="*/ 375 w 400"/>
                  <a:gd name="T13" fmla="*/ 455 h 455"/>
                  <a:gd name="T14" fmla="*/ 400 w 400"/>
                  <a:gd name="T15" fmla="*/ 455 h 455"/>
                  <a:gd name="T16" fmla="*/ 263 w 400"/>
                  <a:gd name="T17" fmla="*/ 265 h 455"/>
                  <a:gd name="T18" fmla="*/ 340 w 400"/>
                  <a:gd name="T19" fmla="*/ 141 h 455"/>
                  <a:gd name="T20" fmla="*/ 201 w 400"/>
                  <a:gd name="T21" fmla="*/ 0 h 455"/>
                  <a:gd name="T22" fmla="*/ 201 w 400"/>
                  <a:gd name="T23" fmla="*/ 28 h 455"/>
                  <a:gd name="T24" fmla="*/ 312 w 400"/>
                  <a:gd name="T25" fmla="*/ 141 h 455"/>
                  <a:gd name="T26" fmla="*/ 201 w 400"/>
                  <a:gd name="T27" fmla="*/ 252 h 455"/>
                  <a:gd name="T28" fmla="*/ 88 w 400"/>
                  <a:gd name="T29" fmla="*/ 141 h 455"/>
                  <a:gd name="T30" fmla="*/ 201 w 400"/>
                  <a:gd name="T31" fmla="*/ 28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0" h="455">
                    <a:moveTo>
                      <a:pt x="201" y="0"/>
                    </a:moveTo>
                    <a:cubicBezTo>
                      <a:pt x="124" y="0"/>
                      <a:pt x="60" y="64"/>
                      <a:pt x="60" y="141"/>
                    </a:cubicBezTo>
                    <a:cubicBezTo>
                      <a:pt x="60" y="196"/>
                      <a:pt x="92" y="243"/>
                      <a:pt x="138" y="265"/>
                    </a:cubicBezTo>
                    <a:cubicBezTo>
                      <a:pt x="63" y="292"/>
                      <a:pt x="8" y="366"/>
                      <a:pt x="0" y="455"/>
                    </a:cubicBezTo>
                    <a:lnTo>
                      <a:pt x="26" y="455"/>
                    </a:lnTo>
                    <a:cubicBezTo>
                      <a:pt x="35" y="359"/>
                      <a:pt x="111" y="283"/>
                      <a:pt x="201" y="283"/>
                    </a:cubicBezTo>
                    <a:cubicBezTo>
                      <a:pt x="292" y="283"/>
                      <a:pt x="365" y="359"/>
                      <a:pt x="375" y="455"/>
                    </a:cubicBezTo>
                    <a:lnTo>
                      <a:pt x="400" y="455"/>
                    </a:lnTo>
                    <a:cubicBezTo>
                      <a:pt x="393" y="366"/>
                      <a:pt x="338" y="292"/>
                      <a:pt x="263" y="265"/>
                    </a:cubicBezTo>
                    <a:cubicBezTo>
                      <a:pt x="309" y="243"/>
                      <a:pt x="340" y="196"/>
                      <a:pt x="340" y="141"/>
                    </a:cubicBezTo>
                    <a:cubicBezTo>
                      <a:pt x="340" y="64"/>
                      <a:pt x="278" y="0"/>
                      <a:pt x="201" y="0"/>
                    </a:cubicBezTo>
                    <a:close/>
                    <a:moveTo>
                      <a:pt x="201" y="28"/>
                    </a:moveTo>
                    <a:cubicBezTo>
                      <a:pt x="263" y="28"/>
                      <a:pt x="312" y="79"/>
                      <a:pt x="312" y="141"/>
                    </a:cubicBezTo>
                    <a:cubicBezTo>
                      <a:pt x="312" y="203"/>
                      <a:pt x="263" y="252"/>
                      <a:pt x="201" y="252"/>
                    </a:cubicBezTo>
                    <a:cubicBezTo>
                      <a:pt x="139" y="252"/>
                      <a:pt x="88" y="203"/>
                      <a:pt x="88" y="141"/>
                    </a:cubicBezTo>
                    <a:cubicBezTo>
                      <a:pt x="88" y="79"/>
                      <a:pt x="139" y="28"/>
                      <a:pt x="201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4" name="Track">
              <a:extLst>
                <a:ext uri="{FF2B5EF4-FFF2-40B4-BE49-F238E27FC236}">
                  <a16:creationId xmlns="" xmlns:a16="http://schemas.microsoft.com/office/drawing/2014/main" id="{3E42F5B9-4B15-4CAD-BEEA-1555D634DEB3}"/>
                </a:ext>
              </a:extLst>
            </p:cNvPr>
            <p:cNvSpPr/>
            <p:nvPr/>
          </p:nvSpPr>
          <p:spPr>
            <a:xfrm>
              <a:off x="15074723" y="3648189"/>
              <a:ext cx="1171663" cy="4235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rPr>
                <a:t>로그아웃</a:t>
              </a:r>
              <a:endParaRPr 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CE171EB6-4B90-4064-8C60-EEE9C885E39D}"/>
              </a:ext>
            </a:extLst>
          </p:cNvPr>
          <p:cNvSpPr/>
          <p:nvPr/>
        </p:nvSpPr>
        <p:spPr>
          <a:xfrm>
            <a:off x="12931719" y="2146572"/>
            <a:ext cx="3547584" cy="204319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="" xmlns:a16="http://schemas.microsoft.com/office/drawing/2014/main" id="{5B6D27B5-434B-4105-B1A1-F21E3A4BBE24}"/>
              </a:ext>
            </a:extLst>
          </p:cNvPr>
          <p:cNvCxnSpPr>
            <a:stCxn id="34" idx="2"/>
            <a:endCxn id="78" idx="0"/>
          </p:cNvCxnSpPr>
          <p:nvPr/>
        </p:nvCxnSpPr>
        <p:spPr>
          <a:xfrm rot="10800000" flipV="1">
            <a:off x="14705511" y="1697954"/>
            <a:ext cx="1027976" cy="44861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933876E-2111-4489-9B6E-E172A6F9DDAB}"/>
              </a:ext>
            </a:extLst>
          </p:cNvPr>
          <p:cNvSpPr/>
          <p:nvPr/>
        </p:nvSpPr>
        <p:spPr>
          <a:xfrm>
            <a:off x="4352509" y="3485997"/>
            <a:ext cx="501451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교육 기간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2019-05-16 ~ 2019-05-31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남은 기간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: 10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일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)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CE2E5E5D-2E04-4EAF-A477-5AFFF0A95DBC}"/>
              </a:ext>
            </a:extLst>
          </p:cNvPr>
          <p:cNvSpPr/>
          <p:nvPr/>
        </p:nvSpPr>
        <p:spPr>
          <a:xfrm>
            <a:off x="4352509" y="4008755"/>
            <a:ext cx="1984839" cy="434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교육 시간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/ 68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FDC12569-ACC5-43D3-8531-C0D2226D934F}"/>
              </a:ext>
            </a:extLst>
          </p:cNvPr>
          <p:cNvSpPr/>
          <p:nvPr/>
        </p:nvSpPr>
        <p:spPr>
          <a:xfrm>
            <a:off x="4528197" y="4529658"/>
            <a:ext cx="954107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진행률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</a:t>
            </a:r>
          </a:p>
        </p:txBody>
      </p:sp>
      <p:sp>
        <p:nvSpPr>
          <p:cNvPr id="84" name="Track">
            <a:extLst>
              <a:ext uri="{FF2B5EF4-FFF2-40B4-BE49-F238E27FC236}">
                <a16:creationId xmlns="" xmlns:a16="http://schemas.microsoft.com/office/drawing/2014/main" id="{A8EE1FA8-28B1-40D8-A827-023B8A2B4434}"/>
              </a:ext>
            </a:extLst>
          </p:cNvPr>
          <p:cNvSpPr/>
          <p:nvPr/>
        </p:nvSpPr>
        <p:spPr>
          <a:xfrm>
            <a:off x="5538144" y="4708050"/>
            <a:ext cx="3127906" cy="113932"/>
          </a:xfrm>
          <a:prstGeom prst="rect">
            <a:avLst/>
          </a:prstGeom>
          <a:solidFill>
            <a:srgbClr val="CED7D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9219FE3-521F-4A43-96FD-FB2094929B34}"/>
              </a:ext>
            </a:extLst>
          </p:cNvPr>
          <p:cNvSpPr/>
          <p:nvPr/>
        </p:nvSpPr>
        <p:spPr>
          <a:xfrm>
            <a:off x="8704500" y="4564649"/>
            <a:ext cx="4090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203516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11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교육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MudFix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교육 페이지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P3-2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A28842D-7585-4059-9721-6BC1FCC05CEB}"/>
              </a:ext>
            </a:extLst>
          </p:cNvPr>
          <p:cNvSpPr/>
          <p:nvPr/>
        </p:nvSpPr>
        <p:spPr>
          <a:xfrm>
            <a:off x="151692" y="1182144"/>
            <a:ext cx="16732800" cy="104181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31081F6-859C-485A-84E5-C8C6DE3B6E88}"/>
              </a:ext>
            </a:extLst>
          </p:cNvPr>
          <p:cNvSpPr/>
          <p:nvPr/>
        </p:nvSpPr>
        <p:spPr>
          <a:xfrm>
            <a:off x="151692" y="2223955"/>
            <a:ext cx="3493065" cy="905364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DE5A9B5C-9057-4570-B22F-C5DD1984AC41}"/>
              </a:ext>
            </a:extLst>
          </p:cNvPr>
          <p:cNvSpPr txBox="1">
            <a:spLocks/>
          </p:cNvSpPr>
          <p:nvPr/>
        </p:nvSpPr>
        <p:spPr>
          <a:xfrm>
            <a:off x="4004073" y="2481670"/>
            <a:ext cx="12556049" cy="2676998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3" name="Profile Picture">
            <a:extLst>
              <a:ext uri="{FF2B5EF4-FFF2-40B4-BE49-F238E27FC236}">
                <a16:creationId xmlns="" xmlns:a16="http://schemas.microsoft.com/office/drawing/2014/main" id="{404C3521-A978-407F-9C88-DAACBBA153C2}"/>
              </a:ext>
            </a:extLst>
          </p:cNvPr>
          <p:cNvGrpSpPr>
            <a:grpSpLocks noChangeAspect="1"/>
          </p:cNvGrpSpPr>
          <p:nvPr/>
        </p:nvGrpSpPr>
        <p:grpSpPr>
          <a:xfrm>
            <a:off x="15733487" y="1334879"/>
            <a:ext cx="726149" cy="726149"/>
            <a:chOff x="5459192" y="1847688"/>
            <a:chExt cx="1371600" cy="1371600"/>
          </a:xfrm>
        </p:grpSpPr>
        <p:sp>
          <p:nvSpPr>
            <p:cNvPr id="34" name="Background">
              <a:extLst>
                <a:ext uri="{FF2B5EF4-FFF2-40B4-BE49-F238E27FC236}">
                  <a16:creationId xmlns="" xmlns:a16="http://schemas.microsoft.com/office/drawing/2014/main" id="{91511F8A-DF2D-4000-991E-F0BCA0737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Profile Icon">
              <a:extLst>
                <a:ext uri="{FF2B5EF4-FFF2-40B4-BE49-F238E27FC236}">
                  <a16:creationId xmlns="" xmlns:a16="http://schemas.microsoft.com/office/drawing/2014/main" id="{7ADF5628-A5A2-4C04-B3C0-86AAC9AE369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제목 1">
            <a:extLst>
              <a:ext uri="{FF2B5EF4-FFF2-40B4-BE49-F238E27FC236}">
                <a16:creationId xmlns="" xmlns:a16="http://schemas.microsoft.com/office/drawing/2014/main" id="{6F3324E5-7D68-4881-87CA-92A1F24D7E93}"/>
              </a:ext>
            </a:extLst>
          </p:cNvPr>
          <p:cNvSpPr txBox="1">
            <a:spLocks/>
          </p:cNvSpPr>
          <p:nvPr/>
        </p:nvSpPr>
        <p:spPr>
          <a:xfrm>
            <a:off x="4004073" y="2481668"/>
            <a:ext cx="12556049" cy="7752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DB4C0884-14D2-42E5-8136-4E00634C601E}"/>
              </a:ext>
            </a:extLst>
          </p:cNvPr>
          <p:cNvSpPr/>
          <p:nvPr/>
        </p:nvSpPr>
        <p:spPr>
          <a:xfrm>
            <a:off x="4308967" y="2616541"/>
            <a:ext cx="3804247" cy="49449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법정교육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68" name="제목 1">
            <a:extLst>
              <a:ext uri="{FF2B5EF4-FFF2-40B4-BE49-F238E27FC236}">
                <a16:creationId xmlns="" xmlns:a16="http://schemas.microsoft.com/office/drawing/2014/main" id="{A1AF9194-C408-4C64-9EC5-FF8549D33D79}"/>
              </a:ext>
            </a:extLst>
          </p:cNvPr>
          <p:cNvSpPr txBox="1">
            <a:spLocks/>
          </p:cNvSpPr>
          <p:nvPr/>
        </p:nvSpPr>
        <p:spPr>
          <a:xfrm>
            <a:off x="14763139" y="2647285"/>
            <a:ext cx="1365263" cy="4320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FFF14F2A-8167-4FE0-BFF7-2F0AADBE71DE}"/>
              </a:ext>
            </a:extLst>
          </p:cNvPr>
          <p:cNvGrpSpPr/>
          <p:nvPr/>
        </p:nvGrpSpPr>
        <p:grpSpPr>
          <a:xfrm>
            <a:off x="4004073" y="5265547"/>
            <a:ext cx="12556048" cy="5744307"/>
            <a:chOff x="4122057" y="5265547"/>
            <a:chExt cx="12556048" cy="5744307"/>
          </a:xfrm>
        </p:grpSpPr>
        <p:sp>
          <p:nvSpPr>
            <p:cNvPr id="44" name="Media Controls Background">
              <a:extLst>
                <a:ext uri="{FF2B5EF4-FFF2-40B4-BE49-F238E27FC236}">
                  <a16:creationId xmlns="" xmlns:a16="http://schemas.microsoft.com/office/drawing/2014/main" id="{1B242C77-F398-4911-B086-B40744EBCEB9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122057" y="10739662"/>
              <a:ext cx="12556048" cy="2701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Media Area">
              <a:extLst>
                <a:ext uri="{FF2B5EF4-FFF2-40B4-BE49-F238E27FC236}">
                  <a16:creationId xmlns="" xmlns:a16="http://schemas.microsoft.com/office/drawing/2014/main" id="{0D45D830-C4D8-49CD-8FB0-7F097AEB084A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122057" y="5265547"/>
              <a:ext cx="12556048" cy="54741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Play Icon">
              <a:extLst>
                <a:ext uri="{FF2B5EF4-FFF2-40B4-BE49-F238E27FC236}">
                  <a16:creationId xmlns="" xmlns:a16="http://schemas.microsoft.com/office/drawing/2014/main" id="{D9B09D70-0681-4456-A0DB-B484F0DED211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0103133" y="7630796"/>
              <a:ext cx="593895" cy="743617"/>
            </a:xfrm>
            <a:custGeom>
              <a:avLst/>
              <a:gdLst>
                <a:gd name="connsiteX0" fmla="*/ 0 w 364648"/>
                <a:gd name="connsiteY0" fmla="*/ 456576 h 456576"/>
                <a:gd name="connsiteX1" fmla="*/ 0 w 364648"/>
                <a:gd name="connsiteY1" fmla="*/ 0 h 456576"/>
                <a:gd name="connsiteX2" fmla="*/ 364648 w 364648"/>
                <a:gd name="connsiteY2" fmla="*/ 228253 h 45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48" h="456576">
                  <a:moveTo>
                    <a:pt x="0" y="456576"/>
                  </a:moveTo>
                  <a:lnTo>
                    <a:pt x="0" y="0"/>
                  </a:lnTo>
                  <a:lnTo>
                    <a:pt x="364648" y="22825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rack">
              <a:extLst>
                <a:ext uri="{FF2B5EF4-FFF2-40B4-BE49-F238E27FC236}">
                  <a16:creationId xmlns="" xmlns:a16="http://schemas.microsoft.com/office/drawing/2014/main" id="{1611D368-D89D-4900-9B91-3BD88122058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902601" y="10846541"/>
              <a:ext cx="10944000" cy="49835"/>
            </a:xfrm>
            <a:prstGeom prst="rect">
              <a:avLst/>
            </a:prstGeom>
            <a:solidFill>
              <a:srgbClr val="CED7DA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89F359CB-EA95-4C4F-86C3-3221FD6170B0}"/>
                </a:ext>
              </a:extLst>
            </p:cNvPr>
            <p:cNvSpPr/>
            <p:nvPr/>
          </p:nvSpPr>
          <p:spPr>
            <a:xfrm>
              <a:off x="4250879" y="10696307"/>
              <a:ext cx="52290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00:00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E0328A87-0F2E-4FA4-8ADC-A9AF13A75F10}"/>
                </a:ext>
              </a:extLst>
            </p:cNvPr>
            <p:cNvSpPr/>
            <p:nvPr/>
          </p:nvSpPr>
          <p:spPr>
            <a:xfrm>
              <a:off x="16044213" y="10696307"/>
              <a:ext cx="52290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68:12</a:t>
              </a:r>
            </a:p>
          </p:txBody>
        </p:sp>
        <p:sp>
          <p:nvSpPr>
            <p:cNvPr id="74" name="Track">
              <a:extLst>
                <a:ext uri="{FF2B5EF4-FFF2-40B4-BE49-F238E27FC236}">
                  <a16:creationId xmlns="" xmlns:a16="http://schemas.microsoft.com/office/drawing/2014/main" id="{40A36736-D5E6-4969-9584-AC4DE8646F7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939034" y="10846541"/>
              <a:ext cx="5040000" cy="498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Slider Thumb">
              <a:extLst>
                <a:ext uri="{FF2B5EF4-FFF2-40B4-BE49-F238E27FC236}">
                  <a16:creationId xmlns="" xmlns:a16="http://schemas.microsoft.com/office/drawing/2014/main" id="{D1AD2EB5-81E8-4115-851D-634648A2F48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873946" y="10809669"/>
              <a:ext cx="130177" cy="13017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BB34B827-46EF-4D97-BBA8-522144AB7EAA}"/>
              </a:ext>
            </a:extLst>
          </p:cNvPr>
          <p:cNvSpPr/>
          <p:nvPr/>
        </p:nvSpPr>
        <p:spPr>
          <a:xfrm>
            <a:off x="15084132" y="2653985"/>
            <a:ext cx="723275" cy="37388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진행중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231A628F-E7E0-4664-A554-E9F8504C6FEB}"/>
              </a:ext>
            </a:extLst>
          </p:cNvPr>
          <p:cNvSpPr/>
          <p:nvPr/>
        </p:nvSpPr>
        <p:spPr>
          <a:xfrm>
            <a:off x="151692" y="2223957"/>
            <a:ext cx="3493065" cy="238138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367534B7-ABAA-4FF8-9192-A0F1C5A5479E}"/>
              </a:ext>
            </a:extLst>
          </p:cNvPr>
          <p:cNvSpPr/>
          <p:nvPr/>
        </p:nvSpPr>
        <p:spPr>
          <a:xfrm>
            <a:off x="334432" y="2459829"/>
            <a:ext cx="2755883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 및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피해 예방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9" name="Progress Bar">
            <a:extLst>
              <a:ext uri="{FF2B5EF4-FFF2-40B4-BE49-F238E27FC236}">
                <a16:creationId xmlns="" xmlns:a16="http://schemas.microsoft.com/office/drawing/2014/main" id="{F3A4A474-F271-4161-B47B-1612389A6A45}"/>
              </a:ext>
            </a:extLst>
          </p:cNvPr>
          <p:cNvGrpSpPr/>
          <p:nvPr/>
        </p:nvGrpSpPr>
        <p:grpSpPr>
          <a:xfrm>
            <a:off x="342631" y="4251826"/>
            <a:ext cx="3127908" cy="158981"/>
            <a:chOff x="1744979" y="1722120"/>
            <a:chExt cx="1778001" cy="38100"/>
          </a:xfrm>
        </p:grpSpPr>
        <p:sp>
          <p:nvSpPr>
            <p:cNvPr id="100" name="Track">
              <a:extLst>
                <a:ext uri="{FF2B5EF4-FFF2-40B4-BE49-F238E27FC236}">
                  <a16:creationId xmlns="" xmlns:a16="http://schemas.microsoft.com/office/drawing/2014/main" id="{25EE16D5-3072-48BB-B9DD-FF7AA6DD0C80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Progress">
              <a:extLst>
                <a:ext uri="{FF2B5EF4-FFF2-40B4-BE49-F238E27FC236}">
                  <a16:creationId xmlns="" xmlns:a16="http://schemas.microsoft.com/office/drawing/2014/main" id="{0C89EE35-B039-4A1A-8328-506FEE31E8DF}"/>
                </a:ext>
              </a:extLst>
            </p:cNvPr>
            <p:cNvSpPr/>
            <p:nvPr/>
          </p:nvSpPr>
          <p:spPr>
            <a:xfrm>
              <a:off x="1744979" y="1722120"/>
              <a:ext cx="10232" cy="3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4341E65-7259-404B-B940-57395036D556}"/>
              </a:ext>
            </a:extLst>
          </p:cNvPr>
          <p:cNvSpPr/>
          <p:nvPr/>
        </p:nvSpPr>
        <p:spPr>
          <a:xfrm>
            <a:off x="146930" y="4605339"/>
            <a:ext cx="70694" cy="23813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3" name="Progress Bar">
            <a:extLst>
              <a:ext uri="{FF2B5EF4-FFF2-40B4-BE49-F238E27FC236}">
                <a16:creationId xmlns="" xmlns:a16="http://schemas.microsoft.com/office/drawing/2014/main" id="{C1B7B891-741D-495C-BD14-CA275172F908}"/>
              </a:ext>
            </a:extLst>
          </p:cNvPr>
          <p:cNvGrpSpPr/>
          <p:nvPr/>
        </p:nvGrpSpPr>
        <p:grpSpPr>
          <a:xfrm>
            <a:off x="343795" y="6625388"/>
            <a:ext cx="3127906" cy="167742"/>
            <a:chOff x="1744980" y="1722120"/>
            <a:chExt cx="1778000" cy="38100"/>
          </a:xfrm>
        </p:grpSpPr>
        <p:sp>
          <p:nvSpPr>
            <p:cNvPr id="104" name="Track">
              <a:extLst>
                <a:ext uri="{FF2B5EF4-FFF2-40B4-BE49-F238E27FC236}">
                  <a16:creationId xmlns="" xmlns:a16="http://schemas.microsoft.com/office/drawing/2014/main" id="{C95C2584-07C2-4500-B0EB-4445CB36E098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105" name="Progress">
              <a:extLst>
                <a:ext uri="{FF2B5EF4-FFF2-40B4-BE49-F238E27FC236}">
                  <a16:creationId xmlns="" xmlns:a16="http://schemas.microsoft.com/office/drawing/2014/main" id="{46CBC688-2E60-440C-85B1-C082E85AC806}"/>
                </a:ext>
              </a:extLst>
            </p:cNvPr>
            <p:cNvSpPr/>
            <p:nvPr/>
          </p:nvSpPr>
          <p:spPr>
            <a:xfrm>
              <a:off x="1744980" y="1722120"/>
              <a:ext cx="762000" cy="3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="" xmlns:a16="http://schemas.microsoft.com/office/drawing/2014/main" id="{19D5BD47-836F-4B00-8BE6-2AEEDDB1594D}"/>
              </a:ext>
            </a:extLst>
          </p:cNvPr>
          <p:cNvGrpSpPr/>
          <p:nvPr/>
        </p:nvGrpSpPr>
        <p:grpSpPr>
          <a:xfrm>
            <a:off x="334270" y="3003741"/>
            <a:ext cx="3127908" cy="1053553"/>
            <a:chOff x="334270" y="2955202"/>
            <a:chExt cx="3127908" cy="1053553"/>
          </a:xfrm>
        </p:grpSpPr>
        <p:sp>
          <p:nvSpPr>
            <p:cNvPr id="107" name="제목 1">
              <a:extLst>
                <a:ext uri="{FF2B5EF4-FFF2-40B4-BE49-F238E27FC236}">
                  <a16:creationId xmlns="" xmlns:a16="http://schemas.microsoft.com/office/drawing/2014/main" id="{31B9A26A-5F2C-4F57-B1CE-F56071119DAD}"/>
                </a:ext>
              </a:extLst>
            </p:cNvPr>
            <p:cNvSpPr txBox="1">
              <a:spLocks/>
            </p:cNvSpPr>
            <p:nvPr/>
          </p:nvSpPr>
          <p:spPr>
            <a:xfrm>
              <a:off x="334270" y="2955202"/>
              <a:ext cx="3127908" cy="1053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1FEB186F-09FB-44C5-BF7A-741BDE7A3D6A}"/>
                </a:ext>
              </a:extLst>
            </p:cNvPr>
            <p:cNvSpPr/>
            <p:nvPr/>
          </p:nvSpPr>
          <p:spPr>
            <a:xfrm>
              <a:off x="477098" y="3105803"/>
              <a:ext cx="27911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기간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2019-05-16 ~ 2019-05-31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23E8119A-FB4F-444E-B263-54BA5E8C98CB}"/>
                </a:ext>
              </a:extLst>
            </p:cNvPr>
            <p:cNvSpPr/>
            <p:nvPr/>
          </p:nvSpPr>
          <p:spPr>
            <a:xfrm>
              <a:off x="477098" y="3526409"/>
              <a:ext cx="142539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시간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39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67370C1-1E15-42CD-91B9-204C10DA04B3}"/>
              </a:ext>
            </a:extLst>
          </p:cNvPr>
          <p:cNvSpPr/>
          <p:nvPr/>
        </p:nvSpPr>
        <p:spPr>
          <a:xfrm>
            <a:off x="151692" y="4596299"/>
            <a:ext cx="3493065" cy="238138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F6D31E5B-FD4D-4882-A409-4887DEF56049}"/>
              </a:ext>
            </a:extLst>
          </p:cNvPr>
          <p:cNvSpPr/>
          <p:nvPr/>
        </p:nvSpPr>
        <p:spPr>
          <a:xfrm>
            <a:off x="334432" y="4832171"/>
            <a:ext cx="2358338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법정교육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F2CCA45B-943A-421D-A8F9-3CA46E089122}"/>
              </a:ext>
            </a:extLst>
          </p:cNvPr>
          <p:cNvGrpSpPr/>
          <p:nvPr/>
        </p:nvGrpSpPr>
        <p:grpSpPr>
          <a:xfrm>
            <a:off x="334270" y="5376083"/>
            <a:ext cx="3127908" cy="1053553"/>
            <a:chOff x="334270" y="2955202"/>
            <a:chExt cx="3127908" cy="1053553"/>
          </a:xfrm>
        </p:grpSpPr>
        <p:sp>
          <p:nvSpPr>
            <p:cNvPr id="113" name="제목 1">
              <a:extLst>
                <a:ext uri="{FF2B5EF4-FFF2-40B4-BE49-F238E27FC236}">
                  <a16:creationId xmlns="" xmlns:a16="http://schemas.microsoft.com/office/drawing/2014/main" id="{F829ADD9-22DA-4175-B8BA-1FEC618AFC26}"/>
                </a:ext>
              </a:extLst>
            </p:cNvPr>
            <p:cNvSpPr txBox="1">
              <a:spLocks/>
            </p:cNvSpPr>
            <p:nvPr/>
          </p:nvSpPr>
          <p:spPr>
            <a:xfrm>
              <a:off x="334270" y="2955202"/>
              <a:ext cx="3127908" cy="1053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A18D637C-E205-417E-B528-EDE9541CD057}"/>
                </a:ext>
              </a:extLst>
            </p:cNvPr>
            <p:cNvSpPr/>
            <p:nvPr/>
          </p:nvSpPr>
          <p:spPr>
            <a:xfrm>
              <a:off x="477098" y="3105803"/>
              <a:ext cx="27911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기간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2019-05-14 ~ 2019-05-25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="" xmlns:a16="http://schemas.microsoft.com/office/drawing/2014/main" id="{71633DD6-E554-4691-AB92-B31634A248E0}"/>
                </a:ext>
              </a:extLst>
            </p:cNvPr>
            <p:cNvSpPr/>
            <p:nvPr/>
          </p:nvSpPr>
          <p:spPr>
            <a:xfrm>
              <a:off x="477098" y="3526409"/>
              <a:ext cx="142539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시간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68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16" name="Track">
            <a:extLst>
              <a:ext uri="{FF2B5EF4-FFF2-40B4-BE49-F238E27FC236}">
                <a16:creationId xmlns="" xmlns:a16="http://schemas.microsoft.com/office/drawing/2014/main" id="{92A198EB-6516-4535-822D-352CEB67D032}"/>
              </a:ext>
            </a:extLst>
          </p:cNvPr>
          <p:cNvSpPr/>
          <p:nvPr/>
        </p:nvSpPr>
        <p:spPr>
          <a:xfrm>
            <a:off x="343795" y="9275192"/>
            <a:ext cx="3127906" cy="167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36DE3C8D-D6FF-4E9D-9FF6-405B547C196C}"/>
              </a:ext>
            </a:extLst>
          </p:cNvPr>
          <p:cNvSpPr/>
          <p:nvPr/>
        </p:nvSpPr>
        <p:spPr>
          <a:xfrm>
            <a:off x="151692" y="6977681"/>
            <a:ext cx="3493065" cy="26566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0DAC6E38-02BE-46CB-A0E0-F936C7F1892C}"/>
              </a:ext>
            </a:extLst>
          </p:cNvPr>
          <p:cNvSpPr/>
          <p:nvPr/>
        </p:nvSpPr>
        <p:spPr>
          <a:xfrm>
            <a:off x="334433" y="7213553"/>
            <a:ext cx="312774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2019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년도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3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에스에스알 해킹메일 대응 교육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영상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204D7F38-328C-4AFC-B0AF-09C0F484C327}"/>
              </a:ext>
            </a:extLst>
          </p:cNvPr>
          <p:cNvGrpSpPr/>
          <p:nvPr/>
        </p:nvGrpSpPr>
        <p:grpSpPr>
          <a:xfrm>
            <a:off x="334270" y="8025887"/>
            <a:ext cx="3127908" cy="1053553"/>
            <a:chOff x="334270" y="2955202"/>
            <a:chExt cx="3127908" cy="1053553"/>
          </a:xfrm>
        </p:grpSpPr>
        <p:sp>
          <p:nvSpPr>
            <p:cNvPr id="120" name="제목 1">
              <a:extLst>
                <a:ext uri="{FF2B5EF4-FFF2-40B4-BE49-F238E27FC236}">
                  <a16:creationId xmlns="" xmlns:a16="http://schemas.microsoft.com/office/drawing/2014/main" id="{6D94A8BE-03B0-41B1-B457-BB6C3243BC8A}"/>
                </a:ext>
              </a:extLst>
            </p:cNvPr>
            <p:cNvSpPr txBox="1">
              <a:spLocks/>
            </p:cNvSpPr>
            <p:nvPr/>
          </p:nvSpPr>
          <p:spPr>
            <a:xfrm>
              <a:off x="334270" y="2955202"/>
              <a:ext cx="3127908" cy="1053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5523E771-3155-4B8C-B08A-D8BE02F750DC}"/>
                </a:ext>
              </a:extLst>
            </p:cNvPr>
            <p:cNvSpPr/>
            <p:nvPr/>
          </p:nvSpPr>
          <p:spPr>
            <a:xfrm>
              <a:off x="477098" y="3105803"/>
              <a:ext cx="27911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기간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2019-03-01 ~ 2019-03-31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="" xmlns:a16="http://schemas.microsoft.com/office/drawing/2014/main" id="{91F4A465-92EF-4D6F-B812-BC0EA7D56AA2}"/>
                </a:ext>
              </a:extLst>
            </p:cNvPr>
            <p:cNvSpPr/>
            <p:nvPr/>
          </p:nvSpPr>
          <p:spPr>
            <a:xfrm>
              <a:off x="477098" y="3526409"/>
              <a:ext cx="142539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시간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40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23" name="제목 1">
            <a:extLst>
              <a:ext uri="{FF2B5EF4-FFF2-40B4-BE49-F238E27FC236}">
                <a16:creationId xmlns="" xmlns:a16="http://schemas.microsoft.com/office/drawing/2014/main" id="{655A2B3C-2950-4F28-8B5B-79E44FCBA8CE}"/>
              </a:ext>
            </a:extLst>
          </p:cNvPr>
          <p:cNvSpPr txBox="1">
            <a:spLocks/>
          </p:cNvSpPr>
          <p:nvPr/>
        </p:nvSpPr>
        <p:spPr>
          <a:xfrm>
            <a:off x="477098" y="1201656"/>
            <a:ext cx="7125444" cy="96962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에스에스알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 2019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국정원 해킹메일 대응 교육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207998C0-DC5B-44A8-886E-E47B7D9B34B5}"/>
              </a:ext>
            </a:extLst>
          </p:cNvPr>
          <p:cNvGrpSpPr/>
          <p:nvPr/>
        </p:nvGrpSpPr>
        <p:grpSpPr>
          <a:xfrm>
            <a:off x="1542482" y="7525000"/>
            <a:ext cx="506304" cy="273280"/>
            <a:chOff x="223946" y="10105246"/>
            <a:chExt cx="506304" cy="273280"/>
          </a:xfrm>
        </p:grpSpPr>
        <p:sp>
          <p:nvSpPr>
            <p:cNvPr id="61" name="제목 1">
              <a:extLst>
                <a:ext uri="{FF2B5EF4-FFF2-40B4-BE49-F238E27FC236}">
                  <a16:creationId xmlns="" xmlns:a16="http://schemas.microsoft.com/office/drawing/2014/main" id="{4F02EA18-813B-48B0-9401-8E91167DDE38}"/>
                </a:ext>
              </a:extLst>
            </p:cNvPr>
            <p:cNvSpPr txBox="1">
              <a:spLocks/>
            </p:cNvSpPr>
            <p:nvPr/>
          </p:nvSpPr>
          <p:spPr>
            <a:xfrm>
              <a:off x="223946" y="10166824"/>
              <a:ext cx="506304" cy="194840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151466D5-A95E-43E2-BC97-05DC8FCC10E1}"/>
                </a:ext>
              </a:extLst>
            </p:cNvPr>
            <p:cNvSpPr/>
            <p:nvPr/>
          </p:nvSpPr>
          <p:spPr>
            <a:xfrm>
              <a:off x="269347" y="10105246"/>
              <a:ext cx="415498" cy="27328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완료</a:t>
              </a:r>
              <a:endParaRPr lang="en-US" altLang="ko-KR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77C41C5C-D236-4CCE-9CDA-229ABA45120E}"/>
              </a:ext>
            </a:extLst>
          </p:cNvPr>
          <p:cNvSpPr/>
          <p:nvPr/>
        </p:nvSpPr>
        <p:spPr>
          <a:xfrm>
            <a:off x="4001766" y="2481668"/>
            <a:ext cx="12558356" cy="267040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7AD15084-090C-48E3-BB75-7B42217ED5AE}"/>
              </a:ext>
            </a:extLst>
          </p:cNvPr>
          <p:cNvSpPr/>
          <p:nvPr/>
        </p:nvSpPr>
        <p:spPr>
          <a:xfrm>
            <a:off x="16341652" y="2309320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1684652B-0879-43CF-B309-5E64A29FF4AE}"/>
              </a:ext>
            </a:extLst>
          </p:cNvPr>
          <p:cNvSpPr/>
          <p:nvPr/>
        </p:nvSpPr>
        <p:spPr>
          <a:xfrm>
            <a:off x="4001766" y="5265547"/>
            <a:ext cx="12558356" cy="574430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D02FCEEE-2C0A-4B77-A1A2-05A173B8C300}"/>
              </a:ext>
            </a:extLst>
          </p:cNvPr>
          <p:cNvSpPr/>
          <p:nvPr/>
        </p:nvSpPr>
        <p:spPr>
          <a:xfrm>
            <a:off x="16341652" y="5209248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D79FD2A5-AEAD-4196-81E3-32D78197D04D}"/>
              </a:ext>
            </a:extLst>
          </p:cNvPr>
          <p:cNvSpPr/>
          <p:nvPr/>
        </p:nvSpPr>
        <p:spPr>
          <a:xfrm>
            <a:off x="3644756" y="2241285"/>
            <a:ext cx="13239736" cy="905364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5431E3CB-CBA5-49FD-A516-D2B3F7322E3E}"/>
              </a:ext>
            </a:extLst>
          </p:cNvPr>
          <p:cNvSpPr/>
          <p:nvPr/>
        </p:nvSpPr>
        <p:spPr>
          <a:xfrm>
            <a:off x="3460683" y="2074871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15BD2D05-F05F-4386-A7A8-5E35A832F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11399"/>
              </p:ext>
            </p:extLst>
          </p:nvPr>
        </p:nvGraphicFramePr>
        <p:xfrm>
          <a:off x="16905506" y="1201655"/>
          <a:ext cx="4543200" cy="9400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51">
                  <a:extLst>
                    <a:ext uri="{9D8B030D-6E8A-4147-A177-3AD203B41FA5}">
                      <a16:colId xmlns="" xmlns:a16="http://schemas.microsoft.com/office/drawing/2014/main" val="4258839040"/>
                    </a:ext>
                  </a:extLst>
                </a:gridCol>
                <a:gridCol w="39154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528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00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View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영역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Default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–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선택된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UI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정보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65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정보 영역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영상명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진행 단계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기간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진행률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정보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영상명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영상명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진행 단계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대기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영상 시청 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진행중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영상 시청 중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완료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영상 시청 완료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기간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‘yyyy-mm-dd ~ yyyy-mm-dd 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남은 기간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n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일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)’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형식으로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전체 교육 시간 대비 교육을 진행한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 ‘mm(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진행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)/mm(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전체 교육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형식으로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진행률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Progress Bar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및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Progress Bar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우측에 진행률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‘n%’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형태로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3826287"/>
                  </a:ext>
                </a:extLst>
              </a:tr>
              <a:tr h="15821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3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 영역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영상 라이브러리 연동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영상이 재생 된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Progress Bar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 진행률 체크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로그아웃 후 재접속 시에도 영상 재생된 구간 유지되도록 작업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6312196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400A5A4A-ABDE-4534-A580-6B5F04EE2A5F}"/>
              </a:ext>
            </a:extLst>
          </p:cNvPr>
          <p:cNvSpPr/>
          <p:nvPr/>
        </p:nvSpPr>
        <p:spPr>
          <a:xfrm>
            <a:off x="4352509" y="3485997"/>
            <a:ext cx="4915128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교육 기간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2019-05-14 ~ 2019-05-25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남은 기간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: 5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일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)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8EF72872-2FDC-4EA1-8B4A-A80603971E9F}"/>
              </a:ext>
            </a:extLst>
          </p:cNvPr>
          <p:cNvSpPr/>
          <p:nvPr/>
        </p:nvSpPr>
        <p:spPr>
          <a:xfrm>
            <a:off x="4352509" y="4008755"/>
            <a:ext cx="2135521" cy="434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교육 시간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27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/ 68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92CBAA3D-5392-41A1-A251-B5E1674458F1}"/>
              </a:ext>
            </a:extLst>
          </p:cNvPr>
          <p:cNvSpPr/>
          <p:nvPr/>
        </p:nvSpPr>
        <p:spPr>
          <a:xfrm>
            <a:off x="4528197" y="4529658"/>
            <a:ext cx="954107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진행률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</a:t>
            </a:r>
          </a:p>
        </p:txBody>
      </p:sp>
      <p:grpSp>
        <p:nvGrpSpPr>
          <p:cNvPr id="97" name="Progress Bar">
            <a:extLst>
              <a:ext uri="{FF2B5EF4-FFF2-40B4-BE49-F238E27FC236}">
                <a16:creationId xmlns="" xmlns:a16="http://schemas.microsoft.com/office/drawing/2014/main" id="{58AB5D58-1631-4C8E-B095-969A59EC43A5}"/>
              </a:ext>
            </a:extLst>
          </p:cNvPr>
          <p:cNvGrpSpPr/>
          <p:nvPr/>
        </p:nvGrpSpPr>
        <p:grpSpPr>
          <a:xfrm>
            <a:off x="5538144" y="4708050"/>
            <a:ext cx="3127906" cy="113932"/>
            <a:chOff x="1744980" y="1722120"/>
            <a:chExt cx="1778000" cy="38100"/>
          </a:xfrm>
        </p:grpSpPr>
        <p:sp>
          <p:nvSpPr>
            <p:cNvPr id="98" name="Track">
              <a:extLst>
                <a:ext uri="{FF2B5EF4-FFF2-40B4-BE49-F238E27FC236}">
                  <a16:creationId xmlns="" xmlns:a16="http://schemas.microsoft.com/office/drawing/2014/main" id="{23015693-3003-4369-9936-8145E6A0DF71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Progress">
              <a:extLst>
                <a:ext uri="{FF2B5EF4-FFF2-40B4-BE49-F238E27FC236}">
                  <a16:creationId xmlns="" xmlns:a16="http://schemas.microsoft.com/office/drawing/2014/main" id="{CEE761A6-C63F-49B1-B5D6-D21C10E57AC8}"/>
                </a:ext>
              </a:extLst>
            </p:cNvPr>
            <p:cNvSpPr/>
            <p:nvPr/>
          </p:nvSpPr>
          <p:spPr>
            <a:xfrm>
              <a:off x="1744980" y="1722120"/>
              <a:ext cx="762000" cy="3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035121A0-6384-462E-A03D-3C21969B2001}"/>
              </a:ext>
            </a:extLst>
          </p:cNvPr>
          <p:cNvSpPr/>
          <p:nvPr/>
        </p:nvSpPr>
        <p:spPr>
          <a:xfrm>
            <a:off x="8704500" y="4564649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48%</a:t>
            </a:r>
          </a:p>
        </p:txBody>
      </p:sp>
    </p:spTree>
    <p:extLst>
      <p:ext uri="{BB962C8B-B14F-4D97-AF65-F5344CB8AC3E}">
        <p14:creationId xmlns:p14="http://schemas.microsoft.com/office/powerpoint/2010/main" val="210427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12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교육 페이지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>
                <a:latin typeface="+mn-ea"/>
              </a:rPr>
              <a:t>로딩 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MudFix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교육 페이지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P3-3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A28842D-7585-4059-9721-6BC1FCC05CEB}"/>
              </a:ext>
            </a:extLst>
          </p:cNvPr>
          <p:cNvSpPr/>
          <p:nvPr/>
        </p:nvSpPr>
        <p:spPr>
          <a:xfrm>
            <a:off x="151692" y="1182144"/>
            <a:ext cx="16732800" cy="104181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31081F6-859C-485A-84E5-C8C6DE3B6E88}"/>
              </a:ext>
            </a:extLst>
          </p:cNvPr>
          <p:cNvSpPr/>
          <p:nvPr/>
        </p:nvSpPr>
        <p:spPr>
          <a:xfrm>
            <a:off x="151692" y="2223955"/>
            <a:ext cx="3493065" cy="905364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DE5A9B5C-9057-4570-B22F-C5DD1984AC41}"/>
              </a:ext>
            </a:extLst>
          </p:cNvPr>
          <p:cNvSpPr txBox="1">
            <a:spLocks/>
          </p:cNvSpPr>
          <p:nvPr/>
        </p:nvSpPr>
        <p:spPr>
          <a:xfrm>
            <a:off x="4004073" y="2481670"/>
            <a:ext cx="12556049" cy="2676998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3" name="Profile Picture">
            <a:extLst>
              <a:ext uri="{FF2B5EF4-FFF2-40B4-BE49-F238E27FC236}">
                <a16:creationId xmlns="" xmlns:a16="http://schemas.microsoft.com/office/drawing/2014/main" id="{404C3521-A978-407F-9C88-DAACBBA153C2}"/>
              </a:ext>
            </a:extLst>
          </p:cNvPr>
          <p:cNvGrpSpPr>
            <a:grpSpLocks noChangeAspect="1"/>
          </p:cNvGrpSpPr>
          <p:nvPr/>
        </p:nvGrpSpPr>
        <p:grpSpPr>
          <a:xfrm>
            <a:off x="15733487" y="1334879"/>
            <a:ext cx="726149" cy="726149"/>
            <a:chOff x="5459192" y="1847688"/>
            <a:chExt cx="1371600" cy="1371600"/>
          </a:xfrm>
        </p:grpSpPr>
        <p:sp>
          <p:nvSpPr>
            <p:cNvPr id="34" name="Background">
              <a:extLst>
                <a:ext uri="{FF2B5EF4-FFF2-40B4-BE49-F238E27FC236}">
                  <a16:creationId xmlns="" xmlns:a16="http://schemas.microsoft.com/office/drawing/2014/main" id="{91511F8A-DF2D-4000-991E-F0BCA0737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Profile Icon">
              <a:extLst>
                <a:ext uri="{FF2B5EF4-FFF2-40B4-BE49-F238E27FC236}">
                  <a16:creationId xmlns="" xmlns:a16="http://schemas.microsoft.com/office/drawing/2014/main" id="{7ADF5628-A5A2-4C04-B3C0-86AAC9AE369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7576E9DB-BD80-402A-B420-11CF66C3785A}"/>
              </a:ext>
            </a:extLst>
          </p:cNvPr>
          <p:cNvSpPr/>
          <p:nvPr/>
        </p:nvSpPr>
        <p:spPr>
          <a:xfrm>
            <a:off x="4352509" y="3485997"/>
            <a:ext cx="4915128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교육 기간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2019-05-14 ~ 2019-05-25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남은 기간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: 5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일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)</a:t>
            </a:r>
          </a:p>
        </p:txBody>
      </p:sp>
      <p:sp>
        <p:nvSpPr>
          <p:cNvPr id="65" name="제목 1">
            <a:extLst>
              <a:ext uri="{FF2B5EF4-FFF2-40B4-BE49-F238E27FC236}">
                <a16:creationId xmlns="" xmlns:a16="http://schemas.microsoft.com/office/drawing/2014/main" id="{6F3324E5-7D68-4881-87CA-92A1F24D7E93}"/>
              </a:ext>
            </a:extLst>
          </p:cNvPr>
          <p:cNvSpPr txBox="1">
            <a:spLocks/>
          </p:cNvSpPr>
          <p:nvPr/>
        </p:nvSpPr>
        <p:spPr>
          <a:xfrm>
            <a:off x="4004073" y="2481668"/>
            <a:ext cx="12556049" cy="7752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DB4C0884-14D2-42E5-8136-4E00634C601E}"/>
              </a:ext>
            </a:extLst>
          </p:cNvPr>
          <p:cNvSpPr/>
          <p:nvPr/>
        </p:nvSpPr>
        <p:spPr>
          <a:xfrm>
            <a:off x="4308967" y="2616541"/>
            <a:ext cx="3804247" cy="49449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법정교육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BF22888-F816-42B0-9332-B515451F90AF}"/>
              </a:ext>
            </a:extLst>
          </p:cNvPr>
          <p:cNvSpPr/>
          <p:nvPr/>
        </p:nvSpPr>
        <p:spPr>
          <a:xfrm>
            <a:off x="4352509" y="4008755"/>
            <a:ext cx="1762021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교육 시간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68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제목 1">
            <a:extLst>
              <a:ext uri="{FF2B5EF4-FFF2-40B4-BE49-F238E27FC236}">
                <a16:creationId xmlns="" xmlns:a16="http://schemas.microsoft.com/office/drawing/2014/main" id="{A1AF9194-C408-4C64-9EC5-FF8549D33D79}"/>
              </a:ext>
            </a:extLst>
          </p:cNvPr>
          <p:cNvSpPr txBox="1">
            <a:spLocks/>
          </p:cNvSpPr>
          <p:nvPr/>
        </p:nvSpPr>
        <p:spPr>
          <a:xfrm>
            <a:off x="14763139" y="2647285"/>
            <a:ext cx="1365263" cy="4320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9CB44F73-5984-4976-B05E-960071EC1D43}"/>
              </a:ext>
            </a:extLst>
          </p:cNvPr>
          <p:cNvSpPr/>
          <p:nvPr/>
        </p:nvSpPr>
        <p:spPr>
          <a:xfrm>
            <a:off x="4528197" y="4529658"/>
            <a:ext cx="954107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진행률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</a:t>
            </a:r>
          </a:p>
        </p:txBody>
      </p:sp>
      <p:grpSp>
        <p:nvGrpSpPr>
          <p:cNvPr id="70" name="Progress Bar">
            <a:extLst>
              <a:ext uri="{FF2B5EF4-FFF2-40B4-BE49-F238E27FC236}">
                <a16:creationId xmlns="" xmlns:a16="http://schemas.microsoft.com/office/drawing/2014/main" id="{6F5E4651-FC55-4DDE-B049-150BBF15E8C9}"/>
              </a:ext>
            </a:extLst>
          </p:cNvPr>
          <p:cNvGrpSpPr/>
          <p:nvPr/>
        </p:nvGrpSpPr>
        <p:grpSpPr>
          <a:xfrm>
            <a:off x="5538144" y="4708050"/>
            <a:ext cx="3127906" cy="113932"/>
            <a:chOff x="1744980" y="1722120"/>
            <a:chExt cx="1778000" cy="38100"/>
          </a:xfrm>
        </p:grpSpPr>
        <p:sp>
          <p:nvSpPr>
            <p:cNvPr id="71" name="Track">
              <a:extLst>
                <a:ext uri="{FF2B5EF4-FFF2-40B4-BE49-F238E27FC236}">
                  <a16:creationId xmlns="" xmlns:a16="http://schemas.microsoft.com/office/drawing/2014/main" id="{63D44B1A-DE16-41B5-807D-C65A35B47337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Progress">
              <a:extLst>
                <a:ext uri="{FF2B5EF4-FFF2-40B4-BE49-F238E27FC236}">
                  <a16:creationId xmlns="" xmlns:a16="http://schemas.microsoft.com/office/drawing/2014/main" id="{C9AA0F86-14DB-4878-A1EF-0AA9136A70EF}"/>
                </a:ext>
              </a:extLst>
            </p:cNvPr>
            <p:cNvSpPr/>
            <p:nvPr/>
          </p:nvSpPr>
          <p:spPr>
            <a:xfrm>
              <a:off x="1744980" y="1722120"/>
              <a:ext cx="762000" cy="3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2D51881A-EBEA-4A05-A693-F4965A9BC3D0}"/>
              </a:ext>
            </a:extLst>
          </p:cNvPr>
          <p:cNvSpPr/>
          <p:nvPr/>
        </p:nvSpPr>
        <p:spPr>
          <a:xfrm>
            <a:off x="8704500" y="4564649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48%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FFF14F2A-8167-4FE0-BFF7-2F0AADBE71DE}"/>
              </a:ext>
            </a:extLst>
          </p:cNvPr>
          <p:cNvGrpSpPr/>
          <p:nvPr/>
        </p:nvGrpSpPr>
        <p:grpSpPr>
          <a:xfrm>
            <a:off x="4004073" y="5265547"/>
            <a:ext cx="12556048" cy="5744307"/>
            <a:chOff x="4122057" y="5265547"/>
            <a:chExt cx="12556048" cy="5744307"/>
          </a:xfrm>
        </p:grpSpPr>
        <p:sp>
          <p:nvSpPr>
            <p:cNvPr id="44" name="Media Controls Background">
              <a:extLst>
                <a:ext uri="{FF2B5EF4-FFF2-40B4-BE49-F238E27FC236}">
                  <a16:creationId xmlns="" xmlns:a16="http://schemas.microsoft.com/office/drawing/2014/main" id="{1B242C77-F398-4911-B086-B40744EBCEB9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122057" y="10739662"/>
              <a:ext cx="12556048" cy="2701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Media Area">
              <a:extLst>
                <a:ext uri="{FF2B5EF4-FFF2-40B4-BE49-F238E27FC236}">
                  <a16:creationId xmlns="" xmlns:a16="http://schemas.microsoft.com/office/drawing/2014/main" id="{0D45D830-C4D8-49CD-8FB0-7F097AEB084A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122057" y="5265547"/>
              <a:ext cx="12556048" cy="54741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Play Icon">
              <a:extLst>
                <a:ext uri="{FF2B5EF4-FFF2-40B4-BE49-F238E27FC236}">
                  <a16:creationId xmlns="" xmlns:a16="http://schemas.microsoft.com/office/drawing/2014/main" id="{D9B09D70-0681-4456-A0DB-B484F0DED211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0103133" y="7630796"/>
              <a:ext cx="593895" cy="743617"/>
            </a:xfrm>
            <a:custGeom>
              <a:avLst/>
              <a:gdLst>
                <a:gd name="connsiteX0" fmla="*/ 0 w 364648"/>
                <a:gd name="connsiteY0" fmla="*/ 456576 h 456576"/>
                <a:gd name="connsiteX1" fmla="*/ 0 w 364648"/>
                <a:gd name="connsiteY1" fmla="*/ 0 h 456576"/>
                <a:gd name="connsiteX2" fmla="*/ 364648 w 364648"/>
                <a:gd name="connsiteY2" fmla="*/ 228253 h 45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48" h="456576">
                  <a:moveTo>
                    <a:pt x="0" y="456576"/>
                  </a:moveTo>
                  <a:lnTo>
                    <a:pt x="0" y="0"/>
                  </a:lnTo>
                  <a:lnTo>
                    <a:pt x="364648" y="22825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rack">
              <a:extLst>
                <a:ext uri="{FF2B5EF4-FFF2-40B4-BE49-F238E27FC236}">
                  <a16:creationId xmlns="" xmlns:a16="http://schemas.microsoft.com/office/drawing/2014/main" id="{1611D368-D89D-4900-9B91-3BD88122058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902601" y="10846541"/>
              <a:ext cx="10944000" cy="49835"/>
            </a:xfrm>
            <a:prstGeom prst="rect">
              <a:avLst/>
            </a:prstGeom>
            <a:solidFill>
              <a:srgbClr val="CED7DA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89F359CB-EA95-4C4F-86C3-3221FD6170B0}"/>
                </a:ext>
              </a:extLst>
            </p:cNvPr>
            <p:cNvSpPr/>
            <p:nvPr/>
          </p:nvSpPr>
          <p:spPr>
            <a:xfrm>
              <a:off x="4250879" y="10696307"/>
              <a:ext cx="52290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00:00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E0328A87-0F2E-4FA4-8ADC-A9AF13A75F10}"/>
                </a:ext>
              </a:extLst>
            </p:cNvPr>
            <p:cNvSpPr/>
            <p:nvPr/>
          </p:nvSpPr>
          <p:spPr>
            <a:xfrm>
              <a:off x="16044213" y="10696307"/>
              <a:ext cx="52290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68:12</a:t>
              </a:r>
            </a:p>
          </p:txBody>
        </p:sp>
        <p:sp>
          <p:nvSpPr>
            <p:cNvPr id="74" name="Track">
              <a:extLst>
                <a:ext uri="{FF2B5EF4-FFF2-40B4-BE49-F238E27FC236}">
                  <a16:creationId xmlns="" xmlns:a16="http://schemas.microsoft.com/office/drawing/2014/main" id="{40A36736-D5E6-4969-9584-AC4DE8646F7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939034" y="10846541"/>
              <a:ext cx="5040000" cy="498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Slider Thumb">
              <a:extLst>
                <a:ext uri="{FF2B5EF4-FFF2-40B4-BE49-F238E27FC236}">
                  <a16:creationId xmlns="" xmlns:a16="http://schemas.microsoft.com/office/drawing/2014/main" id="{D1AD2EB5-81E8-4115-851D-634648A2F48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873946" y="10809669"/>
              <a:ext cx="130177" cy="13017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BB34B827-46EF-4D97-BBA8-522144AB7EAA}"/>
              </a:ext>
            </a:extLst>
          </p:cNvPr>
          <p:cNvSpPr/>
          <p:nvPr/>
        </p:nvSpPr>
        <p:spPr>
          <a:xfrm>
            <a:off x="15084132" y="2653985"/>
            <a:ext cx="723275" cy="37388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진행중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231A628F-E7E0-4664-A554-E9F8504C6FEB}"/>
              </a:ext>
            </a:extLst>
          </p:cNvPr>
          <p:cNvSpPr/>
          <p:nvPr/>
        </p:nvSpPr>
        <p:spPr>
          <a:xfrm>
            <a:off x="151692" y="2223957"/>
            <a:ext cx="3493065" cy="238138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367534B7-ABAA-4FF8-9192-A0F1C5A5479E}"/>
              </a:ext>
            </a:extLst>
          </p:cNvPr>
          <p:cNvSpPr/>
          <p:nvPr/>
        </p:nvSpPr>
        <p:spPr>
          <a:xfrm>
            <a:off x="334432" y="2459829"/>
            <a:ext cx="2755883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 및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피해 예방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9" name="Progress Bar">
            <a:extLst>
              <a:ext uri="{FF2B5EF4-FFF2-40B4-BE49-F238E27FC236}">
                <a16:creationId xmlns="" xmlns:a16="http://schemas.microsoft.com/office/drawing/2014/main" id="{F3A4A474-F271-4161-B47B-1612389A6A45}"/>
              </a:ext>
            </a:extLst>
          </p:cNvPr>
          <p:cNvGrpSpPr/>
          <p:nvPr/>
        </p:nvGrpSpPr>
        <p:grpSpPr>
          <a:xfrm>
            <a:off x="342631" y="4251826"/>
            <a:ext cx="3127908" cy="158981"/>
            <a:chOff x="1744979" y="1722120"/>
            <a:chExt cx="1778001" cy="38100"/>
          </a:xfrm>
        </p:grpSpPr>
        <p:sp>
          <p:nvSpPr>
            <p:cNvPr id="100" name="Track">
              <a:extLst>
                <a:ext uri="{FF2B5EF4-FFF2-40B4-BE49-F238E27FC236}">
                  <a16:creationId xmlns="" xmlns:a16="http://schemas.microsoft.com/office/drawing/2014/main" id="{25EE16D5-3072-48BB-B9DD-FF7AA6DD0C80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Progress">
              <a:extLst>
                <a:ext uri="{FF2B5EF4-FFF2-40B4-BE49-F238E27FC236}">
                  <a16:creationId xmlns="" xmlns:a16="http://schemas.microsoft.com/office/drawing/2014/main" id="{0C89EE35-B039-4A1A-8328-506FEE31E8DF}"/>
                </a:ext>
              </a:extLst>
            </p:cNvPr>
            <p:cNvSpPr/>
            <p:nvPr/>
          </p:nvSpPr>
          <p:spPr>
            <a:xfrm>
              <a:off x="1744979" y="1722120"/>
              <a:ext cx="10232" cy="3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4341E65-7259-404B-B940-57395036D556}"/>
              </a:ext>
            </a:extLst>
          </p:cNvPr>
          <p:cNvSpPr/>
          <p:nvPr/>
        </p:nvSpPr>
        <p:spPr>
          <a:xfrm>
            <a:off x="146930" y="4605339"/>
            <a:ext cx="70694" cy="23813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3" name="Progress Bar">
            <a:extLst>
              <a:ext uri="{FF2B5EF4-FFF2-40B4-BE49-F238E27FC236}">
                <a16:creationId xmlns="" xmlns:a16="http://schemas.microsoft.com/office/drawing/2014/main" id="{C1B7B891-741D-495C-BD14-CA275172F908}"/>
              </a:ext>
            </a:extLst>
          </p:cNvPr>
          <p:cNvGrpSpPr/>
          <p:nvPr/>
        </p:nvGrpSpPr>
        <p:grpSpPr>
          <a:xfrm>
            <a:off x="343795" y="6625388"/>
            <a:ext cx="3127906" cy="167742"/>
            <a:chOff x="1744980" y="1722120"/>
            <a:chExt cx="1778000" cy="38100"/>
          </a:xfrm>
        </p:grpSpPr>
        <p:sp>
          <p:nvSpPr>
            <p:cNvPr id="104" name="Track">
              <a:extLst>
                <a:ext uri="{FF2B5EF4-FFF2-40B4-BE49-F238E27FC236}">
                  <a16:creationId xmlns="" xmlns:a16="http://schemas.microsoft.com/office/drawing/2014/main" id="{C95C2584-07C2-4500-B0EB-4445CB36E098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105" name="Progress">
              <a:extLst>
                <a:ext uri="{FF2B5EF4-FFF2-40B4-BE49-F238E27FC236}">
                  <a16:creationId xmlns="" xmlns:a16="http://schemas.microsoft.com/office/drawing/2014/main" id="{46CBC688-2E60-440C-85B1-C082E85AC806}"/>
                </a:ext>
              </a:extLst>
            </p:cNvPr>
            <p:cNvSpPr/>
            <p:nvPr/>
          </p:nvSpPr>
          <p:spPr>
            <a:xfrm>
              <a:off x="1744980" y="1722120"/>
              <a:ext cx="762000" cy="3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="" xmlns:a16="http://schemas.microsoft.com/office/drawing/2014/main" id="{19D5BD47-836F-4B00-8BE6-2AEEDDB1594D}"/>
              </a:ext>
            </a:extLst>
          </p:cNvPr>
          <p:cNvGrpSpPr/>
          <p:nvPr/>
        </p:nvGrpSpPr>
        <p:grpSpPr>
          <a:xfrm>
            <a:off x="334270" y="3003741"/>
            <a:ext cx="3127908" cy="1053553"/>
            <a:chOff x="334270" y="2955202"/>
            <a:chExt cx="3127908" cy="1053553"/>
          </a:xfrm>
        </p:grpSpPr>
        <p:sp>
          <p:nvSpPr>
            <p:cNvPr id="107" name="제목 1">
              <a:extLst>
                <a:ext uri="{FF2B5EF4-FFF2-40B4-BE49-F238E27FC236}">
                  <a16:creationId xmlns="" xmlns:a16="http://schemas.microsoft.com/office/drawing/2014/main" id="{31B9A26A-5F2C-4F57-B1CE-F56071119DAD}"/>
                </a:ext>
              </a:extLst>
            </p:cNvPr>
            <p:cNvSpPr txBox="1">
              <a:spLocks/>
            </p:cNvSpPr>
            <p:nvPr/>
          </p:nvSpPr>
          <p:spPr>
            <a:xfrm>
              <a:off x="334270" y="2955202"/>
              <a:ext cx="3127908" cy="1053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1FEB186F-09FB-44C5-BF7A-741BDE7A3D6A}"/>
                </a:ext>
              </a:extLst>
            </p:cNvPr>
            <p:cNvSpPr/>
            <p:nvPr/>
          </p:nvSpPr>
          <p:spPr>
            <a:xfrm>
              <a:off x="477098" y="3105803"/>
              <a:ext cx="27911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기간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2019-05-16 ~ 2019-05-31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23E8119A-FB4F-444E-B263-54BA5E8C98CB}"/>
                </a:ext>
              </a:extLst>
            </p:cNvPr>
            <p:cNvSpPr/>
            <p:nvPr/>
          </p:nvSpPr>
          <p:spPr>
            <a:xfrm>
              <a:off x="477098" y="3526409"/>
              <a:ext cx="142539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시간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39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67370C1-1E15-42CD-91B9-204C10DA04B3}"/>
              </a:ext>
            </a:extLst>
          </p:cNvPr>
          <p:cNvSpPr/>
          <p:nvPr/>
        </p:nvSpPr>
        <p:spPr>
          <a:xfrm>
            <a:off x="151692" y="4596299"/>
            <a:ext cx="3493065" cy="238138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F6D31E5B-FD4D-4882-A409-4887DEF56049}"/>
              </a:ext>
            </a:extLst>
          </p:cNvPr>
          <p:cNvSpPr/>
          <p:nvPr/>
        </p:nvSpPr>
        <p:spPr>
          <a:xfrm>
            <a:off x="334432" y="4832171"/>
            <a:ext cx="2358338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법정교육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F2CCA45B-943A-421D-A8F9-3CA46E089122}"/>
              </a:ext>
            </a:extLst>
          </p:cNvPr>
          <p:cNvGrpSpPr/>
          <p:nvPr/>
        </p:nvGrpSpPr>
        <p:grpSpPr>
          <a:xfrm>
            <a:off x="334270" y="5376083"/>
            <a:ext cx="3127908" cy="1053553"/>
            <a:chOff x="334270" y="2955202"/>
            <a:chExt cx="3127908" cy="1053553"/>
          </a:xfrm>
        </p:grpSpPr>
        <p:sp>
          <p:nvSpPr>
            <p:cNvPr id="113" name="제목 1">
              <a:extLst>
                <a:ext uri="{FF2B5EF4-FFF2-40B4-BE49-F238E27FC236}">
                  <a16:creationId xmlns="" xmlns:a16="http://schemas.microsoft.com/office/drawing/2014/main" id="{F829ADD9-22DA-4175-B8BA-1FEC618AFC26}"/>
                </a:ext>
              </a:extLst>
            </p:cNvPr>
            <p:cNvSpPr txBox="1">
              <a:spLocks/>
            </p:cNvSpPr>
            <p:nvPr/>
          </p:nvSpPr>
          <p:spPr>
            <a:xfrm>
              <a:off x="334270" y="2955202"/>
              <a:ext cx="3127908" cy="1053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A18D637C-E205-417E-B528-EDE9541CD057}"/>
                </a:ext>
              </a:extLst>
            </p:cNvPr>
            <p:cNvSpPr/>
            <p:nvPr/>
          </p:nvSpPr>
          <p:spPr>
            <a:xfrm>
              <a:off x="477098" y="3105803"/>
              <a:ext cx="27911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기간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2019-05-14 ~ 2019-05-25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="" xmlns:a16="http://schemas.microsoft.com/office/drawing/2014/main" id="{71633DD6-E554-4691-AB92-B31634A248E0}"/>
                </a:ext>
              </a:extLst>
            </p:cNvPr>
            <p:cNvSpPr/>
            <p:nvPr/>
          </p:nvSpPr>
          <p:spPr>
            <a:xfrm>
              <a:off x="477098" y="3526409"/>
              <a:ext cx="142539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시간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68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16" name="Track">
            <a:extLst>
              <a:ext uri="{FF2B5EF4-FFF2-40B4-BE49-F238E27FC236}">
                <a16:creationId xmlns="" xmlns:a16="http://schemas.microsoft.com/office/drawing/2014/main" id="{92A198EB-6516-4535-822D-352CEB67D032}"/>
              </a:ext>
            </a:extLst>
          </p:cNvPr>
          <p:cNvSpPr/>
          <p:nvPr/>
        </p:nvSpPr>
        <p:spPr>
          <a:xfrm>
            <a:off x="343795" y="9275192"/>
            <a:ext cx="3127906" cy="167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36DE3C8D-D6FF-4E9D-9FF6-405B547C196C}"/>
              </a:ext>
            </a:extLst>
          </p:cNvPr>
          <p:cNvSpPr/>
          <p:nvPr/>
        </p:nvSpPr>
        <p:spPr>
          <a:xfrm>
            <a:off x="151692" y="6977681"/>
            <a:ext cx="3493065" cy="26566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0DAC6E38-02BE-46CB-A0E0-F936C7F1892C}"/>
              </a:ext>
            </a:extLst>
          </p:cNvPr>
          <p:cNvSpPr/>
          <p:nvPr/>
        </p:nvSpPr>
        <p:spPr>
          <a:xfrm>
            <a:off x="334433" y="7213553"/>
            <a:ext cx="312774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2019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년도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3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에스에스알 해킹메일 대응 교육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영상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204D7F38-328C-4AFC-B0AF-09C0F484C327}"/>
              </a:ext>
            </a:extLst>
          </p:cNvPr>
          <p:cNvGrpSpPr/>
          <p:nvPr/>
        </p:nvGrpSpPr>
        <p:grpSpPr>
          <a:xfrm>
            <a:off x="334270" y="8025887"/>
            <a:ext cx="3127908" cy="1053553"/>
            <a:chOff x="334270" y="2955202"/>
            <a:chExt cx="3127908" cy="1053553"/>
          </a:xfrm>
        </p:grpSpPr>
        <p:sp>
          <p:nvSpPr>
            <p:cNvPr id="120" name="제목 1">
              <a:extLst>
                <a:ext uri="{FF2B5EF4-FFF2-40B4-BE49-F238E27FC236}">
                  <a16:creationId xmlns="" xmlns:a16="http://schemas.microsoft.com/office/drawing/2014/main" id="{6D94A8BE-03B0-41B1-B457-BB6C3243BC8A}"/>
                </a:ext>
              </a:extLst>
            </p:cNvPr>
            <p:cNvSpPr txBox="1">
              <a:spLocks/>
            </p:cNvSpPr>
            <p:nvPr/>
          </p:nvSpPr>
          <p:spPr>
            <a:xfrm>
              <a:off x="334270" y="2955202"/>
              <a:ext cx="3127908" cy="1053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5523E771-3155-4B8C-B08A-D8BE02F750DC}"/>
                </a:ext>
              </a:extLst>
            </p:cNvPr>
            <p:cNvSpPr/>
            <p:nvPr/>
          </p:nvSpPr>
          <p:spPr>
            <a:xfrm>
              <a:off x="477098" y="3105803"/>
              <a:ext cx="27911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기간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2019-03-01 ~ 2019-03-31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="" xmlns:a16="http://schemas.microsoft.com/office/drawing/2014/main" id="{91F4A465-92EF-4D6F-B812-BC0EA7D56AA2}"/>
                </a:ext>
              </a:extLst>
            </p:cNvPr>
            <p:cNvSpPr/>
            <p:nvPr/>
          </p:nvSpPr>
          <p:spPr>
            <a:xfrm>
              <a:off x="477098" y="3526409"/>
              <a:ext cx="142539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시간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40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23" name="제목 1">
            <a:extLst>
              <a:ext uri="{FF2B5EF4-FFF2-40B4-BE49-F238E27FC236}">
                <a16:creationId xmlns="" xmlns:a16="http://schemas.microsoft.com/office/drawing/2014/main" id="{655A2B3C-2950-4F28-8B5B-79E44FCBA8CE}"/>
              </a:ext>
            </a:extLst>
          </p:cNvPr>
          <p:cNvSpPr txBox="1">
            <a:spLocks/>
          </p:cNvSpPr>
          <p:nvPr/>
        </p:nvSpPr>
        <p:spPr>
          <a:xfrm>
            <a:off x="477098" y="1201656"/>
            <a:ext cx="7125444" cy="96962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에스에스알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 2019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국정원 해킹메일 대응 교육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207998C0-DC5B-44A8-886E-E47B7D9B34B5}"/>
              </a:ext>
            </a:extLst>
          </p:cNvPr>
          <p:cNvGrpSpPr/>
          <p:nvPr/>
        </p:nvGrpSpPr>
        <p:grpSpPr>
          <a:xfrm>
            <a:off x="1542482" y="7525000"/>
            <a:ext cx="506304" cy="273280"/>
            <a:chOff x="223946" y="10105246"/>
            <a:chExt cx="506304" cy="273280"/>
          </a:xfrm>
        </p:grpSpPr>
        <p:sp>
          <p:nvSpPr>
            <p:cNvPr id="61" name="제목 1">
              <a:extLst>
                <a:ext uri="{FF2B5EF4-FFF2-40B4-BE49-F238E27FC236}">
                  <a16:creationId xmlns="" xmlns:a16="http://schemas.microsoft.com/office/drawing/2014/main" id="{4F02EA18-813B-48B0-9401-8E91167DDE38}"/>
                </a:ext>
              </a:extLst>
            </p:cNvPr>
            <p:cNvSpPr txBox="1">
              <a:spLocks/>
            </p:cNvSpPr>
            <p:nvPr/>
          </p:nvSpPr>
          <p:spPr>
            <a:xfrm>
              <a:off x="223946" y="10166824"/>
              <a:ext cx="506304" cy="194840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151466D5-A95E-43E2-BC97-05DC8FCC10E1}"/>
                </a:ext>
              </a:extLst>
            </p:cNvPr>
            <p:cNvSpPr/>
            <p:nvPr/>
          </p:nvSpPr>
          <p:spPr>
            <a:xfrm>
              <a:off x="269347" y="10105246"/>
              <a:ext cx="415498" cy="27328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완료</a:t>
              </a:r>
              <a:endParaRPr lang="en-US" altLang="ko-KR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15BD2D05-F05F-4386-A7A8-5E35A832F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09682"/>
              </p:ext>
            </p:extLst>
          </p:nvPr>
        </p:nvGraphicFramePr>
        <p:xfrm>
          <a:off x="16905506" y="1201655"/>
          <a:ext cx="4543200" cy="158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51">
                  <a:extLst>
                    <a:ext uri="{9D8B030D-6E8A-4147-A177-3AD203B41FA5}">
                      <a16:colId xmlns="" xmlns:a16="http://schemas.microsoft.com/office/drawing/2014/main" val="4258839040"/>
                    </a:ext>
                  </a:extLst>
                </a:gridCol>
                <a:gridCol w="39154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528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00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로딩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클릭 시 교육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View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영역 로딩 처리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제목 1">
            <a:extLst>
              <a:ext uri="{FF2B5EF4-FFF2-40B4-BE49-F238E27FC236}">
                <a16:creationId xmlns="" xmlns:a16="http://schemas.microsoft.com/office/drawing/2014/main" id="{5ACAEB1B-4B53-4402-AC8C-E13F2235D445}"/>
              </a:ext>
            </a:extLst>
          </p:cNvPr>
          <p:cNvSpPr txBox="1">
            <a:spLocks/>
          </p:cNvSpPr>
          <p:nvPr/>
        </p:nvSpPr>
        <p:spPr>
          <a:xfrm>
            <a:off x="3807562" y="2281493"/>
            <a:ext cx="12915365" cy="8996106"/>
          </a:xfrm>
          <a:prstGeom prst="rect">
            <a:avLst/>
          </a:prstGeom>
          <a:solidFill>
            <a:srgbClr val="FFFFFF">
              <a:alpha val="60000"/>
            </a:srgbClr>
          </a:solidFill>
          <a:ln w="3175">
            <a:noFill/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4" name="Throbber">
            <a:extLst>
              <a:ext uri="{FF2B5EF4-FFF2-40B4-BE49-F238E27FC236}">
                <a16:creationId xmlns="" xmlns:a16="http://schemas.microsoft.com/office/drawing/2014/main" id="{D11D75F1-E13F-40BD-BCFF-9C34CF7E3F47}"/>
              </a:ext>
            </a:extLst>
          </p:cNvPr>
          <p:cNvGrpSpPr>
            <a:grpSpLocks noChangeAspect="1"/>
          </p:cNvGrpSpPr>
          <p:nvPr/>
        </p:nvGrpSpPr>
        <p:grpSpPr>
          <a:xfrm>
            <a:off x="9901853" y="6348439"/>
            <a:ext cx="746557" cy="743617"/>
            <a:chOff x="2681288" y="1182688"/>
            <a:chExt cx="403225" cy="401637"/>
          </a:xfrm>
        </p:grpSpPr>
        <p:sp>
          <p:nvSpPr>
            <p:cNvPr id="85" name="Segment 8">
              <a:extLst>
                <a:ext uri="{FF2B5EF4-FFF2-40B4-BE49-F238E27FC236}">
                  <a16:creationId xmlns="" xmlns:a16="http://schemas.microsoft.com/office/drawing/2014/main" id="{E3278FDC-BDBA-43C5-93FC-FFCBF70BB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1233488"/>
              <a:ext cx="114300" cy="114300"/>
            </a:xfrm>
            <a:custGeom>
              <a:avLst/>
              <a:gdLst>
                <a:gd name="T0" fmla="*/ 178 w 512"/>
                <a:gd name="T1" fmla="*/ 39 h 512"/>
                <a:gd name="T2" fmla="*/ 474 w 512"/>
                <a:gd name="T3" fmla="*/ 335 h 512"/>
                <a:gd name="T4" fmla="*/ 474 w 512"/>
                <a:gd name="T5" fmla="*/ 474 h 512"/>
                <a:gd name="T6" fmla="*/ 335 w 512"/>
                <a:gd name="T7" fmla="*/ 474 h 512"/>
                <a:gd name="T8" fmla="*/ 39 w 512"/>
                <a:gd name="T9" fmla="*/ 178 h 512"/>
                <a:gd name="T10" fmla="*/ 39 w 512"/>
                <a:gd name="T11" fmla="*/ 39 h 512"/>
                <a:gd name="T12" fmla="*/ 178 w 512"/>
                <a:gd name="T13" fmla="*/ 3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178" y="39"/>
                  </a:moveTo>
                  <a:lnTo>
                    <a:pt x="474" y="335"/>
                  </a:lnTo>
                  <a:cubicBezTo>
                    <a:pt x="512" y="373"/>
                    <a:pt x="512" y="435"/>
                    <a:pt x="474" y="474"/>
                  </a:cubicBezTo>
                  <a:cubicBezTo>
                    <a:pt x="435" y="512"/>
                    <a:pt x="373" y="512"/>
                    <a:pt x="335" y="474"/>
                  </a:cubicBezTo>
                  <a:lnTo>
                    <a:pt x="39" y="178"/>
                  </a:lnTo>
                  <a:cubicBezTo>
                    <a:pt x="0" y="139"/>
                    <a:pt x="0" y="77"/>
                    <a:pt x="39" y="39"/>
                  </a:cubicBezTo>
                  <a:cubicBezTo>
                    <a:pt x="77" y="0"/>
                    <a:pt x="139" y="0"/>
                    <a:pt x="178" y="39"/>
                  </a:cubicBezTo>
                  <a:close/>
                </a:path>
              </a:pathLst>
            </a:custGeom>
            <a:solidFill>
              <a:srgbClr val="60606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Segment 7">
              <a:extLst>
                <a:ext uri="{FF2B5EF4-FFF2-40B4-BE49-F238E27FC236}">
                  <a16:creationId xmlns="" xmlns:a16="http://schemas.microsoft.com/office/drawing/2014/main" id="{C0C21173-3967-4BD8-BE59-C4AC0ABA4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88" y="1360488"/>
              <a:ext cx="138113" cy="44450"/>
            </a:xfrm>
            <a:custGeom>
              <a:avLst/>
              <a:gdLst>
                <a:gd name="T0" fmla="*/ 98 w 615"/>
                <a:gd name="T1" fmla="*/ 0 h 197"/>
                <a:gd name="T2" fmla="*/ 516 w 615"/>
                <a:gd name="T3" fmla="*/ 0 h 197"/>
                <a:gd name="T4" fmla="*/ 615 w 615"/>
                <a:gd name="T5" fmla="*/ 98 h 197"/>
                <a:gd name="T6" fmla="*/ 516 w 615"/>
                <a:gd name="T7" fmla="*/ 197 h 197"/>
                <a:gd name="T8" fmla="*/ 98 w 615"/>
                <a:gd name="T9" fmla="*/ 197 h 197"/>
                <a:gd name="T10" fmla="*/ 0 w 615"/>
                <a:gd name="T11" fmla="*/ 98 h 197"/>
                <a:gd name="T12" fmla="*/ 98 w 615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197">
                  <a:moveTo>
                    <a:pt x="98" y="0"/>
                  </a:moveTo>
                  <a:lnTo>
                    <a:pt x="516" y="0"/>
                  </a:lnTo>
                  <a:cubicBezTo>
                    <a:pt x="571" y="0"/>
                    <a:pt x="615" y="44"/>
                    <a:pt x="615" y="98"/>
                  </a:cubicBezTo>
                  <a:cubicBezTo>
                    <a:pt x="615" y="153"/>
                    <a:pt x="571" y="197"/>
                    <a:pt x="516" y="197"/>
                  </a:cubicBezTo>
                  <a:lnTo>
                    <a:pt x="98" y="197"/>
                  </a:lnTo>
                  <a:cubicBezTo>
                    <a:pt x="44" y="197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lose/>
                </a:path>
              </a:pathLst>
            </a:custGeom>
            <a:solidFill>
              <a:srgbClr val="80808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Segment 6">
              <a:extLst>
                <a:ext uri="{FF2B5EF4-FFF2-40B4-BE49-F238E27FC236}">
                  <a16:creationId xmlns="" xmlns:a16="http://schemas.microsoft.com/office/drawing/2014/main" id="{263C5573-9AEF-422C-87F7-CD7932587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1417638"/>
              <a:ext cx="114300" cy="114300"/>
            </a:xfrm>
            <a:custGeom>
              <a:avLst/>
              <a:gdLst>
                <a:gd name="T0" fmla="*/ 39 w 512"/>
                <a:gd name="T1" fmla="*/ 334 h 512"/>
                <a:gd name="T2" fmla="*/ 335 w 512"/>
                <a:gd name="T3" fmla="*/ 38 h 512"/>
                <a:gd name="T4" fmla="*/ 474 w 512"/>
                <a:gd name="T5" fmla="*/ 38 h 512"/>
                <a:gd name="T6" fmla="*/ 474 w 512"/>
                <a:gd name="T7" fmla="*/ 177 h 512"/>
                <a:gd name="T8" fmla="*/ 178 w 512"/>
                <a:gd name="T9" fmla="*/ 473 h 512"/>
                <a:gd name="T10" fmla="*/ 39 w 512"/>
                <a:gd name="T11" fmla="*/ 473 h 512"/>
                <a:gd name="T12" fmla="*/ 39 w 512"/>
                <a:gd name="T13" fmla="*/ 33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39" y="334"/>
                  </a:moveTo>
                  <a:lnTo>
                    <a:pt x="335" y="38"/>
                  </a:lnTo>
                  <a:cubicBezTo>
                    <a:pt x="373" y="0"/>
                    <a:pt x="435" y="0"/>
                    <a:pt x="474" y="38"/>
                  </a:cubicBezTo>
                  <a:cubicBezTo>
                    <a:pt x="512" y="77"/>
                    <a:pt x="512" y="139"/>
                    <a:pt x="474" y="177"/>
                  </a:cubicBezTo>
                  <a:lnTo>
                    <a:pt x="178" y="473"/>
                  </a:lnTo>
                  <a:cubicBezTo>
                    <a:pt x="139" y="512"/>
                    <a:pt x="77" y="512"/>
                    <a:pt x="39" y="473"/>
                  </a:cubicBezTo>
                  <a:cubicBezTo>
                    <a:pt x="0" y="435"/>
                    <a:pt x="0" y="373"/>
                    <a:pt x="39" y="334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egment 5">
              <a:extLst>
                <a:ext uri="{FF2B5EF4-FFF2-40B4-BE49-F238E27FC236}">
                  <a16:creationId xmlns="" xmlns:a16="http://schemas.microsoft.com/office/drawing/2014/main" id="{7C8ACBFD-73E5-4431-8C4D-8D26839D9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263" y="1447800"/>
              <a:ext cx="44450" cy="136525"/>
            </a:xfrm>
            <a:custGeom>
              <a:avLst/>
              <a:gdLst>
                <a:gd name="T0" fmla="*/ 0 w 196"/>
                <a:gd name="T1" fmla="*/ 516 h 615"/>
                <a:gd name="T2" fmla="*/ 0 w 196"/>
                <a:gd name="T3" fmla="*/ 98 h 615"/>
                <a:gd name="T4" fmla="*/ 98 w 196"/>
                <a:gd name="T5" fmla="*/ 0 h 615"/>
                <a:gd name="T6" fmla="*/ 196 w 196"/>
                <a:gd name="T7" fmla="*/ 98 h 615"/>
                <a:gd name="T8" fmla="*/ 196 w 196"/>
                <a:gd name="T9" fmla="*/ 516 h 615"/>
                <a:gd name="T10" fmla="*/ 98 w 196"/>
                <a:gd name="T11" fmla="*/ 615 h 615"/>
                <a:gd name="T12" fmla="*/ 0 w 196"/>
                <a:gd name="T13" fmla="*/ 51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615">
                  <a:moveTo>
                    <a:pt x="0" y="516"/>
                  </a:moveTo>
                  <a:lnTo>
                    <a:pt x="0" y="98"/>
                  </a:lnTo>
                  <a:cubicBezTo>
                    <a:pt x="0" y="44"/>
                    <a:pt x="43" y="0"/>
                    <a:pt x="98" y="0"/>
                  </a:cubicBezTo>
                  <a:cubicBezTo>
                    <a:pt x="152" y="0"/>
                    <a:pt x="196" y="44"/>
                    <a:pt x="196" y="98"/>
                  </a:cubicBezTo>
                  <a:lnTo>
                    <a:pt x="196" y="516"/>
                  </a:lnTo>
                  <a:cubicBezTo>
                    <a:pt x="196" y="571"/>
                    <a:pt x="152" y="615"/>
                    <a:pt x="98" y="615"/>
                  </a:cubicBezTo>
                  <a:cubicBezTo>
                    <a:pt x="43" y="615"/>
                    <a:pt x="0" y="571"/>
                    <a:pt x="0" y="516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Segment 4">
              <a:extLst>
                <a:ext uri="{FF2B5EF4-FFF2-40B4-BE49-F238E27FC236}">
                  <a16:creationId xmlns="" xmlns:a16="http://schemas.microsoft.com/office/drawing/2014/main" id="{CFA79286-1193-4AD4-9122-C0283798C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1417638"/>
              <a:ext cx="114300" cy="114300"/>
            </a:xfrm>
            <a:custGeom>
              <a:avLst/>
              <a:gdLst>
                <a:gd name="T0" fmla="*/ 178 w 512"/>
                <a:gd name="T1" fmla="*/ 38 h 512"/>
                <a:gd name="T2" fmla="*/ 474 w 512"/>
                <a:gd name="T3" fmla="*/ 334 h 512"/>
                <a:gd name="T4" fmla="*/ 474 w 512"/>
                <a:gd name="T5" fmla="*/ 473 h 512"/>
                <a:gd name="T6" fmla="*/ 335 w 512"/>
                <a:gd name="T7" fmla="*/ 473 h 512"/>
                <a:gd name="T8" fmla="*/ 39 w 512"/>
                <a:gd name="T9" fmla="*/ 177 h 512"/>
                <a:gd name="T10" fmla="*/ 39 w 512"/>
                <a:gd name="T11" fmla="*/ 38 h 512"/>
                <a:gd name="T12" fmla="*/ 178 w 512"/>
                <a:gd name="T13" fmla="*/ 3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178" y="38"/>
                  </a:moveTo>
                  <a:lnTo>
                    <a:pt x="474" y="334"/>
                  </a:lnTo>
                  <a:cubicBezTo>
                    <a:pt x="512" y="373"/>
                    <a:pt x="512" y="435"/>
                    <a:pt x="474" y="473"/>
                  </a:cubicBezTo>
                  <a:cubicBezTo>
                    <a:pt x="435" y="512"/>
                    <a:pt x="373" y="512"/>
                    <a:pt x="335" y="473"/>
                  </a:cubicBezTo>
                  <a:lnTo>
                    <a:pt x="39" y="177"/>
                  </a:lnTo>
                  <a:cubicBezTo>
                    <a:pt x="0" y="139"/>
                    <a:pt x="0" y="77"/>
                    <a:pt x="39" y="38"/>
                  </a:cubicBezTo>
                  <a:cubicBezTo>
                    <a:pt x="77" y="0"/>
                    <a:pt x="139" y="0"/>
                    <a:pt x="178" y="38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Segment 3">
              <a:extLst>
                <a:ext uri="{FF2B5EF4-FFF2-40B4-BE49-F238E27FC236}">
                  <a16:creationId xmlns="" xmlns:a16="http://schemas.microsoft.com/office/drawing/2014/main" id="{CB60A18B-D844-4140-82B6-7AEA8A794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400" y="1360488"/>
              <a:ext cx="138113" cy="44450"/>
            </a:xfrm>
            <a:custGeom>
              <a:avLst/>
              <a:gdLst>
                <a:gd name="T0" fmla="*/ 98 w 615"/>
                <a:gd name="T1" fmla="*/ 0 h 197"/>
                <a:gd name="T2" fmla="*/ 517 w 615"/>
                <a:gd name="T3" fmla="*/ 0 h 197"/>
                <a:gd name="T4" fmla="*/ 615 w 615"/>
                <a:gd name="T5" fmla="*/ 98 h 197"/>
                <a:gd name="T6" fmla="*/ 517 w 615"/>
                <a:gd name="T7" fmla="*/ 197 h 197"/>
                <a:gd name="T8" fmla="*/ 98 w 615"/>
                <a:gd name="T9" fmla="*/ 197 h 197"/>
                <a:gd name="T10" fmla="*/ 0 w 615"/>
                <a:gd name="T11" fmla="*/ 98 h 197"/>
                <a:gd name="T12" fmla="*/ 98 w 615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197">
                  <a:moveTo>
                    <a:pt x="98" y="0"/>
                  </a:moveTo>
                  <a:lnTo>
                    <a:pt x="517" y="0"/>
                  </a:lnTo>
                  <a:cubicBezTo>
                    <a:pt x="571" y="0"/>
                    <a:pt x="615" y="44"/>
                    <a:pt x="615" y="98"/>
                  </a:cubicBezTo>
                  <a:cubicBezTo>
                    <a:pt x="615" y="153"/>
                    <a:pt x="571" y="197"/>
                    <a:pt x="517" y="197"/>
                  </a:cubicBezTo>
                  <a:lnTo>
                    <a:pt x="98" y="197"/>
                  </a:lnTo>
                  <a:cubicBezTo>
                    <a:pt x="44" y="197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Segment 2">
              <a:extLst>
                <a:ext uri="{FF2B5EF4-FFF2-40B4-BE49-F238E27FC236}">
                  <a16:creationId xmlns="" xmlns:a16="http://schemas.microsoft.com/office/drawing/2014/main" id="{54DFAD4F-7772-4420-8931-0286992DE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1233488"/>
              <a:ext cx="114300" cy="114300"/>
            </a:xfrm>
            <a:custGeom>
              <a:avLst/>
              <a:gdLst>
                <a:gd name="T0" fmla="*/ 39 w 512"/>
                <a:gd name="T1" fmla="*/ 335 h 512"/>
                <a:gd name="T2" fmla="*/ 335 w 512"/>
                <a:gd name="T3" fmla="*/ 39 h 512"/>
                <a:gd name="T4" fmla="*/ 474 w 512"/>
                <a:gd name="T5" fmla="*/ 39 h 512"/>
                <a:gd name="T6" fmla="*/ 474 w 512"/>
                <a:gd name="T7" fmla="*/ 178 h 512"/>
                <a:gd name="T8" fmla="*/ 178 w 512"/>
                <a:gd name="T9" fmla="*/ 474 h 512"/>
                <a:gd name="T10" fmla="*/ 39 w 512"/>
                <a:gd name="T11" fmla="*/ 474 h 512"/>
                <a:gd name="T12" fmla="*/ 39 w 512"/>
                <a:gd name="T13" fmla="*/ 33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39" y="335"/>
                  </a:moveTo>
                  <a:lnTo>
                    <a:pt x="335" y="39"/>
                  </a:lnTo>
                  <a:cubicBezTo>
                    <a:pt x="373" y="0"/>
                    <a:pt x="435" y="0"/>
                    <a:pt x="474" y="39"/>
                  </a:cubicBezTo>
                  <a:cubicBezTo>
                    <a:pt x="512" y="77"/>
                    <a:pt x="512" y="139"/>
                    <a:pt x="474" y="178"/>
                  </a:cubicBezTo>
                  <a:lnTo>
                    <a:pt x="178" y="474"/>
                  </a:lnTo>
                  <a:cubicBezTo>
                    <a:pt x="139" y="512"/>
                    <a:pt x="77" y="512"/>
                    <a:pt x="39" y="474"/>
                  </a:cubicBezTo>
                  <a:cubicBezTo>
                    <a:pt x="0" y="435"/>
                    <a:pt x="0" y="373"/>
                    <a:pt x="39" y="335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Segment 1">
              <a:extLst>
                <a:ext uri="{FF2B5EF4-FFF2-40B4-BE49-F238E27FC236}">
                  <a16:creationId xmlns="" xmlns:a16="http://schemas.microsoft.com/office/drawing/2014/main" id="{302D6B59-2F37-46BC-9736-CCACE270F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263" y="1182688"/>
              <a:ext cx="44450" cy="136525"/>
            </a:xfrm>
            <a:custGeom>
              <a:avLst/>
              <a:gdLst>
                <a:gd name="T0" fmla="*/ 0 w 196"/>
                <a:gd name="T1" fmla="*/ 517 h 615"/>
                <a:gd name="T2" fmla="*/ 0 w 196"/>
                <a:gd name="T3" fmla="*/ 99 h 615"/>
                <a:gd name="T4" fmla="*/ 98 w 196"/>
                <a:gd name="T5" fmla="*/ 0 h 615"/>
                <a:gd name="T6" fmla="*/ 196 w 196"/>
                <a:gd name="T7" fmla="*/ 99 h 615"/>
                <a:gd name="T8" fmla="*/ 196 w 196"/>
                <a:gd name="T9" fmla="*/ 517 h 615"/>
                <a:gd name="T10" fmla="*/ 98 w 196"/>
                <a:gd name="T11" fmla="*/ 615 h 615"/>
                <a:gd name="T12" fmla="*/ 0 w 196"/>
                <a:gd name="T13" fmla="*/ 517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615">
                  <a:moveTo>
                    <a:pt x="0" y="517"/>
                  </a:moveTo>
                  <a:lnTo>
                    <a:pt x="0" y="99"/>
                  </a:lnTo>
                  <a:cubicBezTo>
                    <a:pt x="0" y="44"/>
                    <a:pt x="43" y="0"/>
                    <a:pt x="98" y="0"/>
                  </a:cubicBezTo>
                  <a:cubicBezTo>
                    <a:pt x="152" y="0"/>
                    <a:pt x="196" y="44"/>
                    <a:pt x="196" y="99"/>
                  </a:cubicBezTo>
                  <a:lnTo>
                    <a:pt x="196" y="517"/>
                  </a:lnTo>
                  <a:cubicBezTo>
                    <a:pt x="196" y="571"/>
                    <a:pt x="152" y="615"/>
                    <a:pt x="98" y="615"/>
                  </a:cubicBezTo>
                  <a:cubicBezTo>
                    <a:pt x="43" y="615"/>
                    <a:pt x="0" y="571"/>
                    <a:pt x="0" y="517"/>
                  </a:cubicBezTo>
                  <a:close/>
                </a:path>
              </a:pathLst>
            </a:custGeom>
            <a:solidFill>
              <a:srgbClr val="40404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41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0BD26C9-BCFB-4644-A1CB-8A436D14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6194688-6D9B-4337-BF2E-B7E6BD845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dirty="0">
                <a:latin typeface="+mn-ea"/>
                <a:ea typeface="+mn-ea"/>
              </a:rPr>
              <a:t>교육 안내 메일</a:t>
            </a:r>
          </a:p>
        </p:txBody>
      </p:sp>
    </p:spTree>
    <p:extLst>
      <p:ext uri="{BB962C8B-B14F-4D97-AF65-F5344CB8AC3E}">
        <p14:creationId xmlns:p14="http://schemas.microsoft.com/office/powerpoint/2010/main" val="219949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14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교육 안내 메일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MudFix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교육 페이지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P4-1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96907B38-4783-4327-A8F3-F4F1ABFA9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27244"/>
              </p:ext>
            </p:extLst>
          </p:nvPr>
        </p:nvGraphicFramePr>
        <p:xfrm>
          <a:off x="16905506" y="1201656"/>
          <a:ext cx="4543200" cy="1003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51">
                  <a:extLst>
                    <a:ext uri="{9D8B030D-6E8A-4147-A177-3AD203B41FA5}">
                      <a16:colId xmlns="" xmlns:a16="http://schemas.microsoft.com/office/drawing/2014/main" val="4258839040"/>
                    </a:ext>
                  </a:extLst>
                </a:gridCol>
                <a:gridCol w="39154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371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968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안내 메일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[MudFix] – [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실시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시 훈련 대상자를 대상으로 발송되는 메일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69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로고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진행하는 회사의 로고 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가능 여부 체크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3826287"/>
                  </a:ext>
                </a:extLst>
              </a:tr>
              <a:tr h="15874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3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메일 타이틀 및 교육 안내 문구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Title </a:t>
                      </a:r>
                      <a:b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안내 메일 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(default)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안내 문구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안녕하세요 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대상자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님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  <a:b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영상명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교육에 대해 안내 드립니다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6312196"/>
                  </a:ext>
                </a:extLst>
              </a:tr>
              <a:tr h="1179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로그인 정보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아이디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임시 비밀번호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정보 표기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아이디 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훈련 대상자의 이메일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임시 비밀번호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임시 비밀번호 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8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자리 발급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로그인 하기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]</a:t>
                      </a:r>
                      <a:b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 시 교육 로그인 페이지로 이동 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hlinkClick r:id="rId4" action="ppaction://hlinksldjump"/>
                        </a:rPr>
                        <a:t>P2-1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413047"/>
                  </a:ext>
                </a:extLst>
              </a:tr>
              <a:tr h="1179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5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정보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교육명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기간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정보 표기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교육명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영상명 표기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기간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기간 표기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‘yyyy-mm-dd ~ yyyy-mm-dd (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남은 기간 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n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일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)’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형식으로 표기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79443154"/>
                  </a:ext>
                </a:extLst>
              </a:tr>
              <a:tr h="705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6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Footer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안내 문구 및 에스에스알 정보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500158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9583AE2-2C55-4519-895D-1134A4E67646}"/>
              </a:ext>
            </a:extLst>
          </p:cNvPr>
          <p:cNvSpPr/>
          <p:nvPr/>
        </p:nvSpPr>
        <p:spPr>
          <a:xfrm>
            <a:off x="840658" y="1722667"/>
            <a:ext cx="6887497" cy="87466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F74F339-8F81-4BB1-854A-B88FEA640E3F}"/>
              </a:ext>
            </a:extLst>
          </p:cNvPr>
          <p:cNvSpPr/>
          <p:nvPr/>
        </p:nvSpPr>
        <p:spPr>
          <a:xfrm>
            <a:off x="840658" y="1722666"/>
            <a:ext cx="6887497" cy="7226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0" name="Placeholder">
            <a:extLst>
              <a:ext uri="{FF2B5EF4-FFF2-40B4-BE49-F238E27FC236}">
                <a16:creationId xmlns="" xmlns:a16="http://schemas.microsoft.com/office/drawing/2014/main" id="{8F8D8804-81B3-47CD-9F34-CC37607948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33702" y="1870705"/>
            <a:ext cx="1547268" cy="424078"/>
            <a:chOff x="3864743" y="2328044"/>
            <a:chExt cx="1008113" cy="1008112"/>
          </a:xfrm>
          <a:solidFill>
            <a:srgbClr val="FFFFFF"/>
          </a:solidFill>
        </p:grpSpPr>
        <p:grpSp>
          <p:nvGrpSpPr>
            <p:cNvPr id="11" name="Placeholder">
              <a:extLst>
                <a:ext uri="{FF2B5EF4-FFF2-40B4-BE49-F238E27FC236}">
                  <a16:creationId xmlns="" xmlns:a16="http://schemas.microsoft.com/office/drawing/2014/main" id="{8036C128-5491-4D7A-9DE3-9199C9C085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3" y="2328044"/>
              <a:ext cx="1008113" cy="1008112"/>
              <a:chOff x="507999" y="1397000"/>
              <a:chExt cx="1008113" cy="1008112"/>
            </a:xfrm>
            <a:grpFill/>
          </p:grpSpPr>
          <p:sp>
            <p:nvSpPr>
              <p:cNvPr id="13" name="Border">
                <a:extLst>
                  <a:ext uri="{FF2B5EF4-FFF2-40B4-BE49-F238E27FC236}">
                    <a16:creationId xmlns="" xmlns:a16="http://schemas.microsoft.com/office/drawing/2014/main" id="{0AACEEDC-01BB-4EA7-BE00-E9F1E58A8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99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Line 2">
                <a:extLst>
                  <a:ext uri="{FF2B5EF4-FFF2-40B4-BE49-F238E27FC236}">
                    <a16:creationId xmlns="" xmlns:a16="http://schemas.microsoft.com/office/drawing/2014/main" id="{0327EDA6-976C-4FCE-9AE8-45C1DE17D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Line 1">
                <a:extLst>
                  <a:ext uri="{FF2B5EF4-FFF2-40B4-BE49-F238E27FC236}">
                    <a16:creationId xmlns="" xmlns:a16="http://schemas.microsoft.com/office/drawing/2014/main" id="{8FD21C33-B64E-4904-9987-09B999FF9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" name="Label">
              <a:extLst>
                <a:ext uri="{FF2B5EF4-FFF2-40B4-BE49-F238E27FC236}">
                  <a16:creationId xmlns="" xmlns:a16="http://schemas.microsoft.com/office/drawing/2014/main" id="{71A3E3A2-19EF-4D03-B6EB-4172FE955B7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33463" y="2543103"/>
              <a:ext cx="270673" cy="57799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16" name="제목 1">
            <a:extLst>
              <a:ext uri="{FF2B5EF4-FFF2-40B4-BE49-F238E27FC236}">
                <a16:creationId xmlns="" xmlns:a16="http://schemas.microsoft.com/office/drawing/2014/main" id="{A0CD2494-89AD-46D6-9A01-9CB804829F3D}"/>
              </a:ext>
            </a:extLst>
          </p:cNvPr>
          <p:cNvSpPr txBox="1">
            <a:spLocks/>
          </p:cNvSpPr>
          <p:nvPr/>
        </p:nvSpPr>
        <p:spPr>
          <a:xfrm>
            <a:off x="840657" y="2568494"/>
            <a:ext cx="6887497" cy="96962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교육 안내 메일</a:t>
            </a:r>
            <a:endParaRPr lang="en-US" altLang="ko-KR" sz="2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="" xmlns:a16="http://schemas.microsoft.com/office/drawing/2014/main" id="{5F18C401-76D2-4056-8DA5-1CB1F5A6C000}"/>
              </a:ext>
            </a:extLst>
          </p:cNvPr>
          <p:cNvSpPr txBox="1">
            <a:spLocks/>
          </p:cNvSpPr>
          <p:nvPr/>
        </p:nvSpPr>
        <p:spPr>
          <a:xfrm>
            <a:off x="1176530" y="3695090"/>
            <a:ext cx="6213554" cy="13493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안녕하세요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홍길동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정보보안 인식 제고 및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 피해 예방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교육에 대해 안내 드립니다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="" xmlns:a16="http://schemas.microsoft.com/office/drawing/2014/main" id="{EFEE19C3-B019-4675-90AC-7543D9A1F9A1}"/>
              </a:ext>
            </a:extLst>
          </p:cNvPr>
          <p:cNvSpPr txBox="1">
            <a:spLocks/>
          </p:cNvSpPr>
          <p:nvPr/>
        </p:nvSpPr>
        <p:spPr>
          <a:xfrm>
            <a:off x="1176530" y="5589272"/>
            <a:ext cx="6213554" cy="10372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A3B7B29-7534-47A6-8B66-F272CEB929B8}"/>
              </a:ext>
            </a:extLst>
          </p:cNvPr>
          <p:cNvSpPr/>
          <p:nvPr/>
        </p:nvSpPr>
        <p:spPr>
          <a:xfrm>
            <a:off x="1303530" y="5739873"/>
            <a:ext cx="2746265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  이  디 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hgd123@ssrinc.co.kr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D39D6A-2644-4C82-AE2C-1F27746277B9}"/>
              </a:ext>
            </a:extLst>
          </p:cNvPr>
          <p:cNvSpPr/>
          <p:nvPr/>
        </p:nvSpPr>
        <p:spPr>
          <a:xfrm>
            <a:off x="1303530" y="6160479"/>
            <a:ext cx="1978427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임시 비밀번호  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ABC45F7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4A7CE12-DB16-4159-8E07-0A07461EE865}"/>
              </a:ext>
            </a:extLst>
          </p:cNvPr>
          <p:cNvSpPr/>
          <p:nvPr/>
        </p:nvSpPr>
        <p:spPr>
          <a:xfrm>
            <a:off x="1176530" y="5188901"/>
            <a:ext cx="1112805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정보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="" xmlns:a16="http://schemas.microsoft.com/office/drawing/2014/main" id="{3CA8C7F4-2C9A-47A7-A069-944EE3EA3D01}"/>
              </a:ext>
            </a:extLst>
          </p:cNvPr>
          <p:cNvSpPr txBox="1">
            <a:spLocks/>
          </p:cNvSpPr>
          <p:nvPr/>
        </p:nvSpPr>
        <p:spPr>
          <a:xfrm>
            <a:off x="1176530" y="7819886"/>
            <a:ext cx="6213554" cy="10372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C6004FF0-C2FE-430B-9E6A-700B6C64D45B}"/>
              </a:ext>
            </a:extLst>
          </p:cNvPr>
          <p:cNvSpPr/>
          <p:nvPr/>
        </p:nvSpPr>
        <p:spPr>
          <a:xfrm>
            <a:off x="1303530" y="7970487"/>
            <a:ext cx="406222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 육 명  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 및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피해 예방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BD17F81-0003-4EE1-8EC7-BC2820E39378}"/>
              </a:ext>
            </a:extLst>
          </p:cNvPr>
          <p:cNvSpPr/>
          <p:nvPr/>
        </p:nvSpPr>
        <p:spPr>
          <a:xfrm>
            <a:off x="1303530" y="8391093"/>
            <a:ext cx="4273927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교육 기간  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2019-05-20 ~ 2019-06-14 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남은 기간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25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2232A9F-796B-4926-8DA4-EFE8EA2B7F35}"/>
              </a:ext>
            </a:extLst>
          </p:cNvPr>
          <p:cNvSpPr/>
          <p:nvPr/>
        </p:nvSpPr>
        <p:spPr>
          <a:xfrm>
            <a:off x="1176530" y="7419515"/>
            <a:ext cx="971741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교육 정보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387E87C5-BC7A-4E7D-AB79-EE9CBC9E6780}"/>
              </a:ext>
            </a:extLst>
          </p:cNvPr>
          <p:cNvSpPr/>
          <p:nvPr/>
        </p:nvSpPr>
        <p:spPr>
          <a:xfrm rot="10800000" flipV="1">
            <a:off x="840658" y="9499715"/>
            <a:ext cx="6887497" cy="9696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7780C6EA-59E6-48B6-930C-CBEA93812FEE}"/>
              </a:ext>
            </a:extLst>
          </p:cNvPr>
          <p:cNvSpPr/>
          <p:nvPr/>
        </p:nvSpPr>
        <p:spPr>
          <a:xfrm>
            <a:off x="842028" y="1722665"/>
            <a:ext cx="6886125" cy="874667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6634B215-767C-49B7-B65E-2654CFD2968E}"/>
              </a:ext>
            </a:extLst>
          </p:cNvPr>
          <p:cNvSpPr/>
          <p:nvPr/>
        </p:nvSpPr>
        <p:spPr>
          <a:xfrm>
            <a:off x="7557038" y="1576030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20643F62-41A8-4BF9-85F1-23038C4EB8B4}"/>
              </a:ext>
            </a:extLst>
          </p:cNvPr>
          <p:cNvSpPr/>
          <p:nvPr/>
        </p:nvSpPr>
        <p:spPr>
          <a:xfrm>
            <a:off x="2670745" y="1890968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sp>
        <p:nvSpPr>
          <p:cNvPr id="8" name="오른쪽 대괄호 7">
            <a:extLst>
              <a:ext uri="{FF2B5EF4-FFF2-40B4-BE49-F238E27FC236}">
                <a16:creationId xmlns="" xmlns:a16="http://schemas.microsoft.com/office/drawing/2014/main" id="{ECC7EF17-DBC5-4C2D-9702-68B7700DE579}"/>
              </a:ext>
            </a:extLst>
          </p:cNvPr>
          <p:cNvSpPr/>
          <p:nvPr/>
        </p:nvSpPr>
        <p:spPr>
          <a:xfrm>
            <a:off x="6627794" y="2837131"/>
            <a:ext cx="469692" cy="2044596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42296994-2398-4634-BBFC-E627C47596D8}"/>
              </a:ext>
            </a:extLst>
          </p:cNvPr>
          <p:cNvSpPr/>
          <p:nvPr/>
        </p:nvSpPr>
        <p:spPr>
          <a:xfrm>
            <a:off x="6926372" y="2666014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05712C57-DA86-4DDC-BB27-316014833A47}"/>
              </a:ext>
            </a:extLst>
          </p:cNvPr>
          <p:cNvSpPr/>
          <p:nvPr/>
        </p:nvSpPr>
        <p:spPr>
          <a:xfrm>
            <a:off x="2328515" y="5179935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75E1F10C-CC74-4EED-9A2E-965395FC4456}"/>
              </a:ext>
            </a:extLst>
          </p:cNvPr>
          <p:cNvSpPr/>
          <p:nvPr/>
        </p:nvSpPr>
        <p:spPr>
          <a:xfrm>
            <a:off x="2328515" y="7400943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="" xmlns:a16="http://schemas.microsoft.com/office/drawing/2014/main" id="{7FF69C0B-F5BF-456A-A5FE-FF007536DD60}"/>
              </a:ext>
            </a:extLst>
          </p:cNvPr>
          <p:cNvSpPr txBox="1">
            <a:spLocks/>
          </p:cNvSpPr>
          <p:nvPr/>
        </p:nvSpPr>
        <p:spPr>
          <a:xfrm>
            <a:off x="5790917" y="5875207"/>
            <a:ext cx="1350111" cy="46725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로그인 하기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E73BD404-7ADC-432B-ADB4-A0D6335D04BE}"/>
              </a:ext>
            </a:extLst>
          </p:cNvPr>
          <p:cNvSpPr/>
          <p:nvPr/>
        </p:nvSpPr>
        <p:spPr>
          <a:xfrm>
            <a:off x="6163772" y="9812029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6</a:t>
            </a:r>
            <a:endParaRPr lang="ko-KR" altLang="en-US" b="1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388A57F0-AD29-4601-A292-298C248BB79A}"/>
              </a:ext>
            </a:extLst>
          </p:cNvPr>
          <p:cNvSpPr/>
          <p:nvPr/>
        </p:nvSpPr>
        <p:spPr>
          <a:xfrm>
            <a:off x="1176530" y="9579540"/>
            <a:ext cx="4336444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본 메일은 발신전용 메일로 회신 되지 않습니다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㈜에스에스알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대표이사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정진석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윤두식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사업자등록번호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113-86-42090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사업장 소재지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서울시 구로구 디지털로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26 111 JnK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디지털타워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1606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호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TEL : 02-6959-8039 | FAX : 02-6959-0130 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통신판매 신고번호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2015-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서울구로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-1351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호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482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0BD26C9-BCFB-4644-A1CB-8A436D14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6194688-6D9B-4337-BF2E-B7E6BD845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dirty="0" smtClean="0">
                <a:latin typeface="+mn-ea"/>
                <a:ea typeface="+mn-ea"/>
              </a:rPr>
              <a:t>홈 화면</a:t>
            </a:r>
            <a:endParaRPr lang="ko-KR" altLang="en-US" sz="6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192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3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NEWS</a:t>
            </a:r>
            <a:endParaRPr lang="ko-KR" altLang="en-US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- NEWS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P1</a:t>
            </a:r>
            <a:r>
              <a:rPr lang="en-US" altLang="ko-KR" dirty="0" smtClean="0">
                <a:latin typeface="+mn-ea"/>
              </a:rPr>
              <a:t>-1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D25524F1-BFDE-451A-9E34-6CFED7D5C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52884"/>
              </p:ext>
            </p:extLst>
          </p:nvPr>
        </p:nvGraphicFramePr>
        <p:xfrm>
          <a:off x="16905506" y="1201653"/>
          <a:ext cx="4543200" cy="9929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94">
                  <a:extLst>
                    <a:ext uri="{9D8B030D-6E8A-4147-A177-3AD203B41FA5}">
                      <a16:colId xmlns="" xmlns:a16="http://schemas.microsoft.com/office/drawing/2014/main" val="4258839040"/>
                    </a:ext>
                  </a:extLst>
                </a:gridCol>
                <a:gridCol w="4075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429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홈 화면 상단 탭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NEWS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스토리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갤러리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수다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동행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잡담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광고 배너 표시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클릭시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광고 페이지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3826287"/>
                  </a:ext>
                </a:extLst>
              </a:tr>
              <a:tr h="1704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3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 이동 버튼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쇼핑하기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스토어로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지도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맵으로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렌트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페이지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 스토리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후기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차박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스토리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차박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후기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갤러리 이동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수다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동행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잡담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6312196"/>
                  </a:ext>
                </a:extLst>
              </a:tr>
              <a:tr h="4030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Search Bar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전체 통합 검색 기능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54357655"/>
                  </a:ext>
                </a:extLst>
              </a:tr>
              <a:tr h="1379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5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메인 하단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Tab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홈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홈화면으로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스토어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상점으로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맵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지도로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채팅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채팅목록으로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나의 캠핑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마이페이지로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9452048"/>
                  </a:ext>
                </a:extLst>
              </a:tr>
              <a:tr h="753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6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새로운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이미지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제목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주소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33667496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77A0B2BD-CED0-4C76-A5E8-0429CECC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219" y="1314596"/>
            <a:ext cx="6163113" cy="9781608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71" y="2601591"/>
            <a:ext cx="4108149" cy="721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D335876-2F0A-4F82-92D8-662DCB8CBE0B}"/>
              </a:ext>
            </a:extLst>
          </p:cNvPr>
          <p:cNvSpPr/>
          <p:nvPr/>
        </p:nvSpPr>
        <p:spPr>
          <a:xfrm>
            <a:off x="6177933" y="2435878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A856FC57-FA6B-4FFA-95EA-075ADE446328}"/>
              </a:ext>
            </a:extLst>
          </p:cNvPr>
          <p:cNvSpPr/>
          <p:nvPr/>
        </p:nvSpPr>
        <p:spPr>
          <a:xfrm>
            <a:off x="6144896" y="2861769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097F34EF-9487-425E-90EA-BD711C148D23}"/>
              </a:ext>
            </a:extLst>
          </p:cNvPr>
          <p:cNvSpPr/>
          <p:nvPr/>
        </p:nvSpPr>
        <p:spPr>
          <a:xfrm>
            <a:off x="6318568" y="3543767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B0016474-49CD-4960-8B00-43B87D7CC0BB}"/>
              </a:ext>
            </a:extLst>
          </p:cNvPr>
          <p:cNvSpPr/>
          <p:nvPr/>
        </p:nvSpPr>
        <p:spPr>
          <a:xfrm>
            <a:off x="6370021" y="5139083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BB2969F4-4C1C-4BBF-AE26-A0182FA5020F}"/>
              </a:ext>
            </a:extLst>
          </p:cNvPr>
          <p:cNvSpPr/>
          <p:nvPr/>
        </p:nvSpPr>
        <p:spPr>
          <a:xfrm>
            <a:off x="6144896" y="7015580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6</a:t>
            </a:r>
            <a:endParaRPr lang="ko-KR" altLang="en-US" b="1" dirty="0"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41" y="7593023"/>
            <a:ext cx="2240579" cy="178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2B809E2F-7AD6-4E15-8C86-BC49DAE4DB74}"/>
              </a:ext>
            </a:extLst>
          </p:cNvPr>
          <p:cNvSpPr/>
          <p:nvPr/>
        </p:nvSpPr>
        <p:spPr>
          <a:xfrm>
            <a:off x="6168426" y="9202215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280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4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캠핑장</a:t>
            </a:r>
            <a:endParaRPr lang="ko-KR" altLang="en-US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-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캠핑장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P1</a:t>
            </a:r>
            <a:r>
              <a:rPr lang="en-US" altLang="ko-KR" dirty="0" smtClean="0">
                <a:latin typeface="+mn-ea"/>
              </a:rPr>
              <a:t>-2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D25524F1-BFDE-451A-9E34-6CFED7D5C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68587"/>
              </p:ext>
            </p:extLst>
          </p:nvPr>
        </p:nvGraphicFramePr>
        <p:xfrm>
          <a:off x="16905506" y="1201653"/>
          <a:ext cx="4543200" cy="3235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94">
                  <a:extLst>
                    <a:ext uri="{9D8B030D-6E8A-4147-A177-3AD203B41FA5}">
                      <a16:colId xmlns="" xmlns:a16="http://schemas.microsoft.com/office/drawing/2014/main" val="4258839040"/>
                    </a:ext>
                  </a:extLst>
                </a:gridCol>
                <a:gridCol w="4075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429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리스트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이름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주소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요약 이미지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별점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표기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요약내용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53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33667496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77A0B2BD-CED0-4C76-A5E8-0429CECC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219" y="1314596"/>
            <a:ext cx="6163113" cy="9781608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17" y="2524126"/>
            <a:ext cx="4115463" cy="736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16" y="3464092"/>
            <a:ext cx="4115464" cy="601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A856FC57-FA6B-4FFA-95EA-075ADE446328}"/>
              </a:ext>
            </a:extLst>
          </p:cNvPr>
          <p:cNvSpPr/>
          <p:nvPr/>
        </p:nvSpPr>
        <p:spPr>
          <a:xfrm>
            <a:off x="6107102" y="3292977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562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0BD26C9-BCFB-4644-A1CB-8A436D14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6194688-6D9B-4337-BF2E-B7E6BD845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dirty="0" smtClean="0">
                <a:latin typeface="+mn-ea"/>
                <a:ea typeface="+mn-ea"/>
              </a:rPr>
              <a:t>스토어</a:t>
            </a:r>
            <a:endParaRPr lang="ko-KR" altLang="en-US" sz="6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952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6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스토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리</a:t>
            </a:r>
            <a:endParaRPr lang="ko-KR" altLang="en-US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-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스토리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P1</a:t>
            </a:r>
            <a:r>
              <a:rPr lang="en-US" altLang="ko-KR" dirty="0" smtClean="0">
                <a:latin typeface="+mn-ea"/>
              </a:rPr>
              <a:t>-3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D25524F1-BFDE-451A-9E34-6CFED7D5C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25211"/>
              </p:ext>
            </p:extLst>
          </p:nvPr>
        </p:nvGraphicFramePr>
        <p:xfrm>
          <a:off x="16905506" y="1201653"/>
          <a:ext cx="4543200" cy="3235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94">
                  <a:extLst>
                    <a:ext uri="{9D8B030D-6E8A-4147-A177-3AD203B41FA5}">
                      <a16:colId xmlns="" xmlns:a16="http://schemas.microsoft.com/office/drawing/2014/main" val="4258839040"/>
                    </a:ext>
                  </a:extLst>
                </a:gridCol>
                <a:gridCol w="4075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429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리스트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이름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주소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요약 이미지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별점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표기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요약내용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53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33667496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77A0B2BD-CED0-4C76-A5E8-0429CECC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219" y="1314596"/>
            <a:ext cx="6163113" cy="978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2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7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로그인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>
                <a:latin typeface="+mn-ea"/>
              </a:rPr>
              <a:t>최초 로그인 시 새 비밀번호 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MudFix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교육 페이지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P2-2</a:t>
            </a:r>
            <a:endParaRPr lang="ko-KR" altLang="en-US" dirty="0">
              <a:latin typeface="+mn-ea"/>
            </a:endParaRPr>
          </a:p>
        </p:txBody>
      </p:sp>
      <p:sp>
        <p:nvSpPr>
          <p:cNvPr id="32" name="Rectangle">
            <a:extLst>
              <a:ext uri="{FF2B5EF4-FFF2-40B4-BE49-F238E27FC236}">
                <a16:creationId xmlns="" xmlns:a16="http://schemas.microsoft.com/office/drawing/2014/main" id="{23F9A92E-ED10-4099-A63C-C1A38099B358}"/>
              </a:ext>
            </a:extLst>
          </p:cNvPr>
          <p:cNvSpPr/>
          <p:nvPr/>
        </p:nvSpPr>
        <p:spPr>
          <a:xfrm>
            <a:off x="6574519" y="7868924"/>
            <a:ext cx="3880508" cy="6900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확인</a:t>
            </a:r>
            <a:endParaRPr lang="en-US" sz="12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D25524F1-BFDE-451A-9E34-6CFED7D5C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432257"/>
              </p:ext>
            </p:extLst>
          </p:nvPr>
        </p:nvGraphicFramePr>
        <p:xfrm>
          <a:off x="16905506" y="1201655"/>
          <a:ext cx="4543200" cy="8498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94">
                  <a:extLst>
                    <a:ext uri="{9D8B030D-6E8A-4147-A177-3AD203B41FA5}">
                      <a16:colId xmlns="" xmlns:a16="http://schemas.microsoft.com/office/drawing/2014/main" val="4258839040"/>
                    </a:ext>
                  </a:extLst>
                </a:gridCol>
                <a:gridCol w="4075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215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272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Title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비밀번호 설정하기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계정에 사용할 새로운 비밀번호를 입력해 주시기 바랍니다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283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비밀번호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입력 제한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관리자 페이지에서 설정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유효성 체크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비밀번호는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 내외로 입력해 주세요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영문을 포함해 주세요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숫자를 포함해 주세요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특수문자를 포함해 주세요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3826287"/>
                  </a:ext>
                </a:extLst>
              </a:tr>
              <a:tr h="112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3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비밀번호 확인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입력 제한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관리자 페이지에서 설정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유효성 체크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비밀번호가 일치하지 않습니다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83370746"/>
                  </a:ext>
                </a:extLst>
              </a:tr>
              <a:tr h="1016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 시 유효성 체크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비밀번호 설정 완료 시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실행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6312196"/>
                  </a:ext>
                </a:extLst>
              </a:tr>
              <a:tr h="1345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5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안내문구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비밀번호 설정이 완료되었습니다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.’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 시 로그인 페이지로 이동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53781613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097F34EF-9487-425E-90EA-BD711C148D23}"/>
              </a:ext>
            </a:extLst>
          </p:cNvPr>
          <p:cNvSpPr/>
          <p:nvPr/>
        </p:nvSpPr>
        <p:spPr>
          <a:xfrm>
            <a:off x="6577382" y="3849902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2B809E2F-7AD6-4E15-8C86-BC49DAE4DB74}"/>
              </a:ext>
            </a:extLst>
          </p:cNvPr>
          <p:cNvSpPr/>
          <p:nvPr/>
        </p:nvSpPr>
        <p:spPr>
          <a:xfrm>
            <a:off x="6151259" y="8042828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="" xmlns:a16="http://schemas.microsoft.com/office/drawing/2014/main" id="{1AFDF616-AB2C-41A6-816A-ABA376C84961}"/>
              </a:ext>
            </a:extLst>
          </p:cNvPr>
          <p:cNvSpPr txBox="1">
            <a:spLocks/>
          </p:cNvSpPr>
          <p:nvPr/>
        </p:nvSpPr>
        <p:spPr>
          <a:xfrm>
            <a:off x="6574519" y="7089549"/>
            <a:ext cx="3005288" cy="32069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C00000"/>
                </a:solidFill>
                <a:latin typeface="+mn-ea"/>
                <a:ea typeface="+mn-ea"/>
              </a:rPr>
              <a:t>비밀번호가 일치하지 않습니다</a:t>
            </a:r>
            <a:r>
              <a:rPr lang="en-US" altLang="ko-KR" sz="10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="" xmlns:a16="http://schemas.microsoft.com/office/drawing/2014/main" id="{52160E32-85AD-4D94-82E6-35F6544023D0}"/>
              </a:ext>
            </a:extLst>
          </p:cNvPr>
          <p:cNvSpPr txBox="1">
            <a:spLocks/>
          </p:cNvSpPr>
          <p:nvPr/>
        </p:nvSpPr>
        <p:spPr>
          <a:xfrm>
            <a:off x="4963816" y="3463788"/>
            <a:ext cx="7101913" cy="10604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 설정하기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="" xmlns:a16="http://schemas.microsoft.com/office/drawing/2014/main" id="{05B8DABC-B7E1-4E8A-84EA-9C7BC5199B53}"/>
              </a:ext>
            </a:extLst>
          </p:cNvPr>
          <p:cNvSpPr txBox="1">
            <a:spLocks/>
          </p:cNvSpPr>
          <p:nvPr/>
        </p:nvSpPr>
        <p:spPr>
          <a:xfrm>
            <a:off x="4963816" y="4192132"/>
            <a:ext cx="7101913" cy="8028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계정에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사용할 새로운 비밀번호를 입력해 주시기 바랍니다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37" name="Placeholder">
            <a:extLst>
              <a:ext uri="{FF2B5EF4-FFF2-40B4-BE49-F238E27FC236}">
                <a16:creationId xmlns="" xmlns:a16="http://schemas.microsoft.com/office/drawing/2014/main" id="{8AFD6E6A-6A11-4786-9249-C4B62CBA56C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406293" y="1434192"/>
            <a:ext cx="1224501" cy="335614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8" name="Placeholder">
              <a:extLst>
                <a:ext uri="{FF2B5EF4-FFF2-40B4-BE49-F238E27FC236}">
                  <a16:creationId xmlns="" xmlns:a16="http://schemas.microsoft.com/office/drawing/2014/main" id="{E2A553F6-43FB-493E-BB39-551F7DC6B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0" name="Border">
                <a:extLst>
                  <a:ext uri="{FF2B5EF4-FFF2-40B4-BE49-F238E27FC236}">
                    <a16:creationId xmlns="" xmlns:a16="http://schemas.microsoft.com/office/drawing/2014/main" id="{A2641B54-C1F8-47DE-B8FF-0F1168426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Line 2">
                <a:extLst>
                  <a:ext uri="{FF2B5EF4-FFF2-40B4-BE49-F238E27FC236}">
                    <a16:creationId xmlns="" xmlns:a16="http://schemas.microsoft.com/office/drawing/2014/main" id="{171D2EEB-12E6-46C7-BDB4-8AC2D08B0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ine 1">
                <a:extLst>
                  <a:ext uri="{FF2B5EF4-FFF2-40B4-BE49-F238E27FC236}">
                    <a16:creationId xmlns="" xmlns:a16="http://schemas.microsoft.com/office/drawing/2014/main" id="{E8C4CD5E-B36C-478B-B570-4E6FBA698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Label">
              <a:extLst>
                <a:ext uri="{FF2B5EF4-FFF2-40B4-BE49-F238E27FC236}">
                  <a16:creationId xmlns="" xmlns:a16="http://schemas.microsoft.com/office/drawing/2014/main" id="{26450EA9-7A79-4C66-B211-0801C3E2D6E9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33463" y="2466927"/>
              <a:ext cx="270673" cy="730349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DB1D05EF-9EF2-4551-839B-9590D6041A9D}"/>
              </a:ext>
            </a:extLst>
          </p:cNvPr>
          <p:cNvSpPr/>
          <p:nvPr/>
        </p:nvSpPr>
        <p:spPr>
          <a:xfrm>
            <a:off x="6151259" y="5057896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sp>
        <p:nvSpPr>
          <p:cNvPr id="46" name="Rectangle">
            <a:extLst>
              <a:ext uri="{FF2B5EF4-FFF2-40B4-BE49-F238E27FC236}">
                <a16:creationId xmlns="" xmlns:a16="http://schemas.microsoft.com/office/drawing/2014/main" id="{730C12B2-A5EB-44FF-A14A-15A50EC1757D}"/>
              </a:ext>
            </a:extLst>
          </p:cNvPr>
          <p:cNvSpPr/>
          <p:nvPr/>
        </p:nvSpPr>
        <p:spPr>
          <a:xfrm>
            <a:off x="12302421" y="8882772"/>
            <a:ext cx="3880508" cy="18288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7" name="Rectangle">
            <a:extLst>
              <a:ext uri="{FF2B5EF4-FFF2-40B4-BE49-F238E27FC236}">
                <a16:creationId xmlns="" xmlns:a16="http://schemas.microsoft.com/office/drawing/2014/main" id="{E16B5147-45D1-4687-A5B1-351874D7C10B}"/>
              </a:ext>
            </a:extLst>
          </p:cNvPr>
          <p:cNvSpPr/>
          <p:nvPr/>
        </p:nvSpPr>
        <p:spPr>
          <a:xfrm>
            <a:off x="12302421" y="8882771"/>
            <a:ext cx="3880508" cy="2691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="" xmlns:a16="http://schemas.microsoft.com/office/drawing/2014/main" id="{EA00CDC3-8927-4762-84EB-87BDDB537FF3}"/>
              </a:ext>
            </a:extLst>
          </p:cNvPr>
          <p:cNvSpPr txBox="1">
            <a:spLocks/>
          </p:cNvSpPr>
          <p:nvPr/>
        </p:nvSpPr>
        <p:spPr>
          <a:xfrm>
            <a:off x="12685612" y="9476099"/>
            <a:ext cx="3114126" cy="39761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설정이 완료되었습니다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9" name="Rectangle">
            <a:extLst>
              <a:ext uri="{FF2B5EF4-FFF2-40B4-BE49-F238E27FC236}">
                <a16:creationId xmlns="" xmlns:a16="http://schemas.microsoft.com/office/drawing/2014/main" id="{3EF90C8E-0824-469B-95F2-ACFDC9430134}"/>
              </a:ext>
            </a:extLst>
          </p:cNvPr>
          <p:cNvSpPr/>
          <p:nvPr/>
        </p:nvSpPr>
        <p:spPr>
          <a:xfrm>
            <a:off x="13705492" y="10122863"/>
            <a:ext cx="1074366" cy="39761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rPr>
              <a:t>확인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96345F-ADB1-4229-B5CE-01823E3CA25F}"/>
              </a:ext>
            </a:extLst>
          </p:cNvPr>
          <p:cNvSpPr/>
          <p:nvPr/>
        </p:nvSpPr>
        <p:spPr>
          <a:xfrm>
            <a:off x="12302421" y="8882771"/>
            <a:ext cx="3880508" cy="18288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738A4024-5DE2-4781-BA0E-6719BBB800FB}"/>
              </a:ext>
            </a:extLst>
          </p:cNvPr>
          <p:cNvSpPr/>
          <p:nvPr/>
        </p:nvSpPr>
        <p:spPr>
          <a:xfrm>
            <a:off x="12131306" y="8675140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="" xmlns:a16="http://schemas.microsoft.com/office/drawing/2014/main" id="{59B90F4A-83A5-4367-9019-DDE00D0B3876}"/>
              </a:ext>
            </a:extLst>
          </p:cNvPr>
          <p:cNvCxnSpPr>
            <a:stCxn id="32" idx="2"/>
            <a:endCxn id="4" idx="1"/>
          </p:cNvCxnSpPr>
          <p:nvPr/>
        </p:nvCxnSpPr>
        <p:spPr>
          <a:xfrm rot="16200000" flipH="1">
            <a:off x="9789493" y="7284242"/>
            <a:ext cx="1238209" cy="378764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>
            <a:extLst>
              <a:ext uri="{FF2B5EF4-FFF2-40B4-BE49-F238E27FC236}">
                <a16:creationId xmlns="" xmlns:a16="http://schemas.microsoft.com/office/drawing/2014/main" id="{46943192-B22B-4ABC-804D-D07BE8230A25}"/>
              </a:ext>
            </a:extLst>
          </p:cNvPr>
          <p:cNvSpPr txBox="1">
            <a:spLocks/>
          </p:cNvSpPr>
          <p:nvPr/>
        </p:nvSpPr>
        <p:spPr>
          <a:xfrm>
            <a:off x="6574519" y="5057896"/>
            <a:ext cx="3005288" cy="320694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비밀번호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279DE8EC-E406-4DFD-9A42-B631EC40E165}"/>
              </a:ext>
            </a:extLst>
          </p:cNvPr>
          <p:cNvCxnSpPr/>
          <p:nvPr/>
        </p:nvCxnSpPr>
        <p:spPr>
          <a:xfrm>
            <a:off x="6574520" y="5801605"/>
            <a:ext cx="38805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제목 1">
            <a:extLst>
              <a:ext uri="{FF2B5EF4-FFF2-40B4-BE49-F238E27FC236}">
                <a16:creationId xmlns="" xmlns:a16="http://schemas.microsoft.com/office/drawing/2014/main" id="{F28D0CE4-B8D3-4941-A2B1-97DE6183B379}"/>
              </a:ext>
            </a:extLst>
          </p:cNvPr>
          <p:cNvSpPr txBox="1">
            <a:spLocks/>
          </p:cNvSpPr>
          <p:nvPr/>
        </p:nvSpPr>
        <p:spPr>
          <a:xfrm>
            <a:off x="6574519" y="5446977"/>
            <a:ext cx="3005288" cy="320694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영문</a:t>
            </a:r>
            <a:r>
              <a:rPr lang="en-US" altLang="ko-KR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숫자</a:t>
            </a:r>
            <a:r>
              <a:rPr lang="en-US" altLang="ko-KR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특수문자 조합 </a:t>
            </a:r>
            <a:r>
              <a:rPr lang="en-US" altLang="ko-KR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8-20</a:t>
            </a:r>
            <a:r>
              <a:rPr lang="ko-KR" altLang="en-US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자</a:t>
            </a:r>
            <a:endParaRPr lang="en-US" altLang="ko-KR" sz="115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6" name="제목 1">
            <a:extLst>
              <a:ext uri="{FF2B5EF4-FFF2-40B4-BE49-F238E27FC236}">
                <a16:creationId xmlns="" xmlns:a16="http://schemas.microsoft.com/office/drawing/2014/main" id="{493A1524-4144-4452-9701-61FB7533E931}"/>
              </a:ext>
            </a:extLst>
          </p:cNvPr>
          <p:cNvSpPr txBox="1">
            <a:spLocks/>
          </p:cNvSpPr>
          <p:nvPr/>
        </p:nvSpPr>
        <p:spPr>
          <a:xfrm>
            <a:off x="6574519" y="6283594"/>
            <a:ext cx="3005288" cy="320694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비밀번호 확인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2547AD7E-7F9F-4CA9-9727-592D307BC371}"/>
              </a:ext>
            </a:extLst>
          </p:cNvPr>
          <p:cNvCxnSpPr/>
          <p:nvPr/>
        </p:nvCxnSpPr>
        <p:spPr>
          <a:xfrm>
            <a:off x="6574520" y="7027303"/>
            <a:ext cx="38805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="" xmlns:a16="http://schemas.microsoft.com/office/drawing/2014/main" id="{90281AFD-7E57-4DAD-A902-E230127603BB}"/>
              </a:ext>
            </a:extLst>
          </p:cNvPr>
          <p:cNvSpPr txBox="1">
            <a:spLocks/>
          </p:cNvSpPr>
          <p:nvPr/>
        </p:nvSpPr>
        <p:spPr>
          <a:xfrm>
            <a:off x="6574519" y="6672675"/>
            <a:ext cx="3005288" cy="320694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영문</a:t>
            </a:r>
            <a:r>
              <a:rPr lang="en-US" altLang="ko-KR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숫자</a:t>
            </a:r>
            <a:r>
              <a:rPr lang="en-US" altLang="ko-KR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특수문자 조합 </a:t>
            </a:r>
            <a:r>
              <a:rPr lang="en-US" altLang="ko-KR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8-20</a:t>
            </a:r>
            <a:r>
              <a:rPr lang="ko-KR" altLang="en-US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자</a:t>
            </a:r>
            <a:endParaRPr lang="en-US" altLang="ko-KR" sz="115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9" name="제목 1">
            <a:extLst>
              <a:ext uri="{FF2B5EF4-FFF2-40B4-BE49-F238E27FC236}">
                <a16:creationId xmlns="" xmlns:a16="http://schemas.microsoft.com/office/drawing/2014/main" id="{62E2E9F8-2408-4D16-B888-0703A2B67F81}"/>
              </a:ext>
            </a:extLst>
          </p:cNvPr>
          <p:cNvSpPr txBox="1">
            <a:spLocks/>
          </p:cNvSpPr>
          <p:nvPr/>
        </p:nvSpPr>
        <p:spPr>
          <a:xfrm>
            <a:off x="6574518" y="5811883"/>
            <a:ext cx="3318781" cy="32069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C00000"/>
                </a:solidFill>
                <a:latin typeface="+mn-ea"/>
                <a:ea typeface="+mn-ea"/>
              </a:rPr>
              <a:t>비밀번호는 </a:t>
            </a:r>
            <a:r>
              <a:rPr lang="en-US" altLang="ko-KR" sz="1000" dirty="0">
                <a:solidFill>
                  <a:srgbClr val="C00000"/>
                </a:solidFill>
                <a:latin typeface="+mn-ea"/>
                <a:ea typeface="+mn-ea"/>
              </a:rPr>
              <a:t>8-20</a:t>
            </a:r>
            <a:r>
              <a:rPr lang="ko-KR" altLang="en-US" sz="1000" dirty="0">
                <a:solidFill>
                  <a:srgbClr val="C00000"/>
                </a:solidFill>
                <a:latin typeface="+mn-ea"/>
                <a:ea typeface="+mn-ea"/>
              </a:rPr>
              <a:t>자 내외로 입력해 주시기 바랍니다</a:t>
            </a:r>
            <a:r>
              <a:rPr lang="en-US" altLang="ko-KR" sz="10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32814C74-4DAF-46D4-9977-48CA9CEAEDD4}"/>
              </a:ext>
            </a:extLst>
          </p:cNvPr>
          <p:cNvSpPr/>
          <p:nvPr/>
        </p:nvSpPr>
        <p:spPr>
          <a:xfrm>
            <a:off x="6151259" y="6284742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819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8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로그인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>
                <a:latin typeface="+mn-ea"/>
              </a:rPr>
              <a:t>비밀번호 찾기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MudFix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교육 페이지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P2-3</a:t>
            </a:r>
            <a:endParaRPr lang="ko-KR" altLang="en-US" dirty="0">
              <a:latin typeface="+mn-ea"/>
            </a:endParaRPr>
          </a:p>
        </p:txBody>
      </p:sp>
      <p:sp>
        <p:nvSpPr>
          <p:cNvPr id="32" name="Rectangle">
            <a:extLst>
              <a:ext uri="{FF2B5EF4-FFF2-40B4-BE49-F238E27FC236}">
                <a16:creationId xmlns="" xmlns:a16="http://schemas.microsoft.com/office/drawing/2014/main" id="{23F9A92E-ED10-4099-A63C-C1A38099B358}"/>
              </a:ext>
            </a:extLst>
          </p:cNvPr>
          <p:cNvSpPr/>
          <p:nvPr/>
        </p:nvSpPr>
        <p:spPr>
          <a:xfrm>
            <a:off x="6574519" y="6608277"/>
            <a:ext cx="3880508" cy="6900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확인</a:t>
            </a:r>
            <a:endParaRPr lang="en-US" sz="12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D25524F1-BFDE-451A-9E34-6CFED7D5C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40283"/>
              </p:ext>
            </p:extLst>
          </p:nvPr>
        </p:nvGraphicFramePr>
        <p:xfrm>
          <a:off x="16905506" y="1201654"/>
          <a:ext cx="4543200" cy="560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94">
                  <a:extLst>
                    <a:ext uri="{9D8B030D-6E8A-4147-A177-3AD203B41FA5}">
                      <a16:colId xmlns="" xmlns:a16="http://schemas.microsoft.com/office/drawing/2014/main" val="4258839040"/>
                    </a:ext>
                  </a:extLst>
                </a:gridCol>
                <a:gridCol w="4075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942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52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Title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비밀번호 찾기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입력하신 이메일로 로그인 정보를 전송합니다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39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이메일 주소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이메일 주소 입력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유효성 체크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올바르지 않은 이메일 양식입니다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3826287"/>
                  </a:ext>
                </a:extLst>
              </a:tr>
              <a:tr h="1360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3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 시 유효성 체크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이메일 입력 완료 시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실행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로그인 페이지로 이동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hlinkClick r:id="rId4" action="ppaction://hlinksldjump"/>
                        </a:rPr>
                        <a:t>P2-1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6312196"/>
                  </a:ext>
                </a:extLst>
              </a:tr>
              <a:tr h="1360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안내문구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메일 전송이 완료되었습니다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.’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 시 로그인 페이지로 이동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hlinkClick r:id="rId4" action="ppaction://hlinksldjump"/>
                        </a:rPr>
                        <a:t>P2-1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21961934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097F34EF-9487-425E-90EA-BD711C148D23}"/>
              </a:ext>
            </a:extLst>
          </p:cNvPr>
          <p:cNvSpPr/>
          <p:nvPr/>
        </p:nvSpPr>
        <p:spPr>
          <a:xfrm>
            <a:off x="6577382" y="3849902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2B809E2F-7AD6-4E15-8C86-BC49DAE4DB74}"/>
              </a:ext>
            </a:extLst>
          </p:cNvPr>
          <p:cNvSpPr/>
          <p:nvPr/>
        </p:nvSpPr>
        <p:spPr>
          <a:xfrm>
            <a:off x="6151259" y="6782181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="" xmlns:a16="http://schemas.microsoft.com/office/drawing/2014/main" id="{1AFDF616-AB2C-41A6-816A-ABA376C84961}"/>
              </a:ext>
            </a:extLst>
          </p:cNvPr>
          <p:cNvSpPr txBox="1">
            <a:spLocks/>
          </p:cNvSpPr>
          <p:nvPr/>
        </p:nvSpPr>
        <p:spPr>
          <a:xfrm>
            <a:off x="6704371" y="5946889"/>
            <a:ext cx="3005288" cy="32069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C00000"/>
                </a:solidFill>
                <a:latin typeface="+mn-ea"/>
                <a:ea typeface="+mn-ea"/>
              </a:rPr>
              <a:t>올바르지 않은 이메일 양식입니다</a:t>
            </a:r>
            <a:r>
              <a:rPr lang="en-US" altLang="ko-KR" sz="10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3" name="Close">
            <a:extLst>
              <a:ext uri="{FF2B5EF4-FFF2-40B4-BE49-F238E27FC236}">
                <a16:creationId xmlns="" xmlns:a16="http://schemas.microsoft.com/office/drawing/2014/main" id="{C3B788D3-5317-48F2-A34E-550FD7C2FA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74519" y="6048322"/>
            <a:ext cx="173978" cy="175684"/>
          </a:xfrm>
          <a:custGeom>
            <a:avLst/>
            <a:gdLst>
              <a:gd name="T0" fmla="*/ 333 w 667"/>
              <a:gd name="T1" fmla="*/ 0 h 667"/>
              <a:gd name="T2" fmla="*/ 0 w 667"/>
              <a:gd name="T3" fmla="*/ 334 h 667"/>
              <a:gd name="T4" fmla="*/ 333 w 667"/>
              <a:gd name="T5" fmla="*/ 667 h 667"/>
              <a:gd name="T6" fmla="*/ 667 w 667"/>
              <a:gd name="T7" fmla="*/ 334 h 667"/>
              <a:gd name="T8" fmla="*/ 333 w 667"/>
              <a:gd name="T9" fmla="*/ 0 h 667"/>
              <a:gd name="T10" fmla="*/ 333 w 667"/>
              <a:gd name="T11" fmla="*/ 27 h 667"/>
              <a:gd name="T12" fmla="*/ 640 w 667"/>
              <a:gd name="T13" fmla="*/ 334 h 667"/>
              <a:gd name="T14" fmla="*/ 333 w 667"/>
              <a:gd name="T15" fmla="*/ 640 h 667"/>
              <a:gd name="T16" fmla="*/ 27 w 667"/>
              <a:gd name="T17" fmla="*/ 334 h 667"/>
              <a:gd name="T18" fmla="*/ 333 w 667"/>
              <a:gd name="T19" fmla="*/ 27 h 667"/>
              <a:gd name="T20" fmla="*/ 210 w 667"/>
              <a:gd name="T21" fmla="*/ 200 h 667"/>
              <a:gd name="T22" fmla="*/ 204 w 667"/>
              <a:gd name="T23" fmla="*/ 223 h 667"/>
              <a:gd name="T24" fmla="*/ 314 w 667"/>
              <a:gd name="T25" fmla="*/ 334 h 667"/>
              <a:gd name="T26" fmla="*/ 204 w 667"/>
              <a:gd name="T27" fmla="*/ 444 h 667"/>
              <a:gd name="T28" fmla="*/ 223 w 667"/>
              <a:gd name="T29" fmla="*/ 463 h 667"/>
              <a:gd name="T30" fmla="*/ 333 w 667"/>
              <a:gd name="T31" fmla="*/ 353 h 667"/>
              <a:gd name="T32" fmla="*/ 444 w 667"/>
              <a:gd name="T33" fmla="*/ 463 h 667"/>
              <a:gd name="T34" fmla="*/ 463 w 667"/>
              <a:gd name="T35" fmla="*/ 463 h 667"/>
              <a:gd name="T36" fmla="*/ 463 w 667"/>
              <a:gd name="T37" fmla="*/ 444 h 667"/>
              <a:gd name="T38" fmla="*/ 352 w 667"/>
              <a:gd name="T39" fmla="*/ 334 h 667"/>
              <a:gd name="T40" fmla="*/ 463 w 667"/>
              <a:gd name="T41" fmla="*/ 223 h 667"/>
              <a:gd name="T42" fmla="*/ 452 w 667"/>
              <a:gd name="T43" fmla="*/ 200 h 667"/>
              <a:gd name="T44" fmla="*/ 444 w 667"/>
              <a:gd name="T45" fmla="*/ 204 h 667"/>
              <a:gd name="T46" fmla="*/ 333 w 667"/>
              <a:gd name="T47" fmla="*/ 314 h 667"/>
              <a:gd name="T48" fmla="*/ 223 w 667"/>
              <a:gd name="T49" fmla="*/ 204 h 667"/>
              <a:gd name="T50" fmla="*/ 210 w 667"/>
              <a:gd name="T51" fmla="*/ 20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7" h="667">
                <a:moveTo>
                  <a:pt x="333" y="0"/>
                </a:moveTo>
                <a:cubicBezTo>
                  <a:pt x="149" y="0"/>
                  <a:pt x="0" y="150"/>
                  <a:pt x="0" y="334"/>
                </a:cubicBezTo>
                <a:cubicBezTo>
                  <a:pt x="0" y="518"/>
                  <a:pt x="149" y="667"/>
                  <a:pt x="333" y="667"/>
                </a:cubicBezTo>
                <a:cubicBezTo>
                  <a:pt x="517" y="667"/>
                  <a:pt x="667" y="518"/>
                  <a:pt x="667" y="334"/>
                </a:cubicBezTo>
                <a:cubicBezTo>
                  <a:pt x="667" y="150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3" y="27"/>
                  <a:pt x="640" y="164"/>
                  <a:pt x="640" y="334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4"/>
                </a:cubicBezTo>
                <a:cubicBezTo>
                  <a:pt x="27" y="164"/>
                  <a:pt x="164" y="27"/>
                  <a:pt x="333" y="27"/>
                </a:cubicBezTo>
                <a:close/>
                <a:moveTo>
                  <a:pt x="210" y="200"/>
                </a:moveTo>
                <a:cubicBezTo>
                  <a:pt x="201" y="202"/>
                  <a:pt x="196" y="217"/>
                  <a:pt x="204" y="223"/>
                </a:cubicBezTo>
                <a:lnTo>
                  <a:pt x="314" y="334"/>
                </a:lnTo>
                <a:lnTo>
                  <a:pt x="204" y="444"/>
                </a:lnTo>
                <a:cubicBezTo>
                  <a:pt x="191" y="457"/>
                  <a:pt x="210" y="476"/>
                  <a:pt x="223" y="463"/>
                </a:cubicBezTo>
                <a:lnTo>
                  <a:pt x="333" y="353"/>
                </a:lnTo>
                <a:lnTo>
                  <a:pt x="444" y="463"/>
                </a:lnTo>
                <a:cubicBezTo>
                  <a:pt x="449" y="468"/>
                  <a:pt x="458" y="468"/>
                  <a:pt x="463" y="463"/>
                </a:cubicBezTo>
                <a:cubicBezTo>
                  <a:pt x="468" y="458"/>
                  <a:pt x="468" y="449"/>
                  <a:pt x="463" y="444"/>
                </a:cubicBezTo>
                <a:lnTo>
                  <a:pt x="352" y="334"/>
                </a:lnTo>
                <a:lnTo>
                  <a:pt x="463" y="223"/>
                </a:lnTo>
                <a:cubicBezTo>
                  <a:pt x="472" y="214"/>
                  <a:pt x="465" y="198"/>
                  <a:pt x="452" y="200"/>
                </a:cubicBezTo>
                <a:cubicBezTo>
                  <a:pt x="449" y="201"/>
                  <a:pt x="446" y="202"/>
                  <a:pt x="444" y="204"/>
                </a:cubicBezTo>
                <a:lnTo>
                  <a:pt x="333" y="314"/>
                </a:lnTo>
                <a:lnTo>
                  <a:pt x="223" y="204"/>
                </a:lnTo>
                <a:cubicBezTo>
                  <a:pt x="219" y="199"/>
                  <a:pt x="213" y="200"/>
                  <a:pt x="210" y="20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="" xmlns:a16="http://schemas.microsoft.com/office/drawing/2014/main" id="{52160E32-85AD-4D94-82E6-35F6544023D0}"/>
              </a:ext>
            </a:extLst>
          </p:cNvPr>
          <p:cNvSpPr txBox="1">
            <a:spLocks/>
          </p:cNvSpPr>
          <p:nvPr/>
        </p:nvSpPr>
        <p:spPr>
          <a:xfrm>
            <a:off x="4963816" y="3463788"/>
            <a:ext cx="7101913" cy="10604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 찾기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="" xmlns:a16="http://schemas.microsoft.com/office/drawing/2014/main" id="{05B8DABC-B7E1-4E8A-84EA-9C7BC5199B53}"/>
              </a:ext>
            </a:extLst>
          </p:cNvPr>
          <p:cNvSpPr txBox="1">
            <a:spLocks/>
          </p:cNvSpPr>
          <p:nvPr/>
        </p:nvSpPr>
        <p:spPr>
          <a:xfrm>
            <a:off x="4963816" y="4192132"/>
            <a:ext cx="7101913" cy="8028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입력하신 이메일로 로그인 정보를 전송합니다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37" name="Placeholder">
            <a:extLst>
              <a:ext uri="{FF2B5EF4-FFF2-40B4-BE49-F238E27FC236}">
                <a16:creationId xmlns="" xmlns:a16="http://schemas.microsoft.com/office/drawing/2014/main" id="{8AFD6E6A-6A11-4786-9249-C4B62CBA56C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406293" y="1434192"/>
            <a:ext cx="1224501" cy="335614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8" name="Placeholder">
              <a:extLst>
                <a:ext uri="{FF2B5EF4-FFF2-40B4-BE49-F238E27FC236}">
                  <a16:creationId xmlns="" xmlns:a16="http://schemas.microsoft.com/office/drawing/2014/main" id="{E2A553F6-43FB-493E-BB39-551F7DC6B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0" name="Border">
                <a:extLst>
                  <a:ext uri="{FF2B5EF4-FFF2-40B4-BE49-F238E27FC236}">
                    <a16:creationId xmlns="" xmlns:a16="http://schemas.microsoft.com/office/drawing/2014/main" id="{A2641B54-C1F8-47DE-B8FF-0F1168426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Line 2">
                <a:extLst>
                  <a:ext uri="{FF2B5EF4-FFF2-40B4-BE49-F238E27FC236}">
                    <a16:creationId xmlns="" xmlns:a16="http://schemas.microsoft.com/office/drawing/2014/main" id="{171D2EEB-12E6-46C7-BDB4-8AC2D08B0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ine 1">
                <a:extLst>
                  <a:ext uri="{FF2B5EF4-FFF2-40B4-BE49-F238E27FC236}">
                    <a16:creationId xmlns="" xmlns:a16="http://schemas.microsoft.com/office/drawing/2014/main" id="{E8C4CD5E-B36C-478B-B570-4E6FBA698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Label">
              <a:extLst>
                <a:ext uri="{FF2B5EF4-FFF2-40B4-BE49-F238E27FC236}">
                  <a16:creationId xmlns="" xmlns:a16="http://schemas.microsoft.com/office/drawing/2014/main" id="{26450EA9-7A79-4C66-B211-0801C3E2D6E9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33463" y="2466927"/>
              <a:ext cx="270673" cy="730349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26" name="Rectangle">
            <a:extLst>
              <a:ext uri="{FF2B5EF4-FFF2-40B4-BE49-F238E27FC236}">
                <a16:creationId xmlns="" xmlns:a16="http://schemas.microsoft.com/office/drawing/2014/main" id="{EA61B877-56F7-42D0-B9D7-7A157AB75267}"/>
              </a:ext>
            </a:extLst>
          </p:cNvPr>
          <p:cNvSpPr/>
          <p:nvPr/>
        </p:nvSpPr>
        <p:spPr>
          <a:xfrm>
            <a:off x="12302421" y="8882772"/>
            <a:ext cx="3880508" cy="18288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" name="Rectangle">
            <a:extLst>
              <a:ext uri="{FF2B5EF4-FFF2-40B4-BE49-F238E27FC236}">
                <a16:creationId xmlns="" xmlns:a16="http://schemas.microsoft.com/office/drawing/2014/main" id="{8BFC9036-CA5A-4C1A-93FD-52C801428073}"/>
              </a:ext>
            </a:extLst>
          </p:cNvPr>
          <p:cNvSpPr/>
          <p:nvPr/>
        </p:nvSpPr>
        <p:spPr>
          <a:xfrm>
            <a:off x="12302421" y="8882771"/>
            <a:ext cx="3880508" cy="2691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="" xmlns:a16="http://schemas.microsoft.com/office/drawing/2014/main" id="{6F648E48-FE90-4C0B-9D09-2B0F1A12BCAF}"/>
              </a:ext>
            </a:extLst>
          </p:cNvPr>
          <p:cNvSpPr txBox="1">
            <a:spLocks/>
          </p:cNvSpPr>
          <p:nvPr/>
        </p:nvSpPr>
        <p:spPr>
          <a:xfrm>
            <a:off x="12685612" y="9476099"/>
            <a:ext cx="3114126" cy="39761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 전송이 완료되었습니다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9" name="Rectangle">
            <a:extLst>
              <a:ext uri="{FF2B5EF4-FFF2-40B4-BE49-F238E27FC236}">
                <a16:creationId xmlns="" xmlns:a16="http://schemas.microsoft.com/office/drawing/2014/main" id="{C578F025-FCB8-4683-8DC1-52E86F9A8C33}"/>
              </a:ext>
            </a:extLst>
          </p:cNvPr>
          <p:cNvSpPr/>
          <p:nvPr/>
        </p:nvSpPr>
        <p:spPr>
          <a:xfrm>
            <a:off x="13705492" y="10122863"/>
            <a:ext cx="1074366" cy="39761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rPr>
              <a:t>확인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87CD1B5-A68D-404F-A166-245B43927EC5}"/>
              </a:ext>
            </a:extLst>
          </p:cNvPr>
          <p:cNvSpPr/>
          <p:nvPr/>
        </p:nvSpPr>
        <p:spPr>
          <a:xfrm>
            <a:off x="12302421" y="8882771"/>
            <a:ext cx="3880508" cy="18288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A3C1516B-2189-4026-AA6C-F804F0C028E0}"/>
              </a:ext>
            </a:extLst>
          </p:cNvPr>
          <p:cNvSpPr/>
          <p:nvPr/>
        </p:nvSpPr>
        <p:spPr>
          <a:xfrm>
            <a:off x="12131306" y="8675140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="" xmlns:a16="http://schemas.microsoft.com/office/drawing/2014/main" id="{39EFA7F0-7CD1-4530-93E1-F7BC734C6FA1}"/>
              </a:ext>
            </a:extLst>
          </p:cNvPr>
          <p:cNvSpPr txBox="1">
            <a:spLocks/>
          </p:cNvSpPr>
          <p:nvPr/>
        </p:nvSpPr>
        <p:spPr>
          <a:xfrm>
            <a:off x="6574519" y="5057896"/>
            <a:ext cx="3005288" cy="320694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이메일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F27FDED7-2176-4CA0-9A08-35B7A1549368}"/>
              </a:ext>
            </a:extLst>
          </p:cNvPr>
          <p:cNvCxnSpPr/>
          <p:nvPr/>
        </p:nvCxnSpPr>
        <p:spPr>
          <a:xfrm>
            <a:off x="6574520" y="5801605"/>
            <a:ext cx="38805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>
            <a:extLst>
              <a:ext uri="{FF2B5EF4-FFF2-40B4-BE49-F238E27FC236}">
                <a16:creationId xmlns="" xmlns:a16="http://schemas.microsoft.com/office/drawing/2014/main" id="{0501F146-0DEB-4311-B96A-35CE4F7DCC58}"/>
              </a:ext>
            </a:extLst>
          </p:cNvPr>
          <p:cNvSpPr txBox="1">
            <a:spLocks/>
          </p:cNvSpPr>
          <p:nvPr/>
        </p:nvSpPr>
        <p:spPr>
          <a:xfrm>
            <a:off x="6574519" y="5446977"/>
            <a:ext cx="3005288" cy="320694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이메일 주소 입력</a:t>
            </a:r>
            <a:endParaRPr lang="en-US" altLang="ko-KR" sz="115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6CF668E4-F7B7-4B01-928D-53AC874DA965}"/>
              </a:ext>
            </a:extLst>
          </p:cNvPr>
          <p:cNvSpPr/>
          <p:nvPr/>
        </p:nvSpPr>
        <p:spPr>
          <a:xfrm>
            <a:off x="6151259" y="5057896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="" xmlns:a16="http://schemas.microsoft.com/office/drawing/2014/main" id="{61563FB3-CE67-4493-B8BB-B5C6FD68C84E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16200000" flipH="1">
            <a:off x="9159169" y="6653919"/>
            <a:ext cx="2498856" cy="378764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7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0BD26C9-BCFB-4644-A1CB-8A436D14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6194688-6D9B-4337-BF2E-B7E6BD845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dirty="0">
                <a:latin typeface="+mn-ea"/>
                <a:ea typeface="+mn-ea"/>
              </a:rPr>
              <a:t>교육 페이지</a:t>
            </a:r>
          </a:p>
        </p:txBody>
      </p:sp>
    </p:spTree>
    <p:extLst>
      <p:ext uri="{BB962C8B-B14F-4D97-AF65-F5344CB8AC3E}">
        <p14:creationId xmlns:p14="http://schemas.microsoft.com/office/powerpoint/2010/main" val="2450707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Relative,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Absolu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Relative,Relativ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Absolu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Relative,No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Relative,Relativ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Relative,Relativ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Relative,Non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24610</TotalTime>
  <Words>1040</Words>
  <Application>Microsoft Office PowerPoint</Application>
  <PresentationFormat>사용자 지정</PresentationFormat>
  <Paragraphs>340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홈 화면</vt:lpstr>
      <vt:lpstr>PowerPoint 프레젠테이션</vt:lpstr>
      <vt:lpstr>PowerPoint 프레젠테이션</vt:lpstr>
      <vt:lpstr>스토어</vt:lpstr>
      <vt:lpstr>PowerPoint 프레젠테이션</vt:lpstr>
      <vt:lpstr>PowerPoint 프레젠테이션</vt:lpstr>
      <vt:lpstr>PowerPoint 프레젠테이션</vt:lpstr>
      <vt:lpstr>교육 페이지</vt:lpstr>
      <vt:lpstr>PowerPoint 프레젠테이션</vt:lpstr>
      <vt:lpstr>PowerPoint 프레젠테이션</vt:lpstr>
      <vt:lpstr>PowerPoint 프레젠테이션</vt:lpstr>
      <vt:lpstr>교육 안내 메일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전나윤</dc:creator>
  <cp:lastModifiedBy>boss</cp:lastModifiedBy>
  <cp:revision>2904</cp:revision>
  <cp:lastPrinted>2019-03-07T02:35:08Z</cp:lastPrinted>
  <dcterms:created xsi:type="dcterms:W3CDTF">2018-01-29T05:46:40Z</dcterms:created>
  <dcterms:modified xsi:type="dcterms:W3CDTF">2021-08-09T03:03:43Z</dcterms:modified>
</cp:coreProperties>
</file>