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78" r:id="rId3"/>
    <p:sldId id="357" r:id="rId4"/>
    <p:sldId id="36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</p:sldIdLst>
  <p:sldSz cx="9144000" cy="6858000" type="screen4x3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나눔명조 ExtraBold" pitchFamily="18" charset="-127"/>
      <p:bold r:id="rId18"/>
    </p:embeddedFont>
    <p:embeddedFont>
      <p:font typeface="나눔스퀘어 ExtraBold" pitchFamily="50" charset="-127"/>
      <p:bold r:id="rId19"/>
    </p:embeddedFont>
    <p:embeddedFont>
      <p:font typeface="나눔스퀘어 Bold" pitchFamily="50" charset="-127"/>
      <p:bold r:id="rId20"/>
    </p:embeddedFont>
    <p:embeddedFont>
      <p:font typeface="나눔스퀘어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5047" autoAdjust="0"/>
  </p:normalViewPr>
  <p:slideViewPr>
    <p:cSldViewPr>
      <p:cViewPr varScale="1">
        <p:scale>
          <a:sx n="52" d="100"/>
          <a:sy n="52" d="100"/>
        </p:scale>
        <p:origin x="-60" y="-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132856"/>
            <a:ext cx="3744415" cy="2367118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71781"/>
            <a:ext cx="331369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6600" dirty="0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자료구조</a:t>
            </a:r>
            <a:endParaRPr lang="ko-KR" altLang="en-US" sz="66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326780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14489" y="4002757"/>
            <a:ext cx="33136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vl="0" algn="dist"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Structure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2051720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167662" y="3753036"/>
            <a:ext cx="792088" cy="50405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5724128" y="1628800"/>
            <a:ext cx="0" cy="47525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83768" y="16915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0232" y="169151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66814" y="1153890"/>
            <a:ext cx="26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printf("%d", Pop(&amp;top));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1560" y="2564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2051720" y="249289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43382" y="2987660"/>
            <a:ext cx="6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*top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15972" y="25602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683568" y="3501008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1560" y="3820398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97696" y="3820398"/>
            <a:ext cx="72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&amp;top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344736" y="382039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4491" y="42478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**top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250347" y="4247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00194" y="3010743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2179290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79" name="구부러진 연결선 78"/>
          <p:cNvCxnSpPr>
            <a:stCxn id="60" idx="1"/>
          </p:cNvCxnSpPr>
          <p:nvPr/>
        </p:nvCxnSpPr>
        <p:spPr>
          <a:xfrm rot="10800000" flipH="1">
            <a:off x="2051720" y="3010744"/>
            <a:ext cx="45976" cy="994321"/>
          </a:xfrm>
          <a:prstGeom prst="curvedConnector4">
            <a:avLst>
              <a:gd name="adj1" fmla="val -497216"/>
              <a:gd name="adj2" fmla="val 6267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321873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79711" y="424780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86125" y="38203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660232" y="5269850"/>
            <a:ext cx="1584176" cy="504056"/>
            <a:chOff x="6372200" y="5269850"/>
            <a:chExt cx="1584176" cy="504056"/>
          </a:xfrm>
        </p:grpSpPr>
        <p:sp>
          <p:nvSpPr>
            <p:cNvPr id="84" name="직사각형 83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685628" y="577390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796136" y="5842139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697247" y="5337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115971" y="25654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37305" y="53372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91" name="그룹 90"/>
          <p:cNvGrpSpPr/>
          <p:nvPr/>
        </p:nvGrpSpPr>
        <p:grpSpPr>
          <a:xfrm>
            <a:off x="6660232" y="3820398"/>
            <a:ext cx="1584176" cy="504056"/>
            <a:chOff x="6372200" y="5269850"/>
            <a:chExt cx="1584176" cy="504056"/>
          </a:xfrm>
        </p:grpSpPr>
        <p:sp>
          <p:nvSpPr>
            <p:cNvPr id="92" name="직사각형 91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685628" y="432445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96136" y="4392687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</a:t>
            </a:r>
            <a:r>
              <a:rPr lang="en-US" altLang="ko-KR" sz="1500" dirty="0" smtClean="0"/>
              <a:t>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6837305" y="38877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502758" y="3887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98" name="구부러진 연결선 97"/>
          <p:cNvCxnSpPr>
            <a:stCxn id="97" idx="3"/>
            <a:endCxn id="84" idx="1"/>
          </p:cNvCxnSpPr>
          <p:nvPr/>
        </p:nvCxnSpPr>
        <p:spPr>
          <a:xfrm flipH="1">
            <a:off x="6660232" y="4072426"/>
            <a:ext cx="1533741" cy="1449452"/>
          </a:xfrm>
          <a:prstGeom prst="curvedConnector5">
            <a:avLst>
              <a:gd name="adj1" fmla="val -14905"/>
              <a:gd name="adj2" fmla="val 47676"/>
              <a:gd name="adj3" fmla="val 114905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6660232" y="2346920"/>
            <a:ext cx="1584176" cy="504056"/>
            <a:chOff x="6372200" y="5269850"/>
            <a:chExt cx="1584176" cy="504056"/>
          </a:xfrm>
        </p:grpSpPr>
        <p:sp>
          <p:nvSpPr>
            <p:cNvPr id="152" name="직사각형 151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6685628" y="285097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796136" y="2919209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837305" y="241428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502758" y="2414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cxnSp>
        <p:nvCxnSpPr>
          <p:cNvPr id="158" name="구부러진 연결선 157"/>
          <p:cNvCxnSpPr>
            <a:stCxn id="157" idx="3"/>
            <a:endCxn id="92" idx="1"/>
          </p:cNvCxnSpPr>
          <p:nvPr/>
        </p:nvCxnSpPr>
        <p:spPr>
          <a:xfrm flipH="1">
            <a:off x="6660232" y="2598948"/>
            <a:ext cx="1533741" cy="1473478"/>
          </a:xfrm>
          <a:prstGeom prst="curvedConnector5">
            <a:avLst>
              <a:gd name="adj1" fmla="val -14905"/>
              <a:gd name="adj2" fmla="val 47714"/>
              <a:gd name="adj3" fmla="val 114905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구부러진 연결선 158"/>
          <p:cNvCxnSpPr>
            <a:stCxn id="68" idx="3"/>
            <a:endCxn id="152" idx="1"/>
          </p:cNvCxnSpPr>
          <p:nvPr/>
        </p:nvCxnSpPr>
        <p:spPr>
          <a:xfrm flipV="1">
            <a:off x="2843808" y="2598948"/>
            <a:ext cx="3816424" cy="14597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 159"/>
          <p:cNvCxnSpPr>
            <a:stCxn id="80" idx="3"/>
            <a:endCxn id="152" idx="1"/>
          </p:cNvCxnSpPr>
          <p:nvPr/>
        </p:nvCxnSpPr>
        <p:spPr>
          <a:xfrm flipV="1">
            <a:off x="5113961" y="2598948"/>
            <a:ext cx="1546271" cy="1406116"/>
          </a:xfrm>
          <a:prstGeom prst="curvedConnector3">
            <a:avLst>
              <a:gd name="adj1" fmla="val 3357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구부러진 연결선 160"/>
          <p:cNvCxnSpPr>
            <a:stCxn id="68" idx="3"/>
            <a:endCxn id="92" idx="1"/>
          </p:cNvCxnSpPr>
          <p:nvPr/>
        </p:nvCxnSpPr>
        <p:spPr>
          <a:xfrm>
            <a:off x="2843808" y="2744924"/>
            <a:ext cx="3816424" cy="1327502"/>
          </a:xfrm>
          <a:prstGeom prst="curvedConnector3">
            <a:avLst>
              <a:gd name="adj1" fmla="val 69434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구부러진 연결선 161"/>
          <p:cNvCxnSpPr>
            <a:stCxn id="74" idx="3"/>
          </p:cNvCxnSpPr>
          <p:nvPr/>
        </p:nvCxnSpPr>
        <p:spPr>
          <a:xfrm flipH="1" flipV="1">
            <a:off x="3577520" y="3242374"/>
            <a:ext cx="205157" cy="762690"/>
          </a:xfrm>
          <a:prstGeom prst="curvedConnector4">
            <a:avLst>
              <a:gd name="adj1" fmla="val -111427"/>
              <a:gd name="adj2" fmla="val 62106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344736" y="2924944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4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70" grpId="0"/>
      <p:bldP spid="72" grpId="0"/>
      <p:bldP spid="73" grpId="0"/>
      <p:bldP spid="73" grpId="1"/>
      <p:bldP spid="74" grpId="0"/>
      <p:bldP spid="75" grpId="0"/>
      <p:bldP spid="76" grpId="0"/>
      <p:bldP spid="78" grpId="0"/>
      <p:bldP spid="80" grpId="0" animBg="1"/>
      <p:bldP spid="81" grpId="0"/>
      <p:bldP spid="82" grpId="0"/>
      <p:bldP spid="89" grpId="0"/>
      <p:bldP spid="154" grpId="0"/>
      <p:bldP spid="156" grpId="0"/>
      <p:bldP spid="157" grpId="0"/>
      <p:bldP spid="1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2051720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167662" y="3753036"/>
            <a:ext cx="792088" cy="50405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5724128" y="1628800"/>
            <a:ext cx="0" cy="47525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83768" y="16915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232" y="169151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366814" y="1153890"/>
            <a:ext cx="26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printf("%d", Pop(&amp;top));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1560" y="2564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051720" y="249289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143382" y="2987660"/>
            <a:ext cx="6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*top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115972" y="25602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>
            <a:off x="683568" y="3501008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1560" y="3820398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097696" y="3820398"/>
            <a:ext cx="72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&amp;top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344736" y="382039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94491" y="42478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**top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250347" y="4247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00194" y="3010743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179290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113" name="구부러진 연결선 112"/>
          <p:cNvCxnSpPr>
            <a:stCxn id="56" idx="1"/>
          </p:cNvCxnSpPr>
          <p:nvPr/>
        </p:nvCxnSpPr>
        <p:spPr>
          <a:xfrm rot="10800000" flipH="1">
            <a:off x="2051720" y="3010744"/>
            <a:ext cx="45976" cy="994321"/>
          </a:xfrm>
          <a:prstGeom prst="curvedConnector4">
            <a:avLst>
              <a:gd name="adj1" fmla="val -497216"/>
              <a:gd name="adj2" fmla="val 6267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321873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379711" y="424780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386125" y="38203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6660232" y="5269850"/>
            <a:ext cx="1584176" cy="504056"/>
            <a:chOff x="6372200" y="5269850"/>
            <a:chExt cx="1584176" cy="504056"/>
          </a:xfrm>
        </p:grpSpPr>
        <p:sp>
          <p:nvSpPr>
            <p:cNvPr id="118" name="직사각형 117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685628" y="577390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796136" y="5842139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7247" y="5337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115971" y="25654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7305" y="53372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6660232" y="3820398"/>
            <a:ext cx="1584176" cy="504056"/>
            <a:chOff x="6372200" y="5269850"/>
            <a:chExt cx="1584176" cy="504056"/>
          </a:xfrm>
        </p:grpSpPr>
        <p:sp>
          <p:nvSpPr>
            <p:cNvPr id="126" name="직사각형 125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6685628" y="432445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796136" y="4392687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</a:t>
            </a:r>
            <a:r>
              <a:rPr lang="en-US" altLang="ko-KR" sz="1500" dirty="0" smtClean="0"/>
              <a:t>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837305" y="38877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502758" y="3887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132" name="구부러진 연결선 131"/>
          <p:cNvCxnSpPr>
            <a:stCxn id="131" idx="3"/>
            <a:endCxn id="118" idx="1"/>
          </p:cNvCxnSpPr>
          <p:nvPr/>
        </p:nvCxnSpPr>
        <p:spPr>
          <a:xfrm flipH="1">
            <a:off x="6660232" y="4072426"/>
            <a:ext cx="1533741" cy="1449452"/>
          </a:xfrm>
          <a:prstGeom prst="curvedConnector5">
            <a:avLst>
              <a:gd name="adj1" fmla="val -14905"/>
              <a:gd name="adj2" fmla="val 47676"/>
              <a:gd name="adj3" fmla="val 114905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102" idx="3"/>
            <a:endCxn id="118" idx="1"/>
          </p:cNvCxnSpPr>
          <p:nvPr/>
        </p:nvCxnSpPr>
        <p:spPr>
          <a:xfrm>
            <a:off x="2843808" y="2744924"/>
            <a:ext cx="3816424" cy="2776954"/>
          </a:xfrm>
          <a:prstGeom prst="curvedConnector3">
            <a:avLst>
              <a:gd name="adj1" fmla="val 7475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 133"/>
          <p:cNvCxnSpPr>
            <a:stCxn id="114" idx="3"/>
            <a:endCxn id="126" idx="1"/>
          </p:cNvCxnSpPr>
          <p:nvPr/>
        </p:nvCxnSpPr>
        <p:spPr>
          <a:xfrm>
            <a:off x="5113961" y="4005064"/>
            <a:ext cx="1546271" cy="673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 134"/>
          <p:cNvCxnSpPr>
            <a:stCxn id="102" idx="3"/>
            <a:endCxn id="126" idx="1"/>
          </p:cNvCxnSpPr>
          <p:nvPr/>
        </p:nvCxnSpPr>
        <p:spPr>
          <a:xfrm>
            <a:off x="2843808" y="2744924"/>
            <a:ext cx="3816424" cy="1327502"/>
          </a:xfrm>
          <a:prstGeom prst="curvedConnector3">
            <a:avLst>
              <a:gd name="adj1" fmla="val 69434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 135"/>
          <p:cNvCxnSpPr>
            <a:stCxn id="108" idx="3"/>
          </p:cNvCxnSpPr>
          <p:nvPr/>
        </p:nvCxnSpPr>
        <p:spPr>
          <a:xfrm flipH="1" flipV="1">
            <a:off x="3577520" y="3242374"/>
            <a:ext cx="205157" cy="762690"/>
          </a:xfrm>
          <a:prstGeom prst="curvedConnector4">
            <a:avLst>
              <a:gd name="adj1" fmla="val -111427"/>
              <a:gd name="adj2" fmla="val 62106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344736" y="2924944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104" grpId="0"/>
      <p:bldP spid="106" grpId="0"/>
      <p:bldP spid="107" grpId="0"/>
      <p:bldP spid="107" grpId="1"/>
      <p:bldP spid="108" grpId="0"/>
      <p:bldP spid="109" grpId="0"/>
      <p:bldP spid="110" grpId="0"/>
      <p:bldP spid="112" grpId="0"/>
      <p:bldP spid="114" grpId="0" animBg="1"/>
      <p:bldP spid="115" grpId="0"/>
      <p:bldP spid="116" grpId="0"/>
      <p:bldP spid="123" grpId="0"/>
      <p:bldP spid="128" grpId="0"/>
      <p:bldP spid="130" grpId="0"/>
      <p:bldP spid="131" grpId="0"/>
      <p:bldP spid="1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51720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167662" y="3753036"/>
            <a:ext cx="792088" cy="50405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5724128" y="1628800"/>
            <a:ext cx="0" cy="47525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83768" y="16915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60232" y="169151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66814" y="1153890"/>
            <a:ext cx="26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printf("%d", Pop(&amp;top));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1560" y="2564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051720" y="249289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43382" y="2987660"/>
            <a:ext cx="6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*top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5972" y="25602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683568" y="3501008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1560" y="3820398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97696" y="3820398"/>
            <a:ext cx="72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&amp;top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44736" y="382039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94491" y="42478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**top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250347" y="4247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00194" y="3010743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70" name="TextBox 69"/>
          <p:cNvSpPr txBox="1"/>
          <p:nvPr/>
        </p:nvSpPr>
        <p:spPr>
          <a:xfrm>
            <a:off x="2179290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71" name="구부러진 연결선 70"/>
          <p:cNvCxnSpPr>
            <a:stCxn id="48" idx="1"/>
          </p:cNvCxnSpPr>
          <p:nvPr/>
        </p:nvCxnSpPr>
        <p:spPr>
          <a:xfrm rot="10800000" flipH="1">
            <a:off x="2051720" y="3010744"/>
            <a:ext cx="45976" cy="994321"/>
          </a:xfrm>
          <a:prstGeom prst="curvedConnector4">
            <a:avLst>
              <a:gd name="adj1" fmla="val -497216"/>
              <a:gd name="adj2" fmla="val 6267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321873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379711" y="424780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386125" y="38203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</a:rPr>
              <a:t>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660232" y="5269850"/>
            <a:ext cx="1584176" cy="504056"/>
            <a:chOff x="6372200" y="5269850"/>
            <a:chExt cx="1584176" cy="504056"/>
          </a:xfrm>
        </p:grpSpPr>
        <p:sp>
          <p:nvSpPr>
            <p:cNvPr id="76" name="직사각형 75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685628" y="577390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96136" y="5842139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7697247" y="5337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05926" y="25654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37305" y="53372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83" name="구부러진 연결선 82"/>
          <p:cNvCxnSpPr>
            <a:stCxn id="59" idx="3"/>
            <a:endCxn id="76" idx="1"/>
          </p:cNvCxnSpPr>
          <p:nvPr/>
        </p:nvCxnSpPr>
        <p:spPr>
          <a:xfrm>
            <a:off x="2843808" y="2744924"/>
            <a:ext cx="3816424" cy="2776954"/>
          </a:xfrm>
          <a:prstGeom prst="curvedConnector3">
            <a:avLst>
              <a:gd name="adj1" fmla="val 7475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>
            <a:stCxn id="72" idx="3"/>
            <a:endCxn id="76" idx="1"/>
          </p:cNvCxnSpPr>
          <p:nvPr/>
        </p:nvCxnSpPr>
        <p:spPr>
          <a:xfrm>
            <a:off x="5113961" y="4005064"/>
            <a:ext cx="1546271" cy="1516814"/>
          </a:xfrm>
          <a:prstGeom prst="curvedConnector3">
            <a:avLst>
              <a:gd name="adj1" fmla="val 32259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66" idx="3"/>
          </p:cNvCxnSpPr>
          <p:nvPr/>
        </p:nvCxnSpPr>
        <p:spPr>
          <a:xfrm flipH="1" flipV="1">
            <a:off x="3577522" y="3242374"/>
            <a:ext cx="205155" cy="762690"/>
          </a:xfrm>
          <a:prstGeom prst="curvedConnector4">
            <a:avLst>
              <a:gd name="adj1" fmla="val -111428"/>
              <a:gd name="adj2" fmla="val 62106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44736" y="2924944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9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61" grpId="0"/>
      <p:bldP spid="63" grpId="0"/>
      <p:bldP spid="64" grpId="0"/>
      <p:bldP spid="64" grpId="1"/>
      <p:bldP spid="66" grpId="0"/>
      <p:bldP spid="67" grpId="0"/>
      <p:bldP spid="68" grpId="0"/>
      <p:bldP spid="70" grpId="0"/>
      <p:bldP spid="72" grpId="0" animBg="1"/>
      <p:bldP spid="73" grpId="0"/>
      <p:bldP spid="74" grpId="0"/>
      <p:bldP spid="78" grpId="0"/>
      <p:bldP spid="80" grpId="0"/>
      <p:bldP spid="81" grpId="0"/>
      <p:bldP spid="82" grpId="0"/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5724128" y="1628800"/>
            <a:ext cx="0" cy="47525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83768" y="16915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169151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2564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51720" y="249289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43382" y="2987660"/>
            <a:ext cx="6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*top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05927" y="25602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00194" y="3010743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988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Stack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(Stack)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(Insert)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(Delete)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하나의 입구에서만 수행되는 구조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LIFO(Last In First Out) :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후입선출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마지막에 들어간 데이터가 먼저 나오는 구조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자유형 38"/>
          <p:cNvSpPr/>
          <p:nvPr/>
        </p:nvSpPr>
        <p:spPr bwMode="auto">
          <a:xfrm>
            <a:off x="1994212" y="3762262"/>
            <a:ext cx="1847653" cy="2187018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994212" y="5028955"/>
            <a:ext cx="1847653" cy="431697"/>
            <a:chOff x="1547688" y="4956947"/>
            <a:chExt cx="1847653" cy="431697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547688" y="4956947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02574" y="4988534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[6]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994212" y="4565005"/>
            <a:ext cx="1847653" cy="431815"/>
            <a:chOff x="1547688" y="4492997"/>
            <a:chExt cx="1847653" cy="431815"/>
          </a:xfrm>
        </p:grpSpPr>
        <p:cxnSp>
          <p:nvCxnSpPr>
            <p:cNvPr id="44" name="직선 연결선 43"/>
            <p:cNvCxnSpPr/>
            <p:nvPr/>
          </p:nvCxnSpPr>
          <p:spPr bwMode="auto">
            <a:xfrm>
              <a:off x="1547688" y="4492997"/>
              <a:ext cx="18476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07704" y="4524702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b="0">
                  <a:solidFill>
                    <a:srgbClr val="002060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Data [2]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18382" y="2812866"/>
            <a:ext cx="1530384" cy="2066221"/>
            <a:chOff x="2771858" y="2740858"/>
            <a:chExt cx="1530384" cy="2066221"/>
          </a:xfrm>
        </p:grpSpPr>
        <p:sp>
          <p:nvSpPr>
            <p:cNvPr id="47" name="원호 46"/>
            <p:cNvSpPr/>
            <p:nvPr/>
          </p:nvSpPr>
          <p:spPr bwMode="auto">
            <a:xfrm rot="16200000">
              <a:off x="2645506" y="3312537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85856" y="2740858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(pop)</a:t>
              </a:r>
              <a:endParaRPr lang="ko-KR" altLang="en-US" sz="2000" b="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94212" y="5495966"/>
            <a:ext cx="1847653" cy="426351"/>
            <a:chOff x="1547688" y="5423958"/>
            <a:chExt cx="1847653" cy="426351"/>
          </a:xfrm>
        </p:grpSpPr>
        <p:sp>
          <p:nvSpPr>
            <p:cNvPr id="50" name="TextBox 49"/>
            <p:cNvSpPr txBox="1"/>
            <p:nvPr/>
          </p:nvSpPr>
          <p:spPr>
            <a:xfrm>
              <a:off x="1902574" y="5450199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[5]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 bwMode="auto">
            <a:xfrm>
              <a:off x="1547688" y="5423958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058084" y="2780928"/>
            <a:ext cx="1512208" cy="2160240"/>
            <a:chOff x="611560" y="2708920"/>
            <a:chExt cx="1512208" cy="2160240"/>
          </a:xfrm>
        </p:grpSpPr>
        <p:grpSp>
          <p:nvGrpSpPr>
            <p:cNvPr id="53" name="그룹 52"/>
            <p:cNvGrpSpPr/>
            <p:nvPr/>
          </p:nvGrpSpPr>
          <p:grpSpPr>
            <a:xfrm>
              <a:off x="611560" y="2708920"/>
              <a:ext cx="1417376" cy="1272067"/>
              <a:chOff x="611560" y="2564904"/>
              <a:chExt cx="1417376" cy="1272067"/>
            </a:xfrm>
          </p:grpSpPr>
          <p:sp>
            <p:nvSpPr>
              <p:cNvPr id="55" name="원호 54"/>
              <p:cNvSpPr/>
              <p:nvPr/>
            </p:nvSpPr>
            <p:spPr bwMode="auto">
              <a:xfrm>
                <a:off x="683568" y="3042169"/>
                <a:ext cx="366960" cy="794802"/>
              </a:xfrm>
              <a:prstGeom prst="arc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>
                  <a:solidFill>
                    <a:srgbClr val="00206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11560" y="2564904"/>
                <a:ext cx="1417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 b="0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ko-KR" altLang="en-US" dirty="0">
                    <a:solidFill>
                      <a:schemeClr val="tx1"/>
                    </a:solidFill>
                  </a:rPr>
                  <a:t>입력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(push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원호 53"/>
            <p:cNvSpPr/>
            <p:nvPr/>
          </p:nvSpPr>
          <p:spPr bwMode="auto">
            <a:xfrm>
              <a:off x="683568" y="3198128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82422" y="5522207"/>
            <a:ext cx="1296142" cy="400110"/>
            <a:chOff x="3455953" y="4384514"/>
            <a:chExt cx="961405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3924018" y="4384514"/>
              <a:ext cx="493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0" dirty="0" smtClean="0"/>
                <a:t>Top</a:t>
              </a:r>
              <a:endParaRPr lang="ko-KR" altLang="en-US" sz="2000" b="0" dirty="0"/>
            </a:p>
          </p:txBody>
        </p:sp>
        <p:cxnSp>
          <p:nvCxnSpPr>
            <p:cNvPr id="59" name="직선 화살표 연결선 58"/>
            <p:cNvCxnSpPr/>
            <p:nvPr/>
          </p:nvCxnSpPr>
          <p:spPr bwMode="auto">
            <a:xfrm flipH="1">
              <a:off x="3455953" y="4569180"/>
              <a:ext cx="46806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5882620" y="3140968"/>
            <a:ext cx="2467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 Data </a:t>
            </a:r>
            <a:r>
              <a:rPr lang="ko-KR" altLang="en-US" sz="2000" dirty="0" smtClean="0"/>
              <a:t>처리 순서 </a:t>
            </a:r>
            <a:r>
              <a:rPr lang="en-US" altLang="ko-KR" sz="2000" dirty="0" smtClean="0"/>
              <a:t>&gt;</a:t>
            </a:r>
          </a:p>
          <a:p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5 -&gt; 6 -&gt; 2</a:t>
            </a:r>
          </a:p>
          <a:p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2 -&gt; 6 -&gt; 5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06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1.66667E-6 -0.02222 1.66667E-6 -0.04444 1.66667E-6 -0.06666 " pathEditMode="relative" ptsTypes="fA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6667 C -0.0007 -0.11389 -0.00052 -0.09028 -0.00052 -0.1375 " pathEditMode="relative" ptsTypes="fA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-0.1375 C -0.00051 -0.11296 -0.00051 -0.08865 -0.00051 -0.06412 " pathEditMode="relative" ptsTypes="fA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6666 C -0.00208 -0.04467 -0.00087 -0.02315 -0.00087 -0.00092 " pathEditMode="relative" ptsTypes="fA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 - </a:t>
            </a:r>
            <a:r>
              <a:rPr lang="en-US" altLang="ko-KR" dirty="0" smtClean="0"/>
              <a:t>ADT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init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(Stack*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p_stack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스택의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초기화를 진행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 후 제일 먼저 호출되어야 하는 함수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2392" y="2348880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 push(Stack*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p_stack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전달된 값을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데이터로 저장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2392" y="3429000"/>
            <a:ext cx="7696576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pop(Stack *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p_stack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마지막에 저장된 요소를 삭제한다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삭제된 데이터는 반환이 된다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pop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호출을 위해서는 데이터가 하나이상 저장되어 있어야 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2392" y="5157192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peek(Stack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p_stack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마지막에 저장된 요소를 반환하되 삭제하지 않는다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peek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호출을 위해서는 데이터가 하나 이상 저장되어 있어야 한다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9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61" name="자유형 60"/>
          <p:cNvSpPr/>
          <p:nvPr/>
        </p:nvSpPr>
        <p:spPr bwMode="auto">
          <a:xfrm>
            <a:off x="2915796" y="2559121"/>
            <a:ext cx="2807269" cy="3240361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339693" y="1406994"/>
            <a:ext cx="1512208" cy="2148297"/>
            <a:chOff x="611560" y="2564904"/>
            <a:chExt cx="1512208" cy="2148297"/>
          </a:xfrm>
        </p:grpSpPr>
        <p:sp>
          <p:nvSpPr>
            <p:cNvPr id="63" name="원호 62"/>
            <p:cNvSpPr/>
            <p:nvPr/>
          </p:nvSpPr>
          <p:spPr bwMode="auto">
            <a:xfrm>
              <a:off x="683568" y="3042169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1560" y="2564904"/>
              <a:ext cx="14093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>
                  <a:solidFill>
                    <a:srgbClr val="002060"/>
                  </a:solidFill>
                </a:rPr>
                <a:t>입력</a:t>
              </a:r>
              <a:r>
                <a:rPr lang="en-US" altLang="ko-KR" sz="2000" b="0" dirty="0" smtClean="0">
                  <a:solidFill>
                    <a:srgbClr val="002060"/>
                  </a:solidFill>
                </a:rPr>
                <a:t>(Push)</a:t>
              </a:r>
              <a:endParaRPr lang="ko-KR" altLang="en-US" sz="2000" b="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860012" y="1439205"/>
            <a:ext cx="1512110" cy="2066221"/>
            <a:chOff x="2771858" y="2596842"/>
            <a:chExt cx="1512110" cy="2066221"/>
          </a:xfrm>
        </p:grpSpPr>
        <p:sp>
          <p:nvSpPr>
            <p:cNvPr id="66" name="원호 65"/>
            <p:cNvSpPr/>
            <p:nvPr/>
          </p:nvSpPr>
          <p:spPr bwMode="auto">
            <a:xfrm rot="16200000">
              <a:off x="2645506" y="3168521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85856" y="2596842"/>
              <a:ext cx="1298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>
                  <a:solidFill>
                    <a:srgbClr val="002060"/>
                  </a:solidFill>
                </a:rPr>
                <a:t>출</a:t>
              </a:r>
              <a:r>
                <a:rPr lang="ko-KR" altLang="en-US" sz="2000" b="0" dirty="0">
                  <a:solidFill>
                    <a:srgbClr val="002060"/>
                  </a:solidFill>
                </a:rPr>
                <a:t>력</a:t>
              </a:r>
              <a:r>
                <a:rPr lang="en-US" altLang="ko-KR" sz="2000" b="0" dirty="0" smtClean="0">
                  <a:solidFill>
                    <a:srgbClr val="002060"/>
                  </a:solidFill>
                </a:rPr>
                <a:t>(Pop)</a:t>
              </a:r>
              <a:endParaRPr lang="ko-KR" altLang="en-US" sz="2000" b="0" dirty="0">
                <a:solidFill>
                  <a:srgbClr val="002060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15597" y="4895316"/>
            <a:ext cx="6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dirty="0" smtClean="0">
                <a:solidFill>
                  <a:srgbClr val="002060"/>
                </a:solidFill>
              </a:rPr>
              <a:t>Top</a:t>
            </a:r>
            <a:endParaRPr lang="ko-KR" altLang="en-US" sz="2000" b="0" dirty="0">
              <a:solidFill>
                <a:srgbClr val="002060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1732567" y="5095371"/>
            <a:ext cx="155516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0" name="그룹 69"/>
          <p:cNvGrpSpPr/>
          <p:nvPr/>
        </p:nvGrpSpPr>
        <p:grpSpPr>
          <a:xfrm>
            <a:off x="3347845" y="4863378"/>
            <a:ext cx="2016224" cy="706355"/>
            <a:chOff x="683568" y="3007585"/>
            <a:chExt cx="2016224" cy="1186534"/>
          </a:xfrm>
        </p:grpSpPr>
        <p:sp>
          <p:nvSpPr>
            <p:cNvPr id="71" name="직사각형 70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463676" y="49159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3347845" y="3855266"/>
            <a:ext cx="2016224" cy="706355"/>
            <a:chOff x="683568" y="3007585"/>
            <a:chExt cx="2016224" cy="1186534"/>
          </a:xfrm>
        </p:grpSpPr>
        <p:sp>
          <p:nvSpPr>
            <p:cNvPr id="77" name="직사각형 76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463676" y="390782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347845" y="2847154"/>
            <a:ext cx="2016224" cy="706355"/>
            <a:chOff x="683568" y="3007585"/>
            <a:chExt cx="2016224" cy="1186534"/>
          </a:xfrm>
        </p:grpSpPr>
        <p:sp>
          <p:nvSpPr>
            <p:cNvPr id="83" name="직사각형 82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463676" y="2899710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8" name="자유형 87"/>
          <p:cNvSpPr/>
          <p:nvPr/>
        </p:nvSpPr>
        <p:spPr>
          <a:xfrm>
            <a:off x="3059813" y="4101914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88"/>
          <p:cNvSpPr/>
          <p:nvPr/>
        </p:nvSpPr>
        <p:spPr>
          <a:xfrm>
            <a:off x="3059813" y="3084376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660213" y="19929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Push(Data1)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660213" y="237445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Push(Data2)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660213" y="274378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Push(Data3)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660213" y="3370625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 )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60213" y="375216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 )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660213" y="4121494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3.05556E-6 -0.14931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1.94444E-6 -0.1537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14931 L 3.05556E-6 -0.2925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7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15371 L 1.94444E-6 -0.296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9259 L 3.05556E-6 -0.14815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22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2963 L 1.94444E-6 -0.14931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14931 L 3.05556E-6 -0.00232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15371 L 1.94444E-6 -0.00232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8" grpId="0"/>
      <p:bldP spid="68" grpId="1"/>
      <p:bldP spid="68" grpId="2"/>
      <p:bldP spid="68" grpId="3"/>
      <p:bldP spid="68" grpId="4"/>
      <p:bldP spid="75" grpId="0"/>
      <p:bldP spid="75" grpId="1"/>
      <p:bldP spid="81" grpId="0"/>
      <p:bldP spid="81" grpId="1"/>
      <p:bldP spid="87" grpId="0"/>
      <p:bldP spid="87" grpId="1"/>
      <p:bldP spid="88" grpId="0" animBg="1"/>
      <p:bldP spid="88" grpId="1" animBg="1"/>
      <p:bldP spid="89" grpId="0" animBg="1"/>
      <p:bldP spid="89" grpId="1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3768" y="16915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66814" y="1153890"/>
            <a:ext cx="227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Stack * top=EMPTY;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560" y="2564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051720" y="249289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43382" y="2987660"/>
            <a:ext cx="6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*top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05926" y="25602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51720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67662" y="3753036"/>
            <a:ext cx="792088" cy="50405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724128" y="1628800"/>
            <a:ext cx="0" cy="47525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3768" y="16915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0232" y="169151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66814" y="1153890"/>
            <a:ext cx="180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Push(&amp;top, 10);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2564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51720" y="249289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43382" y="2987660"/>
            <a:ext cx="6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*top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05926" y="25602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83568" y="3501008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382039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97696" y="3820398"/>
            <a:ext cx="72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&amp;top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4736" y="382039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94491" y="42478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**top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55156" y="42478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0194" y="3010743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9290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29" name="구부러진 연결선 28"/>
          <p:cNvCxnSpPr>
            <a:stCxn id="11" idx="1"/>
          </p:cNvCxnSpPr>
          <p:nvPr/>
        </p:nvCxnSpPr>
        <p:spPr>
          <a:xfrm rot="10800000" flipH="1">
            <a:off x="2051720" y="3010744"/>
            <a:ext cx="45976" cy="994321"/>
          </a:xfrm>
          <a:prstGeom prst="curvedConnector4">
            <a:avLst>
              <a:gd name="adj1" fmla="val -497216"/>
              <a:gd name="adj2" fmla="val 6267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321873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79711" y="424780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6079" y="38203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83568" y="4797152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1560" y="52292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GetNode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353393" y="509447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11231" y="558924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660232" y="5269850"/>
            <a:ext cx="1584176" cy="504056"/>
            <a:chOff x="6372200" y="5269850"/>
            <a:chExt cx="1584176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685628" y="577390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6136" y="5842139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2403830" y="51618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0" name="구부러진 연결선 49"/>
          <p:cNvCxnSpPr>
            <a:stCxn id="35" idx="3"/>
            <a:endCxn id="45" idx="1"/>
          </p:cNvCxnSpPr>
          <p:nvPr/>
        </p:nvCxnSpPr>
        <p:spPr>
          <a:xfrm>
            <a:off x="3145481" y="5346504"/>
            <a:ext cx="3514751" cy="1753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97247" y="5337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5971" y="25654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3" name="구부러진 연결선 52"/>
          <p:cNvCxnSpPr>
            <a:stCxn id="18" idx="3"/>
          </p:cNvCxnSpPr>
          <p:nvPr/>
        </p:nvCxnSpPr>
        <p:spPr>
          <a:xfrm>
            <a:off x="2843808" y="2744924"/>
            <a:ext cx="3744416" cy="2786246"/>
          </a:xfrm>
          <a:prstGeom prst="curvedConnector3">
            <a:avLst>
              <a:gd name="adj1" fmla="val 78762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37305" y="53372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20" grpId="0"/>
      <p:bldP spid="22" grpId="0"/>
      <p:bldP spid="23" grpId="0"/>
      <p:bldP spid="23" grpId="1"/>
      <p:bldP spid="24" grpId="0"/>
      <p:bldP spid="25" grpId="0"/>
      <p:bldP spid="26" grpId="0"/>
      <p:bldP spid="27" grpId="0"/>
      <p:bldP spid="28" grpId="0"/>
      <p:bldP spid="30" grpId="0" animBg="1"/>
      <p:bldP spid="31" grpId="0"/>
      <p:bldP spid="32" grpId="0"/>
      <p:bldP spid="34" grpId="0"/>
      <p:bldP spid="34" grpId="1"/>
      <p:bldP spid="35" grpId="0" animBg="1"/>
      <p:bldP spid="35" grpId="1" animBg="1"/>
      <p:bldP spid="36" grpId="0"/>
      <p:bldP spid="36" grpId="1"/>
      <p:bldP spid="47" grpId="0"/>
      <p:bldP spid="48" grpId="0"/>
      <p:bldP spid="49" grpId="0"/>
      <p:bldP spid="49" grpId="1"/>
      <p:bldP spid="51" grpId="0"/>
      <p:bldP spid="52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051720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167662" y="3753036"/>
            <a:ext cx="792088" cy="50405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5724128" y="1628800"/>
            <a:ext cx="0" cy="47525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83768" y="16915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60232" y="169151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66814" y="1153890"/>
            <a:ext cx="180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Push(&amp;top, </a:t>
            </a:r>
            <a:r>
              <a:rPr lang="en-US" altLang="ko-KR" dirty="0" smtClean="0">
                <a:solidFill>
                  <a:srgbClr val="002060"/>
                </a:solidFill>
              </a:rPr>
              <a:t>20</a:t>
            </a:r>
            <a:r>
              <a:rPr lang="en-US" altLang="ko-KR" dirty="0">
                <a:solidFill>
                  <a:srgbClr val="002060"/>
                </a:solidFill>
              </a:rPr>
              <a:t>);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1560" y="2564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051720" y="249289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43382" y="2987660"/>
            <a:ext cx="6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*top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5972" y="25602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683568" y="3501008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1560" y="382039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97696" y="3820398"/>
            <a:ext cx="72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&amp;top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44736" y="382039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94491" y="42478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**top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55156" y="42478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00194" y="3010743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9290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70" name="구부러진 연결선 69"/>
          <p:cNvCxnSpPr>
            <a:stCxn id="42" idx="1"/>
          </p:cNvCxnSpPr>
          <p:nvPr/>
        </p:nvCxnSpPr>
        <p:spPr>
          <a:xfrm rot="10800000" flipH="1">
            <a:off x="2051720" y="3010744"/>
            <a:ext cx="45976" cy="994321"/>
          </a:xfrm>
          <a:prstGeom prst="curvedConnector4">
            <a:avLst>
              <a:gd name="adj1" fmla="val -497216"/>
              <a:gd name="adj2" fmla="val 6267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321873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79711" y="424780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386125" y="38203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3568" y="4797152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1560" y="52292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GetNode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2353393" y="509447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411231" y="558924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6660232" y="5269850"/>
            <a:ext cx="1584176" cy="504056"/>
            <a:chOff x="6372200" y="5269850"/>
            <a:chExt cx="1584176" cy="504056"/>
          </a:xfrm>
        </p:grpSpPr>
        <p:sp>
          <p:nvSpPr>
            <p:cNvPr id="79" name="직사각형 78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685628" y="577390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796136" y="5842139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2403830" y="51618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4" name="구부러진 연결선 83"/>
          <p:cNvCxnSpPr>
            <a:stCxn id="76" idx="3"/>
            <a:endCxn id="90" idx="1"/>
          </p:cNvCxnSpPr>
          <p:nvPr/>
        </p:nvCxnSpPr>
        <p:spPr>
          <a:xfrm flipV="1">
            <a:off x="3145481" y="4072426"/>
            <a:ext cx="3514751" cy="1274078"/>
          </a:xfrm>
          <a:prstGeom prst="curvedConnector3">
            <a:avLst>
              <a:gd name="adj1" fmla="val 59539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97247" y="5337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115971" y="25654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7" name="구부러진 연결선 86"/>
          <p:cNvCxnSpPr>
            <a:stCxn id="59" idx="3"/>
          </p:cNvCxnSpPr>
          <p:nvPr/>
        </p:nvCxnSpPr>
        <p:spPr>
          <a:xfrm>
            <a:off x="2843808" y="2744924"/>
            <a:ext cx="3744416" cy="2786246"/>
          </a:xfrm>
          <a:prstGeom prst="curvedConnector3">
            <a:avLst>
              <a:gd name="adj1" fmla="val 78762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37305" y="53372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6660232" y="3820398"/>
            <a:ext cx="1584176" cy="504056"/>
            <a:chOff x="6372200" y="5269850"/>
            <a:chExt cx="1584176" cy="504056"/>
          </a:xfrm>
        </p:grpSpPr>
        <p:sp>
          <p:nvSpPr>
            <p:cNvPr id="90" name="직사각형 89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685628" y="432445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796136" y="4392687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</a:t>
            </a:r>
            <a:r>
              <a:rPr lang="en-US" altLang="ko-KR" sz="1500" dirty="0" smtClean="0"/>
              <a:t>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94" name="TextBox 93"/>
          <p:cNvSpPr txBox="1"/>
          <p:nvPr/>
        </p:nvSpPr>
        <p:spPr>
          <a:xfrm>
            <a:off x="7697247" y="38877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37305" y="38877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6" name="구부러진 연결선 95"/>
          <p:cNvCxnSpPr>
            <a:stCxn id="59" idx="3"/>
            <a:endCxn id="90" idx="1"/>
          </p:cNvCxnSpPr>
          <p:nvPr/>
        </p:nvCxnSpPr>
        <p:spPr>
          <a:xfrm>
            <a:off x="2843808" y="2744924"/>
            <a:ext cx="3816424" cy="1327502"/>
          </a:xfrm>
          <a:prstGeom prst="curvedConnector3">
            <a:avLst>
              <a:gd name="adj1" fmla="val 72362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502758" y="3887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8" name="구부러진 연결선 97"/>
          <p:cNvCxnSpPr>
            <a:stCxn id="97" idx="3"/>
            <a:endCxn id="79" idx="1"/>
          </p:cNvCxnSpPr>
          <p:nvPr/>
        </p:nvCxnSpPr>
        <p:spPr>
          <a:xfrm flipH="1">
            <a:off x="6660232" y="4072426"/>
            <a:ext cx="1533741" cy="1449452"/>
          </a:xfrm>
          <a:prstGeom prst="curvedConnector5">
            <a:avLst>
              <a:gd name="adj1" fmla="val -14905"/>
              <a:gd name="adj2" fmla="val 47676"/>
              <a:gd name="adj3" fmla="val 114905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0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61" grpId="0"/>
      <p:bldP spid="63" grpId="0"/>
      <p:bldP spid="64" grpId="0"/>
      <p:bldP spid="64" grpId="1"/>
      <p:bldP spid="65" grpId="0"/>
      <p:bldP spid="66" grpId="0"/>
      <p:bldP spid="67" grpId="0"/>
      <p:bldP spid="69" grpId="0"/>
      <p:bldP spid="71" grpId="0" animBg="1"/>
      <p:bldP spid="72" grpId="0"/>
      <p:bldP spid="73" grpId="0"/>
      <p:bldP spid="75" grpId="0"/>
      <p:bldP spid="75" grpId="1"/>
      <p:bldP spid="76" grpId="0" animBg="1"/>
      <p:bldP spid="76" grpId="1" animBg="1"/>
      <p:bldP spid="77" grpId="0"/>
      <p:bldP spid="77" grpId="1"/>
      <p:bldP spid="83" grpId="0"/>
      <p:bldP spid="83" grpId="1"/>
      <p:bldP spid="86" grpId="0"/>
      <p:bldP spid="92" grpId="0"/>
      <p:bldP spid="93" grpId="0"/>
      <p:bldP spid="94" grpId="0"/>
      <p:bldP spid="94" grpId="1"/>
      <p:bldP spid="95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051720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167662" y="3753036"/>
            <a:ext cx="792088" cy="50405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5724128" y="1628800"/>
            <a:ext cx="0" cy="47525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83768" y="16915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60232" y="169151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영역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66814" y="1153890"/>
            <a:ext cx="180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Push(&amp;top, 3</a:t>
            </a:r>
            <a:r>
              <a:rPr lang="en-US" altLang="ko-KR" dirty="0" smtClean="0">
                <a:solidFill>
                  <a:srgbClr val="002060"/>
                </a:solidFill>
              </a:rPr>
              <a:t>0</a:t>
            </a:r>
            <a:r>
              <a:rPr lang="en-US" altLang="ko-KR" dirty="0">
                <a:solidFill>
                  <a:srgbClr val="002060"/>
                </a:solidFill>
              </a:rPr>
              <a:t>);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1560" y="2564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2051720" y="249289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143382" y="2987660"/>
            <a:ext cx="6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*top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5972" y="25602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683568" y="3501008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11560" y="382039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097696" y="3820398"/>
            <a:ext cx="72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&amp;top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344736" y="382039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094491" y="42478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**top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55156" y="42478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00194" y="3010743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179290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114" name="구부러진 연결선 113"/>
          <p:cNvCxnSpPr>
            <a:stCxn id="52" idx="1"/>
          </p:cNvCxnSpPr>
          <p:nvPr/>
        </p:nvCxnSpPr>
        <p:spPr>
          <a:xfrm rot="10800000" flipH="1">
            <a:off x="2051720" y="3010744"/>
            <a:ext cx="45976" cy="994321"/>
          </a:xfrm>
          <a:prstGeom prst="curvedConnector4">
            <a:avLst>
              <a:gd name="adj1" fmla="val -497216"/>
              <a:gd name="adj2" fmla="val 6267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4321873" y="375303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379711" y="424780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386125" y="38203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683568" y="4797152"/>
            <a:ext cx="4896544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11560" y="52292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GetNode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2353393" y="5094476"/>
            <a:ext cx="792088" cy="5040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411231" y="5589240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en-US" altLang="ko-KR" dirty="0" err="1" smtClean="0"/>
              <a:t>tmp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6660232" y="5269850"/>
            <a:ext cx="1584176" cy="504056"/>
            <a:chOff x="6372200" y="5269850"/>
            <a:chExt cx="1584176" cy="504056"/>
          </a:xfrm>
        </p:grpSpPr>
        <p:sp>
          <p:nvSpPr>
            <p:cNvPr id="123" name="직사각형 122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6685628" y="577390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796136" y="5842139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403830" y="51618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8" name="구부러진 연결선 127"/>
          <p:cNvCxnSpPr>
            <a:stCxn id="120" idx="3"/>
            <a:endCxn id="142" idx="1"/>
          </p:cNvCxnSpPr>
          <p:nvPr/>
        </p:nvCxnSpPr>
        <p:spPr>
          <a:xfrm flipV="1">
            <a:off x="3145481" y="2598948"/>
            <a:ext cx="3514751" cy="2747556"/>
          </a:xfrm>
          <a:prstGeom prst="curvedConnector3">
            <a:avLst>
              <a:gd name="adj1" fmla="val 7081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97247" y="5337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5971" y="25654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37305" y="53372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132" name="그룹 131"/>
          <p:cNvGrpSpPr/>
          <p:nvPr/>
        </p:nvGrpSpPr>
        <p:grpSpPr>
          <a:xfrm>
            <a:off x="6660232" y="3820398"/>
            <a:ext cx="1584176" cy="504056"/>
            <a:chOff x="6372200" y="5269850"/>
            <a:chExt cx="1584176" cy="504056"/>
          </a:xfrm>
        </p:grpSpPr>
        <p:sp>
          <p:nvSpPr>
            <p:cNvPr id="133" name="직사각형 132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85628" y="432445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796136" y="4392687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</a:t>
            </a:r>
            <a:r>
              <a:rPr lang="en-US" altLang="ko-KR" sz="1500" dirty="0" smtClean="0"/>
              <a:t>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837305" y="38877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38" name="구부러진 연결선 137"/>
          <p:cNvCxnSpPr>
            <a:stCxn id="103" idx="3"/>
            <a:endCxn id="133" idx="1"/>
          </p:cNvCxnSpPr>
          <p:nvPr/>
        </p:nvCxnSpPr>
        <p:spPr>
          <a:xfrm>
            <a:off x="2843808" y="2744924"/>
            <a:ext cx="3816424" cy="1327502"/>
          </a:xfrm>
          <a:prstGeom prst="curvedConnector3">
            <a:avLst>
              <a:gd name="adj1" fmla="val 72362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502758" y="3887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39" idx="3"/>
            <a:endCxn id="123" idx="1"/>
          </p:cNvCxnSpPr>
          <p:nvPr/>
        </p:nvCxnSpPr>
        <p:spPr>
          <a:xfrm flipH="1">
            <a:off x="6660232" y="4072426"/>
            <a:ext cx="1533741" cy="1449452"/>
          </a:xfrm>
          <a:prstGeom prst="curvedConnector5">
            <a:avLst>
              <a:gd name="adj1" fmla="val -14905"/>
              <a:gd name="adj2" fmla="val 47676"/>
              <a:gd name="adj3" fmla="val 114905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>
            <a:off x="6660232" y="2346920"/>
            <a:ext cx="1584176" cy="504056"/>
            <a:chOff x="6372200" y="5269850"/>
            <a:chExt cx="1584176" cy="504056"/>
          </a:xfrm>
        </p:grpSpPr>
        <p:sp>
          <p:nvSpPr>
            <p:cNvPr id="142" name="직사각형 141"/>
            <p:cNvSpPr/>
            <p:nvPr/>
          </p:nvSpPr>
          <p:spPr>
            <a:xfrm>
              <a:off x="6372200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164288" y="5269850"/>
              <a:ext cx="792088" cy="5040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6685628" y="285097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    *link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5796136" y="2919209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3000</a:t>
            </a:r>
            <a:r>
              <a:rPr lang="ko-KR" altLang="en-US" sz="1500" dirty="0" smtClean="0"/>
              <a:t>번지</a:t>
            </a:r>
            <a:endParaRPr lang="ko-KR" altLang="en-US" sz="15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697247" y="24142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837305" y="241428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502758" y="2414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9" name="구부러진 연결선 148"/>
          <p:cNvCxnSpPr>
            <a:stCxn id="148" idx="3"/>
            <a:endCxn id="133" idx="1"/>
          </p:cNvCxnSpPr>
          <p:nvPr/>
        </p:nvCxnSpPr>
        <p:spPr>
          <a:xfrm flipH="1">
            <a:off x="6660232" y="2598948"/>
            <a:ext cx="1533741" cy="1473478"/>
          </a:xfrm>
          <a:prstGeom prst="curvedConnector5">
            <a:avLst>
              <a:gd name="adj1" fmla="val -14905"/>
              <a:gd name="adj2" fmla="val 47714"/>
              <a:gd name="adj3" fmla="val 114905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103" idx="3"/>
            <a:endCxn id="142" idx="1"/>
          </p:cNvCxnSpPr>
          <p:nvPr/>
        </p:nvCxnSpPr>
        <p:spPr>
          <a:xfrm flipV="1">
            <a:off x="2843808" y="2598948"/>
            <a:ext cx="3816424" cy="14597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105" grpId="0"/>
      <p:bldP spid="107" grpId="0"/>
      <p:bldP spid="108" grpId="0"/>
      <p:bldP spid="108" grpId="1"/>
      <p:bldP spid="109" grpId="0"/>
      <p:bldP spid="110" grpId="0"/>
      <p:bldP spid="111" grpId="0"/>
      <p:bldP spid="113" grpId="0"/>
      <p:bldP spid="115" grpId="0" animBg="1"/>
      <p:bldP spid="116" grpId="0"/>
      <p:bldP spid="117" grpId="0"/>
      <p:bldP spid="119" grpId="0"/>
      <p:bldP spid="119" grpId="1"/>
      <p:bldP spid="120" grpId="0" animBg="1"/>
      <p:bldP spid="120" grpId="1" animBg="1"/>
      <p:bldP spid="121" grpId="0"/>
      <p:bldP spid="121" grpId="1"/>
      <p:bldP spid="127" grpId="0"/>
      <p:bldP spid="127" grpId="1"/>
      <p:bldP spid="130" grpId="0"/>
      <p:bldP spid="144" grpId="0"/>
      <p:bldP spid="145" grpId="0"/>
      <p:bldP spid="146" grpId="0"/>
      <p:bldP spid="146" grpId="1"/>
      <p:bldP spid="147" grpId="0"/>
      <p:bldP spid="14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521</Words>
  <Application>Microsoft Office PowerPoint</Application>
  <PresentationFormat>화면 슬라이드 쇼(4:3)</PresentationFormat>
  <Paragraphs>234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Arial</vt:lpstr>
      <vt:lpstr>맑은 고딕</vt:lpstr>
      <vt:lpstr>나눔명조 ExtraBold</vt:lpstr>
      <vt:lpstr>Wingdings</vt:lpstr>
      <vt:lpstr>나눔스퀘어 ExtraBold</vt:lpstr>
      <vt:lpstr>나눔스퀘어 Bold</vt:lpstr>
      <vt:lpstr>나눔스퀘어</vt:lpstr>
      <vt:lpstr>Office 테마</vt:lpstr>
      <vt:lpstr>PowerPoint 프레젠테이션</vt:lpstr>
      <vt:lpstr>Stack</vt:lpstr>
      <vt:lpstr>Stack</vt:lpstr>
      <vt:lpstr>Stack - ADT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사용자</cp:lastModifiedBy>
  <cp:revision>1285</cp:revision>
  <dcterms:created xsi:type="dcterms:W3CDTF">2018-01-27T18:13:24Z</dcterms:created>
  <dcterms:modified xsi:type="dcterms:W3CDTF">2019-02-20T08:50:43Z</dcterms:modified>
</cp:coreProperties>
</file>