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278" r:id="rId3"/>
    <p:sldId id="357" r:id="rId4"/>
    <p:sldId id="360" r:id="rId5"/>
    <p:sldId id="361" r:id="rId6"/>
    <p:sldId id="359" r:id="rId7"/>
    <p:sldId id="358" r:id="rId8"/>
  </p:sldIdLst>
  <p:sldSz cx="9144000" cy="6858000" type="screen4x3"/>
  <p:notesSz cx="6858000" cy="9144000"/>
  <p:embeddedFontLst>
    <p:embeddedFont>
      <p:font typeface="나눔스퀘어" pitchFamily="50" charset="-127"/>
      <p:regular r:id="rId10"/>
    </p:embeddedFont>
    <p:embeddedFont>
      <p:font typeface="나눔스퀘어 ExtraBold" pitchFamily="50" charset="-127"/>
      <p:bold r:id="rId11"/>
    </p:embeddedFont>
    <p:embeddedFont>
      <p:font typeface="나눔스퀘어 Bold" pitchFamily="50" charset="-127"/>
      <p:bold r:id="rId12"/>
    </p:embeddedFont>
    <p:embeddedFont>
      <p:font typeface="맑은 고딕" pitchFamily="50" charset="-127"/>
      <p:regular r:id="rId13"/>
      <p:bold r:id="rId14"/>
    </p:embeddedFont>
    <p:embeddedFont>
      <p:font typeface="나눔명조 ExtraBold" pitchFamily="18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6311" autoAdjust="0"/>
  </p:normalViewPr>
  <p:slideViewPr>
    <p:cSldViewPr>
      <p:cViewPr>
        <p:scale>
          <a:sx n="66" d="100"/>
          <a:sy n="66" d="100"/>
        </p:scale>
        <p:origin x="-72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7530A-49CE-4408-8EDB-B1F4D78A9A75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E143F05-5739-4F95-AE24-406893B27DF7}">
      <dgm:prSet phldrT="[텍스트]" phldr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1"/>
            </a:solidFill>
            <a:latin typeface="나눔스퀘어 Bold" pitchFamily="50" charset="-127"/>
            <a:ea typeface="나눔스퀘어 Bold" pitchFamily="50" charset="-127"/>
          </a:endParaRPr>
        </a:p>
      </dgm:t>
    </dgm:pt>
    <dgm:pt modelId="{64275D61-710F-4683-A515-BBC6E7C832BF}" type="parTrans" cxnId="{BC1BFD85-7EE5-462B-A9CE-59402E174222}">
      <dgm:prSet/>
      <dgm:spPr/>
      <dgm:t>
        <a:bodyPr/>
        <a:lstStyle/>
        <a:p>
          <a:pPr latinLnBrk="1"/>
          <a:endParaRPr lang="ko-KR" altLang="en-US"/>
        </a:p>
      </dgm:t>
    </dgm:pt>
    <dgm:pt modelId="{6B440597-B74B-4F41-988B-9FA5B772D141}" type="sibTrans" cxnId="{BC1BFD85-7EE5-462B-A9CE-59402E174222}">
      <dgm:prSet/>
      <dgm:spPr/>
      <dgm:t>
        <a:bodyPr/>
        <a:lstStyle/>
        <a:p>
          <a:pPr latinLnBrk="1"/>
          <a:endParaRPr lang="ko-KR" altLang="en-US"/>
        </a:p>
      </dgm:t>
    </dgm:pt>
    <dgm:pt modelId="{C58D3D25-06C9-4689-B9FE-DD4A15AC354D}">
      <dgm:prSet phldrT="[텍스트]" phldr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1"/>
            </a:solidFill>
            <a:latin typeface="나눔스퀘어 Bold" pitchFamily="50" charset="-127"/>
            <a:ea typeface="나눔스퀘어 Bold" pitchFamily="50" charset="-127"/>
          </a:endParaRPr>
        </a:p>
      </dgm:t>
    </dgm:pt>
    <dgm:pt modelId="{BC947636-0CCA-4E53-98B7-1AFE50119B4B}" type="parTrans" cxnId="{FFEDA454-2CAA-4BE5-A10B-BEC65CCFA19E}">
      <dgm:prSet/>
      <dgm:spPr/>
      <dgm:t>
        <a:bodyPr/>
        <a:lstStyle/>
        <a:p>
          <a:pPr latinLnBrk="1"/>
          <a:endParaRPr lang="ko-KR" altLang="en-US"/>
        </a:p>
      </dgm:t>
    </dgm:pt>
    <dgm:pt modelId="{B29EAAEC-704F-4ADA-8B11-F483D1573269}" type="sibTrans" cxnId="{FFEDA454-2CAA-4BE5-A10B-BEC65CCFA19E}">
      <dgm:prSet/>
      <dgm:spPr/>
      <dgm:t>
        <a:bodyPr/>
        <a:lstStyle/>
        <a:p>
          <a:pPr latinLnBrk="1"/>
          <a:endParaRPr lang="ko-KR" altLang="en-US"/>
        </a:p>
      </dgm:t>
    </dgm:pt>
    <dgm:pt modelId="{F172839A-4534-4271-ADDD-2F6A9849A56F}">
      <dgm:prSet phldrT="[텍스트]" phldr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1"/>
            </a:solidFill>
            <a:latin typeface="나눔스퀘어 Bold" pitchFamily="50" charset="-127"/>
            <a:ea typeface="나눔스퀘어 Bold" pitchFamily="50" charset="-127"/>
          </a:endParaRPr>
        </a:p>
      </dgm:t>
    </dgm:pt>
    <dgm:pt modelId="{84E9F14F-9BBC-42E1-9E3D-5F83142A35F0}" type="parTrans" cxnId="{37510A0A-C229-40D6-92BF-7CC0CBDE110C}">
      <dgm:prSet/>
      <dgm:spPr/>
      <dgm:t>
        <a:bodyPr/>
        <a:lstStyle/>
        <a:p>
          <a:pPr latinLnBrk="1"/>
          <a:endParaRPr lang="ko-KR" altLang="en-US"/>
        </a:p>
      </dgm:t>
    </dgm:pt>
    <dgm:pt modelId="{6161FFCC-5154-45D9-836E-E4978D5C3CC9}" type="sibTrans" cxnId="{37510A0A-C229-40D6-92BF-7CC0CBDE110C}">
      <dgm:prSet/>
      <dgm:spPr/>
      <dgm:t>
        <a:bodyPr/>
        <a:lstStyle/>
        <a:p>
          <a:pPr latinLnBrk="1"/>
          <a:endParaRPr lang="ko-KR" altLang="en-US"/>
        </a:p>
      </dgm:t>
    </dgm:pt>
    <dgm:pt modelId="{ED46AB52-AF72-49BB-8988-7ECAAA5B72BB}">
      <dgm:prSet phldrT="[텍스트]" phldr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1"/>
            </a:solidFill>
            <a:latin typeface="나눔스퀘어 Bold" pitchFamily="50" charset="-127"/>
            <a:ea typeface="나눔스퀘어 Bold" pitchFamily="50" charset="-127"/>
          </a:endParaRPr>
        </a:p>
      </dgm:t>
    </dgm:pt>
    <dgm:pt modelId="{A68775FC-BBFA-4BA8-97CF-4AD322F5621C}" type="parTrans" cxnId="{288EA981-B479-4B07-A580-4C38F3908233}">
      <dgm:prSet/>
      <dgm:spPr/>
      <dgm:t>
        <a:bodyPr/>
        <a:lstStyle/>
        <a:p>
          <a:pPr latinLnBrk="1"/>
          <a:endParaRPr lang="ko-KR" altLang="en-US"/>
        </a:p>
      </dgm:t>
    </dgm:pt>
    <dgm:pt modelId="{AE2DF2E6-F0CC-417E-A8AA-D65F0E8F6348}" type="sibTrans" cxnId="{288EA981-B479-4B07-A580-4C38F3908233}">
      <dgm:prSet/>
      <dgm:spPr/>
      <dgm:t>
        <a:bodyPr/>
        <a:lstStyle/>
        <a:p>
          <a:pPr latinLnBrk="1"/>
          <a:endParaRPr lang="ko-KR" altLang="en-US"/>
        </a:p>
      </dgm:t>
    </dgm:pt>
    <dgm:pt modelId="{7144B81F-1566-4DEE-B693-9C8DFEF875DD}" type="pres">
      <dgm:prSet presAssocID="{1C47530A-49CE-4408-8EDB-B1F4D78A9A7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A82988-13BE-409F-9FE3-1DC96A250BEB}" type="pres">
      <dgm:prSet presAssocID="{1C47530A-49CE-4408-8EDB-B1F4D78A9A75}" presName="children" presStyleCnt="0"/>
      <dgm:spPr/>
    </dgm:pt>
    <dgm:pt modelId="{BF84B681-2335-4DB2-A10F-A95EABA5F29C}" type="pres">
      <dgm:prSet presAssocID="{1C47530A-49CE-4408-8EDB-B1F4D78A9A75}" presName="childPlaceholder" presStyleCnt="0"/>
      <dgm:spPr/>
    </dgm:pt>
    <dgm:pt modelId="{AE5B58E9-64DA-4C64-972E-5A6F4F83935D}" type="pres">
      <dgm:prSet presAssocID="{1C47530A-49CE-4408-8EDB-B1F4D78A9A75}" presName="circle" presStyleCnt="0"/>
      <dgm:spPr/>
    </dgm:pt>
    <dgm:pt modelId="{D3903CE5-2771-48EC-A559-D482E28C020A}" type="pres">
      <dgm:prSet presAssocID="{1C47530A-49CE-4408-8EDB-B1F4D78A9A7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B2763D-CE91-4C38-A235-9DBA021CC544}" type="pres">
      <dgm:prSet presAssocID="{1C47530A-49CE-4408-8EDB-B1F4D78A9A7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F005D5-6BA0-4A7F-924E-088564A7B7DD}" type="pres">
      <dgm:prSet presAssocID="{1C47530A-49CE-4408-8EDB-B1F4D78A9A7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40CB0D-0F1D-464B-91F0-CE5A271F4C8C}" type="pres">
      <dgm:prSet presAssocID="{1C47530A-49CE-4408-8EDB-B1F4D78A9A7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D2FCC-9709-4406-8834-D0DB03EF4043}" type="pres">
      <dgm:prSet presAssocID="{1C47530A-49CE-4408-8EDB-B1F4D78A9A75}" presName="quadrantPlaceholder" presStyleCnt="0"/>
      <dgm:spPr/>
    </dgm:pt>
    <dgm:pt modelId="{D8125764-0FC1-478C-8D7B-B4C393CBE48E}" type="pres">
      <dgm:prSet presAssocID="{1C47530A-49CE-4408-8EDB-B1F4D78A9A75}" presName="center1" presStyleLbl="fgShp" presStyleIdx="0" presStyleCnt="2"/>
      <dgm:spPr>
        <a:solidFill>
          <a:schemeClr val="tx1"/>
        </a:solidFill>
      </dgm:spPr>
    </dgm:pt>
    <dgm:pt modelId="{004D6D9B-D61F-456C-8863-414B755A04EF}" type="pres">
      <dgm:prSet presAssocID="{1C47530A-49CE-4408-8EDB-B1F4D78A9A75}" presName="center2" presStyleLbl="fgShp" presStyleIdx="1" presStyleCnt="2"/>
      <dgm:spPr>
        <a:solidFill>
          <a:schemeClr val="tx1"/>
        </a:solidFill>
      </dgm:spPr>
    </dgm:pt>
  </dgm:ptLst>
  <dgm:cxnLst>
    <dgm:cxn modelId="{37510A0A-C229-40D6-92BF-7CC0CBDE110C}" srcId="{1C47530A-49CE-4408-8EDB-B1F4D78A9A75}" destId="{F172839A-4534-4271-ADDD-2F6A9849A56F}" srcOrd="2" destOrd="0" parTransId="{84E9F14F-9BBC-42E1-9E3D-5F83142A35F0}" sibTransId="{6161FFCC-5154-45D9-836E-E4978D5C3CC9}"/>
    <dgm:cxn modelId="{38A1650E-15AF-4C02-A7F7-A5BFC8CD6973}" type="presOf" srcId="{1C47530A-49CE-4408-8EDB-B1F4D78A9A75}" destId="{7144B81F-1566-4DEE-B693-9C8DFEF875DD}" srcOrd="0" destOrd="0" presId="urn:microsoft.com/office/officeart/2005/8/layout/cycle4"/>
    <dgm:cxn modelId="{639FD7D2-BF22-4276-9CBA-FD134C03113E}" type="presOf" srcId="{0E143F05-5739-4F95-AE24-406893B27DF7}" destId="{D3903CE5-2771-48EC-A559-D482E28C020A}" srcOrd="0" destOrd="0" presId="urn:microsoft.com/office/officeart/2005/8/layout/cycle4"/>
    <dgm:cxn modelId="{16B173E4-FD7D-45CB-9528-6EAE5D26B325}" type="presOf" srcId="{C58D3D25-06C9-4689-B9FE-DD4A15AC354D}" destId="{97B2763D-CE91-4C38-A235-9DBA021CC544}" srcOrd="0" destOrd="0" presId="urn:microsoft.com/office/officeart/2005/8/layout/cycle4"/>
    <dgm:cxn modelId="{64A1AC29-EDE7-4C9A-B855-B702A003868D}" type="presOf" srcId="{F172839A-4534-4271-ADDD-2F6A9849A56F}" destId="{7BF005D5-6BA0-4A7F-924E-088564A7B7DD}" srcOrd="0" destOrd="0" presId="urn:microsoft.com/office/officeart/2005/8/layout/cycle4"/>
    <dgm:cxn modelId="{CA595C05-55A6-4F3B-89E3-4EFA9A4008DA}" type="presOf" srcId="{ED46AB52-AF72-49BB-8988-7ECAAA5B72BB}" destId="{8F40CB0D-0F1D-464B-91F0-CE5A271F4C8C}" srcOrd="0" destOrd="0" presId="urn:microsoft.com/office/officeart/2005/8/layout/cycle4"/>
    <dgm:cxn modelId="{BC1BFD85-7EE5-462B-A9CE-59402E174222}" srcId="{1C47530A-49CE-4408-8EDB-B1F4D78A9A75}" destId="{0E143F05-5739-4F95-AE24-406893B27DF7}" srcOrd="0" destOrd="0" parTransId="{64275D61-710F-4683-A515-BBC6E7C832BF}" sibTransId="{6B440597-B74B-4F41-988B-9FA5B772D141}"/>
    <dgm:cxn modelId="{288EA981-B479-4B07-A580-4C38F3908233}" srcId="{1C47530A-49CE-4408-8EDB-B1F4D78A9A75}" destId="{ED46AB52-AF72-49BB-8988-7ECAAA5B72BB}" srcOrd="3" destOrd="0" parTransId="{A68775FC-BBFA-4BA8-97CF-4AD322F5621C}" sibTransId="{AE2DF2E6-F0CC-417E-A8AA-D65F0E8F6348}"/>
    <dgm:cxn modelId="{FFEDA454-2CAA-4BE5-A10B-BEC65CCFA19E}" srcId="{1C47530A-49CE-4408-8EDB-B1F4D78A9A75}" destId="{C58D3D25-06C9-4689-B9FE-DD4A15AC354D}" srcOrd="1" destOrd="0" parTransId="{BC947636-0CCA-4E53-98B7-1AFE50119B4B}" sibTransId="{B29EAAEC-704F-4ADA-8B11-F483D1573269}"/>
    <dgm:cxn modelId="{AAABEF33-B724-4215-8825-2851A97FAABF}" type="presParOf" srcId="{7144B81F-1566-4DEE-B693-9C8DFEF875DD}" destId="{87A82988-13BE-409F-9FE3-1DC96A250BEB}" srcOrd="0" destOrd="0" presId="urn:microsoft.com/office/officeart/2005/8/layout/cycle4"/>
    <dgm:cxn modelId="{9D19FAA5-1531-4149-B883-4493EB0B1933}" type="presParOf" srcId="{87A82988-13BE-409F-9FE3-1DC96A250BEB}" destId="{BF84B681-2335-4DB2-A10F-A95EABA5F29C}" srcOrd="0" destOrd="0" presId="urn:microsoft.com/office/officeart/2005/8/layout/cycle4"/>
    <dgm:cxn modelId="{63CBC6E6-3E04-43A6-894C-1CE73CDAC7D7}" type="presParOf" srcId="{7144B81F-1566-4DEE-B693-9C8DFEF875DD}" destId="{AE5B58E9-64DA-4C64-972E-5A6F4F83935D}" srcOrd="1" destOrd="0" presId="urn:microsoft.com/office/officeart/2005/8/layout/cycle4"/>
    <dgm:cxn modelId="{CC51844C-F2B7-40D0-9D31-F6B65E850462}" type="presParOf" srcId="{AE5B58E9-64DA-4C64-972E-5A6F4F83935D}" destId="{D3903CE5-2771-48EC-A559-D482E28C020A}" srcOrd="0" destOrd="0" presId="urn:microsoft.com/office/officeart/2005/8/layout/cycle4"/>
    <dgm:cxn modelId="{4B7135A1-DF9E-4184-8075-D0821535D442}" type="presParOf" srcId="{AE5B58E9-64DA-4C64-972E-5A6F4F83935D}" destId="{97B2763D-CE91-4C38-A235-9DBA021CC544}" srcOrd="1" destOrd="0" presId="urn:microsoft.com/office/officeart/2005/8/layout/cycle4"/>
    <dgm:cxn modelId="{3BC1FBF0-2A9A-47F8-8642-2EAF6ACE2FF8}" type="presParOf" srcId="{AE5B58E9-64DA-4C64-972E-5A6F4F83935D}" destId="{7BF005D5-6BA0-4A7F-924E-088564A7B7DD}" srcOrd="2" destOrd="0" presId="urn:microsoft.com/office/officeart/2005/8/layout/cycle4"/>
    <dgm:cxn modelId="{7962D162-4131-4D95-8E7C-16B037616DBB}" type="presParOf" srcId="{AE5B58E9-64DA-4C64-972E-5A6F4F83935D}" destId="{8F40CB0D-0F1D-464B-91F0-CE5A271F4C8C}" srcOrd="3" destOrd="0" presId="urn:microsoft.com/office/officeart/2005/8/layout/cycle4"/>
    <dgm:cxn modelId="{36B2D0D7-61AF-47E4-95B6-0F8032E59E14}" type="presParOf" srcId="{AE5B58E9-64DA-4C64-972E-5A6F4F83935D}" destId="{6C6D2FCC-9709-4406-8834-D0DB03EF4043}" srcOrd="4" destOrd="0" presId="urn:microsoft.com/office/officeart/2005/8/layout/cycle4"/>
    <dgm:cxn modelId="{B8341632-6B02-4B15-9FD7-8EEBB7FCEEFC}" type="presParOf" srcId="{7144B81F-1566-4DEE-B693-9C8DFEF875DD}" destId="{D8125764-0FC1-478C-8D7B-B4C393CBE48E}" srcOrd="2" destOrd="0" presId="urn:microsoft.com/office/officeart/2005/8/layout/cycle4"/>
    <dgm:cxn modelId="{B3987FAB-660F-4F07-BCE0-B56F01EDDC5A}" type="presParOf" srcId="{7144B81F-1566-4DEE-B693-9C8DFEF875DD}" destId="{004D6D9B-D61F-456C-8863-414B755A04E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03CE5-2771-48EC-A559-D482E28C020A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 dirty="0">
            <a:solidFill>
              <a:schemeClr val="tx1"/>
            </a:solidFill>
            <a:latin typeface="나눔스퀘어 Bold" pitchFamily="50" charset="-127"/>
            <a:ea typeface="나눔스퀘어 Bold" pitchFamily="50" charset="-127"/>
          </a:endParaRPr>
        </a:p>
      </dsp:txBody>
      <dsp:txXfrm>
        <a:off x="1763056" y="747055"/>
        <a:ext cx="1244304" cy="1244304"/>
      </dsp:txXfrm>
    </dsp:sp>
    <dsp:sp modelId="{97B2763D-CE91-4C38-A235-9DBA021CC544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 dirty="0">
            <a:solidFill>
              <a:schemeClr val="tx1"/>
            </a:solidFill>
            <a:latin typeface="나눔스퀘어 Bold" pitchFamily="50" charset="-127"/>
            <a:ea typeface="나눔스퀘어 Bold" pitchFamily="50" charset="-127"/>
          </a:endParaRPr>
        </a:p>
      </dsp:txBody>
      <dsp:txXfrm rot="-5400000">
        <a:off x="3088640" y="747055"/>
        <a:ext cx="1244304" cy="1244304"/>
      </dsp:txXfrm>
    </dsp:sp>
    <dsp:sp modelId="{7BF005D5-6BA0-4A7F-924E-088564A7B7DD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 dirty="0">
            <a:solidFill>
              <a:schemeClr val="tx1"/>
            </a:solidFill>
            <a:latin typeface="나눔스퀘어 Bold" pitchFamily="50" charset="-127"/>
            <a:ea typeface="나눔스퀘어 Bold" pitchFamily="50" charset="-127"/>
          </a:endParaRPr>
        </a:p>
      </dsp:txBody>
      <dsp:txXfrm rot="10800000">
        <a:off x="3088640" y="2072640"/>
        <a:ext cx="1244304" cy="1244304"/>
      </dsp:txXfrm>
    </dsp:sp>
    <dsp:sp modelId="{8F40CB0D-0F1D-464B-91F0-CE5A271F4C8C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 dirty="0">
            <a:solidFill>
              <a:schemeClr val="tx1"/>
            </a:solidFill>
            <a:latin typeface="나눔스퀘어 Bold" pitchFamily="50" charset="-127"/>
            <a:ea typeface="나눔스퀘어 Bold" pitchFamily="50" charset="-127"/>
          </a:endParaRPr>
        </a:p>
      </dsp:txBody>
      <dsp:txXfrm rot="5400000">
        <a:off x="1763056" y="2072640"/>
        <a:ext cx="1244304" cy="1244304"/>
      </dsp:txXfrm>
    </dsp:sp>
    <dsp:sp modelId="{D8125764-0FC1-478C-8D7B-B4C393CBE48E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D6D9B-D61F-456C-8863-414B755A04EF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132856"/>
            <a:ext cx="3744415" cy="2367118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71781"/>
            <a:ext cx="331369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6600" dirty="0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자료구조</a:t>
            </a:r>
            <a:endParaRPr lang="ko-KR" altLang="en-US" sz="66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326780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14489" y="4002757"/>
            <a:ext cx="33136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vl="0" algn="dist"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Structure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Queue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(Queue)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입구에서는 삽입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(Insert)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또 다른 입구에서는 삭제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(Delete)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수행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FIFO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(First In First Out) 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선입선출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 들어간 데이터가 먼저 나오는 구조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100" y="4221088"/>
            <a:ext cx="2249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&lt; Data 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처리 순서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&gt;</a:t>
            </a:r>
          </a:p>
          <a:p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입력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: 5 -&gt; 6 -&gt; 2</a:t>
            </a:r>
          </a:p>
          <a:p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출력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: 5 -&gt; 6 -&gt; 2 </a:t>
            </a:r>
            <a:endParaRPr lang="ko-KR" altLang="en-US" sz="20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74490" y="3180450"/>
            <a:ext cx="4824670" cy="720100"/>
            <a:chOff x="2118910" y="3056752"/>
            <a:chExt cx="4824670" cy="720100"/>
          </a:xfrm>
        </p:grpSpPr>
        <p:cxnSp>
          <p:nvCxnSpPr>
            <p:cNvPr id="9" name="직선 연결선 8"/>
            <p:cNvCxnSpPr/>
            <p:nvPr/>
          </p:nvCxnSpPr>
          <p:spPr bwMode="auto">
            <a:xfrm>
              <a:off x="2118910" y="30567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2118910" y="37768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직선 연결선 10"/>
          <p:cNvCxnSpPr/>
          <p:nvPr/>
        </p:nvCxnSpPr>
        <p:spPr bwMode="auto">
          <a:xfrm>
            <a:off x="2922580" y="3180450"/>
            <a:ext cx="0" cy="72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4074740" y="3180450"/>
            <a:ext cx="0" cy="72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5298910" y="3180450"/>
            <a:ext cx="0" cy="72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6451070" y="3180450"/>
            <a:ext cx="0" cy="72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42620" y="3309667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Data [5]</a:t>
            </a:r>
            <a:endParaRPr lang="ko-KR" altLang="en-US" sz="2000" dirty="0">
              <a:solidFill>
                <a:srgbClr val="FFC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5674" y="3309667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Data </a:t>
            </a:r>
            <a:r>
              <a:rPr lang="en-US" altLang="ko-KR" sz="2000" dirty="0" smtClean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[6]</a:t>
            </a:r>
            <a:endParaRPr lang="ko-KR" altLang="en-US" sz="2000" dirty="0">
              <a:solidFill>
                <a:srgbClr val="FFC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6504" y="3309667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Data [2</a:t>
            </a:r>
            <a:r>
              <a:rPr lang="en-US" altLang="ko-KR" sz="2000" dirty="0" smtClean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]</a:t>
            </a:r>
            <a:endParaRPr lang="ko-KR" altLang="en-US" sz="2000" dirty="0">
              <a:solidFill>
                <a:srgbClr val="FFC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16706" y="2688602"/>
            <a:ext cx="1745824" cy="851898"/>
            <a:chOff x="661126" y="2433082"/>
            <a:chExt cx="1745824" cy="851898"/>
          </a:xfrm>
        </p:grpSpPr>
        <p:cxnSp>
          <p:nvCxnSpPr>
            <p:cNvPr id="19" name="직선 화살표 연결선 18"/>
            <p:cNvCxnSpPr/>
            <p:nvPr/>
          </p:nvCxnSpPr>
          <p:spPr bwMode="auto">
            <a:xfrm>
              <a:off x="1182780" y="3284980"/>
              <a:ext cx="122417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661126" y="2433082"/>
              <a:ext cx="14013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0" dirty="0" smtClean="0">
                  <a:latin typeface="나눔스퀘어 Bold" pitchFamily="50" charset="-127"/>
                  <a:ea typeface="나눔스퀘어 Bold" pitchFamily="50" charset="-127"/>
                </a:rPr>
                <a:t>입력</a:t>
              </a:r>
              <a:endParaRPr lang="en-US" altLang="ko-KR" sz="2000" b="0" dirty="0" smtClean="0">
                <a:latin typeface="나눔스퀘어 Bold" pitchFamily="50" charset="-127"/>
                <a:ea typeface="나눔스퀘어 Bold" pitchFamily="50" charset="-127"/>
              </a:endParaRPr>
            </a:p>
            <a:p>
              <a:pPr algn="ctr"/>
              <a:r>
                <a:rPr lang="en-US" altLang="ko-KR" sz="2000" b="0" dirty="0" smtClean="0">
                  <a:latin typeface="나눔스퀘어 Bold" pitchFamily="50" charset="-127"/>
                  <a:ea typeface="나눔스퀘어 Bold" pitchFamily="50" charset="-127"/>
                </a:rPr>
                <a:t>(</a:t>
              </a:r>
              <a:r>
                <a:rPr lang="en-US" altLang="ko-KR" sz="2000" dirty="0" err="1">
                  <a:latin typeface="나눔스퀘어 Bold" pitchFamily="50" charset="-127"/>
                  <a:ea typeface="나눔스퀘어 Bold" pitchFamily="50" charset="-127"/>
                </a:rPr>
                <a:t>e</a:t>
              </a:r>
              <a:r>
                <a:rPr lang="en-US" altLang="ko-KR" sz="2000" b="0" dirty="0" err="1" smtClean="0">
                  <a:latin typeface="나눔스퀘어 Bold" pitchFamily="50" charset="-127"/>
                  <a:ea typeface="나눔스퀘어 Bold" pitchFamily="50" charset="-127"/>
                </a:rPr>
                <a:t>nqueue</a:t>
              </a:r>
              <a:r>
                <a:rPr lang="en-US" altLang="ko-KR" sz="2000" b="0" dirty="0" smtClean="0">
                  <a:latin typeface="나눔스퀘어 Bold" pitchFamily="50" charset="-127"/>
                  <a:ea typeface="나눔스퀘어 Bold" pitchFamily="50" charset="-127"/>
                </a:rPr>
                <a:t>)</a:t>
              </a:r>
              <a:endParaRPr lang="ko-KR" altLang="en-US" sz="2000" b="0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883130" y="2688602"/>
            <a:ext cx="1668546" cy="851898"/>
            <a:chOff x="6727550" y="2433082"/>
            <a:chExt cx="1668546" cy="851898"/>
          </a:xfrm>
        </p:grpSpPr>
        <p:cxnSp>
          <p:nvCxnSpPr>
            <p:cNvPr id="22" name="직선 화살표 연결선 21"/>
            <p:cNvCxnSpPr/>
            <p:nvPr/>
          </p:nvCxnSpPr>
          <p:spPr bwMode="auto">
            <a:xfrm>
              <a:off x="6727550" y="3284980"/>
              <a:ext cx="122417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996354" y="2433082"/>
              <a:ext cx="13997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0" dirty="0" smtClean="0">
                  <a:latin typeface="나눔스퀘어 Bold" pitchFamily="50" charset="-127"/>
                  <a:ea typeface="나눔스퀘어 Bold" pitchFamily="50" charset="-127"/>
                </a:rPr>
                <a:t>출력</a:t>
              </a:r>
              <a:endParaRPr lang="en-US" altLang="ko-KR" sz="2000" b="0" dirty="0" smtClean="0">
                <a:latin typeface="나눔스퀘어 Bold" pitchFamily="50" charset="-127"/>
                <a:ea typeface="나눔스퀘어 Bold" pitchFamily="50" charset="-127"/>
              </a:endParaRPr>
            </a:p>
            <a:p>
              <a:pPr algn="ctr"/>
              <a:r>
                <a:rPr lang="en-US" altLang="ko-KR" sz="2000" b="0" dirty="0" smtClean="0">
                  <a:latin typeface="나눔스퀘어 Bold" pitchFamily="50" charset="-127"/>
                  <a:ea typeface="나눔스퀘어 Bold" pitchFamily="50" charset="-127"/>
                </a:rPr>
                <a:t>(</a:t>
              </a:r>
              <a:r>
                <a:rPr lang="en-US" altLang="ko-KR" sz="2000" dirty="0" err="1">
                  <a:latin typeface="나눔스퀘어 Bold" pitchFamily="50" charset="-127"/>
                  <a:ea typeface="나눔스퀘어 Bold" pitchFamily="50" charset="-127"/>
                </a:rPr>
                <a:t>d</a:t>
              </a:r>
              <a:r>
                <a:rPr lang="en-US" altLang="ko-KR" sz="2000" b="0" smtClean="0">
                  <a:latin typeface="나눔스퀘어 Bold" pitchFamily="50" charset="-127"/>
                  <a:ea typeface="나눔스퀘어 Bold" pitchFamily="50" charset="-127"/>
                </a:rPr>
                <a:t>equeue</a:t>
              </a:r>
              <a:r>
                <a:rPr lang="en-US" altLang="ko-KR" sz="2000" b="0" dirty="0" smtClean="0">
                  <a:latin typeface="나눔스퀘어 Bold" pitchFamily="50" charset="-127"/>
                  <a:ea typeface="나눔스퀘어 Bold" pitchFamily="50" charset="-127"/>
                </a:rPr>
                <a:t>)</a:t>
              </a:r>
              <a:endParaRPr lang="ko-KR" altLang="en-US" sz="2000" b="0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488102" y="3972560"/>
            <a:ext cx="841128" cy="772336"/>
            <a:chOff x="5313346" y="3848862"/>
            <a:chExt cx="841128" cy="772336"/>
          </a:xfrm>
        </p:grpSpPr>
        <p:cxnSp>
          <p:nvCxnSpPr>
            <p:cNvPr id="25" name="직선 화살표 연결선 24"/>
            <p:cNvCxnSpPr/>
            <p:nvPr/>
          </p:nvCxnSpPr>
          <p:spPr bwMode="auto">
            <a:xfrm flipV="1">
              <a:off x="5708138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313346" y="4221088"/>
              <a:ext cx="841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Front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535839" y="4816904"/>
            <a:ext cx="742511" cy="772336"/>
            <a:chOff x="3011623" y="3848862"/>
            <a:chExt cx="742511" cy="772336"/>
          </a:xfrm>
        </p:grpSpPr>
        <p:cxnSp>
          <p:nvCxnSpPr>
            <p:cNvPr id="28" name="직선 화살표 연결선 27"/>
            <p:cNvCxnSpPr/>
            <p:nvPr/>
          </p:nvCxnSpPr>
          <p:spPr bwMode="auto">
            <a:xfrm flipV="1">
              <a:off x="3344117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011623" y="4221088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Rear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6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12639 -0.1192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39 -0.11921 L -0.26024 -0.11921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-0.12639 0.0027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39 0.00393 L -0.26024 0.1166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원형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원형 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(Queue)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배열의 마지막 요소를 가리키게 되면 배열의 첫 요소를 가리키도록 하여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배열을 원형과 같은 형태로 사용하는 방식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6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885329" y="590103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000" b="0" dirty="0" err="1" smtClean="0">
                <a:latin typeface="나눔스퀘어 Bold" pitchFamily="50" charset="-127"/>
                <a:ea typeface="나눔스퀘어 Bold" pitchFamily="50" charset="-127"/>
              </a:rPr>
              <a:t>nqueue</a:t>
            </a:r>
            <a:r>
              <a:rPr lang="en-US" altLang="ko-KR" sz="2000" b="0" dirty="0" smtClean="0">
                <a:latin typeface="나눔스퀘어 Bold" pitchFamily="50" charset="-127"/>
                <a:ea typeface="나눔스퀘어 Bold" pitchFamily="50" charset="-127"/>
              </a:rPr>
              <a:t> 7</a:t>
            </a:r>
            <a:endParaRPr lang="ko-KR" altLang="en-US" sz="20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6782" y="5901034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000" b="0" dirty="0" err="1" smtClean="0">
                <a:latin typeface="나눔스퀘어 Bold" pitchFamily="50" charset="-127"/>
                <a:ea typeface="나눔스퀘어 Bold" pitchFamily="50" charset="-127"/>
              </a:rPr>
              <a:t>nqueue</a:t>
            </a:r>
            <a:r>
              <a:rPr lang="en-US" altLang="ko-KR" sz="2000" b="0" dirty="0" smtClean="0">
                <a:latin typeface="나눔스퀘어 Bold" pitchFamily="50" charset="-127"/>
                <a:ea typeface="나눔스퀘어 Bold" pitchFamily="50" charset="-127"/>
              </a:rPr>
              <a:t> 10</a:t>
            </a:r>
            <a:endParaRPr lang="ko-KR" altLang="en-US" sz="20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022265567"/>
              </p:ext>
            </p:extLst>
          </p:nvPr>
        </p:nvGraphicFramePr>
        <p:xfrm>
          <a:off x="1524000" y="12217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원형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5329" y="590103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000" b="0" dirty="0" err="1" smtClean="0">
                <a:latin typeface="나눔스퀘어 Bold" pitchFamily="50" charset="-127"/>
                <a:ea typeface="나눔스퀘어 Bold" pitchFamily="50" charset="-127"/>
              </a:rPr>
              <a:t>nqueue</a:t>
            </a:r>
            <a:r>
              <a:rPr lang="en-US" altLang="ko-KR" sz="2000" b="0" dirty="0" smtClean="0">
                <a:latin typeface="나눔스퀘어 Bold" pitchFamily="50" charset="-127"/>
                <a:ea typeface="나눔스퀘어 Bold" pitchFamily="50" charset="-127"/>
              </a:rPr>
              <a:t> 5</a:t>
            </a:r>
            <a:endParaRPr lang="ko-KR" altLang="en-US" sz="20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6738" y="590103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나눔스퀘어 Bold" pitchFamily="50" charset="-127"/>
                <a:ea typeface="나눔스퀘어 Bold" pitchFamily="50" charset="-127"/>
              </a:rPr>
              <a:t>d</a:t>
            </a:r>
            <a:r>
              <a:rPr lang="en-US" altLang="ko-KR" sz="2000" b="0" dirty="0" err="1" smtClean="0">
                <a:latin typeface="나눔스퀘어 Bold" pitchFamily="50" charset="-127"/>
                <a:ea typeface="나눔스퀘어 Bold" pitchFamily="50" charset="-127"/>
              </a:rPr>
              <a:t>equeue</a:t>
            </a:r>
            <a:endParaRPr lang="ko-KR" altLang="en-US" sz="20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 rot="18900000">
            <a:off x="6731369" y="3995407"/>
            <a:ext cx="841128" cy="772336"/>
            <a:chOff x="5313346" y="3848862"/>
            <a:chExt cx="841128" cy="772336"/>
          </a:xfrm>
        </p:grpSpPr>
        <p:cxnSp>
          <p:nvCxnSpPr>
            <p:cNvPr id="25" name="직선 화살표 연결선 24"/>
            <p:cNvCxnSpPr/>
            <p:nvPr/>
          </p:nvCxnSpPr>
          <p:spPr bwMode="auto">
            <a:xfrm flipV="1">
              <a:off x="5708138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313346" y="4221088"/>
              <a:ext cx="841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Front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18900000">
            <a:off x="6171655" y="4811508"/>
            <a:ext cx="742511" cy="772336"/>
            <a:chOff x="3011623" y="3848862"/>
            <a:chExt cx="742511" cy="772336"/>
          </a:xfrm>
        </p:grpSpPr>
        <p:cxnSp>
          <p:nvCxnSpPr>
            <p:cNvPr id="28" name="직선 화살표 연결선 27"/>
            <p:cNvCxnSpPr/>
            <p:nvPr/>
          </p:nvCxnSpPr>
          <p:spPr bwMode="auto">
            <a:xfrm flipV="1">
              <a:off x="3344117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011623" y="4221088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Rear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56176" y="4152072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0" dirty="0" smtClean="0">
                <a:latin typeface="나눔스퀘어 Bold" pitchFamily="50" charset="-127"/>
                <a:ea typeface="나눔스퀘어 Bold" pitchFamily="50" charset="-127"/>
              </a:rPr>
              <a:t>[0]</a:t>
            </a:r>
            <a:endParaRPr lang="ko-KR" altLang="en-US" sz="20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6176" y="2128198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0" dirty="0" smtClean="0">
                <a:latin typeface="나눔스퀘어 Bold" pitchFamily="50" charset="-127"/>
                <a:ea typeface="나눔스퀘어 Bold" pitchFamily="50" charset="-127"/>
              </a:rPr>
              <a:t>[3]</a:t>
            </a:r>
            <a:endParaRPr lang="ko-KR" altLang="en-US" sz="20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4152072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0" dirty="0" smtClean="0">
                <a:latin typeface="나눔스퀘어 Bold" pitchFamily="50" charset="-127"/>
                <a:ea typeface="나눔스퀘어 Bold" pitchFamily="50" charset="-127"/>
              </a:rPr>
              <a:t>[1]</a:t>
            </a:r>
            <a:endParaRPr lang="ko-KR" altLang="en-US" sz="20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39752" y="2128198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0" dirty="0" smtClean="0">
                <a:latin typeface="나눔스퀘어 Bold" pitchFamily="50" charset="-127"/>
                <a:ea typeface="나눔스퀘어 Bold" pitchFamily="50" charset="-127"/>
              </a:rPr>
              <a:t>[2]</a:t>
            </a:r>
            <a:endParaRPr lang="ko-KR" altLang="en-US" sz="20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2700000">
            <a:off x="2229822" y="4421833"/>
            <a:ext cx="742511" cy="772336"/>
            <a:chOff x="3011623" y="3848862"/>
            <a:chExt cx="742511" cy="772336"/>
          </a:xfrm>
        </p:grpSpPr>
        <p:cxnSp>
          <p:nvCxnSpPr>
            <p:cNvPr id="19" name="직선 화살표 연결선 18"/>
            <p:cNvCxnSpPr/>
            <p:nvPr/>
          </p:nvCxnSpPr>
          <p:spPr bwMode="auto">
            <a:xfrm flipV="1">
              <a:off x="3344117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011623" y="4221088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Rear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83190" y="373081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5</a:t>
            </a:r>
            <a:endParaRPr lang="ko-KR" altLang="en-US" sz="28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 rot="8100000">
            <a:off x="2048772" y="1548073"/>
            <a:ext cx="742511" cy="772336"/>
            <a:chOff x="3011623" y="3848862"/>
            <a:chExt cx="742511" cy="772336"/>
          </a:xfrm>
        </p:grpSpPr>
        <p:cxnSp>
          <p:nvCxnSpPr>
            <p:cNvPr id="36" name="직선 화살표 연결선 35"/>
            <p:cNvCxnSpPr/>
            <p:nvPr/>
          </p:nvCxnSpPr>
          <p:spPr bwMode="auto">
            <a:xfrm flipV="1">
              <a:off x="3344117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011623" y="4221088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Rear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83190" y="218982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7</a:t>
            </a:r>
            <a:endParaRPr lang="ko-KR" altLang="en-US" sz="28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 rot="14400000">
            <a:off x="6223927" y="1527094"/>
            <a:ext cx="742511" cy="772336"/>
            <a:chOff x="3011623" y="3848862"/>
            <a:chExt cx="742511" cy="772336"/>
          </a:xfrm>
        </p:grpSpPr>
        <p:cxnSp>
          <p:nvCxnSpPr>
            <p:cNvPr id="41" name="직선 화살표 연결선 40"/>
            <p:cNvCxnSpPr/>
            <p:nvPr/>
          </p:nvCxnSpPr>
          <p:spPr bwMode="auto">
            <a:xfrm flipV="1">
              <a:off x="3344117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011623" y="4221088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Rear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022820" y="2189826"/>
            <a:ext cx="623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10</a:t>
            </a:r>
            <a:endParaRPr lang="ko-KR" altLang="en-US" sz="28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 rot="2700000">
            <a:off x="2771780" y="4957891"/>
            <a:ext cx="841128" cy="772336"/>
            <a:chOff x="5313346" y="3848862"/>
            <a:chExt cx="841128" cy="772336"/>
          </a:xfrm>
        </p:grpSpPr>
        <p:cxnSp>
          <p:nvCxnSpPr>
            <p:cNvPr id="45" name="직선 화살표 연결선 44"/>
            <p:cNvCxnSpPr/>
            <p:nvPr/>
          </p:nvCxnSpPr>
          <p:spPr bwMode="auto">
            <a:xfrm flipV="1">
              <a:off x="5708138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5313346" y="4221088"/>
              <a:ext cx="841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Front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8100000">
            <a:off x="2613415" y="993798"/>
            <a:ext cx="841128" cy="772336"/>
            <a:chOff x="5313346" y="3848862"/>
            <a:chExt cx="841128" cy="772336"/>
          </a:xfrm>
        </p:grpSpPr>
        <p:cxnSp>
          <p:nvCxnSpPr>
            <p:cNvPr id="51" name="직선 화살표 연결선 50"/>
            <p:cNvCxnSpPr/>
            <p:nvPr/>
          </p:nvCxnSpPr>
          <p:spPr bwMode="auto">
            <a:xfrm flipV="1">
              <a:off x="5708138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313346" y="4221088"/>
              <a:ext cx="841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Front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14400000">
            <a:off x="5770859" y="900742"/>
            <a:ext cx="841128" cy="772336"/>
            <a:chOff x="5313346" y="3848862"/>
            <a:chExt cx="841128" cy="772336"/>
          </a:xfrm>
        </p:grpSpPr>
        <p:cxnSp>
          <p:nvCxnSpPr>
            <p:cNvPr id="54" name="직선 화살표 연결선 53"/>
            <p:cNvCxnSpPr/>
            <p:nvPr/>
          </p:nvCxnSpPr>
          <p:spPr bwMode="auto">
            <a:xfrm flipV="1">
              <a:off x="5708138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5313346" y="4221088"/>
              <a:ext cx="841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FFC000"/>
                  </a:solidFill>
                  <a:latin typeface="나눔스퀘어 Bold" pitchFamily="50" charset="-127"/>
                  <a:ea typeface="나눔스퀘어 Bold" pitchFamily="50" charset="-127"/>
                </a:rPr>
                <a:t>Front</a:t>
              </a:r>
              <a:endParaRPr lang="ko-KR" altLang="en-US" sz="2000" b="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806782" y="588892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000" b="0" dirty="0" err="1" smtClean="0">
                <a:latin typeface="나눔스퀘어 Bold" pitchFamily="50" charset="-127"/>
                <a:ea typeface="나눔스퀘어 Bold" pitchFamily="50" charset="-127"/>
              </a:rPr>
              <a:t>nqueue</a:t>
            </a:r>
            <a:r>
              <a:rPr lang="en-US" altLang="ko-KR" sz="2000" b="0" dirty="0" smtClean="0">
                <a:latin typeface="나눔스퀘어 Bold" pitchFamily="50" charset="-127"/>
                <a:ea typeface="나눔스퀘어 Bold" pitchFamily="50" charset="-127"/>
              </a:rPr>
              <a:t> 12</a:t>
            </a:r>
            <a:endParaRPr lang="ko-KR" altLang="en-US" sz="2000" b="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22820" y="3730813"/>
            <a:ext cx="623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12</a:t>
            </a:r>
            <a:endParaRPr lang="ko-KR" altLang="en-US" sz="2800" b="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5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9" grpId="0"/>
      <p:bldP spid="39" grpId="1"/>
      <p:bldP spid="20" grpId="0"/>
      <p:bldP spid="20" grpId="1"/>
      <p:bldP spid="23" grpId="0"/>
      <p:bldP spid="23" grpId="1"/>
      <p:bldP spid="23" grpId="2"/>
      <p:bldP spid="23" grpId="3"/>
      <p:bldP spid="23" grpId="4"/>
      <p:bldP spid="23" grpId="5"/>
      <p:bldP spid="22" grpId="0"/>
      <p:bldP spid="22" grpId="1"/>
      <p:bldP spid="38" grpId="0"/>
      <p:bldP spid="38" grpId="1"/>
      <p:bldP spid="43" grpId="0"/>
      <p:bldP spid="43" grpId="1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Queue - ADT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init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(Stack*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p_q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큐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초기화를 진행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큐 생성 후 제일 먼저 호출되어야 하는 함수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2392" y="1864079"/>
            <a:ext cx="7696576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index(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인덱스번호를 저장하고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인덱스 번호가 배열의 마지막 인덱스이면 첫 인덱스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인덱스번호를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증가 시켜서 반환하는 함수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2392" y="34399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(Queue*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p_q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data)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큐에 매개변수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저장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2392" y="5552881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peek(Stack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p_stack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저장순서가 가장 앞선 데이터를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반환하지만 삭제하지 않는다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2392" y="4323279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(Queue *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p_q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저장순서가 가장 앞선 데이터를 반환 및 삭제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함수의 호출을 위해서 데이터가 하나 이상 존재해야 함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9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1043275" y="2132856"/>
            <a:ext cx="6993071" cy="1872208"/>
            <a:chOff x="2118910" y="3056752"/>
            <a:chExt cx="4824670" cy="720100"/>
          </a:xfrm>
        </p:grpSpPr>
        <p:cxnSp>
          <p:nvCxnSpPr>
            <p:cNvPr id="113" name="직선 연결선 112"/>
            <p:cNvCxnSpPr/>
            <p:nvPr/>
          </p:nvCxnSpPr>
          <p:spPr bwMode="auto">
            <a:xfrm>
              <a:off x="2118910" y="30567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/>
            <p:cNvCxnSpPr/>
            <p:nvPr/>
          </p:nvCxnSpPr>
          <p:spPr bwMode="auto">
            <a:xfrm>
              <a:off x="2118910" y="37768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TextBox 114"/>
          <p:cNvSpPr txBox="1"/>
          <p:nvPr/>
        </p:nvSpPr>
        <p:spPr>
          <a:xfrm>
            <a:off x="251520" y="2815853"/>
            <a:ext cx="791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 smtClean="0"/>
              <a:t>Front</a:t>
            </a:r>
            <a:endParaRPr lang="ko-KR" altLang="en-US" sz="2000" b="0" dirty="0"/>
          </a:p>
        </p:txBody>
      </p:sp>
      <p:sp>
        <p:nvSpPr>
          <p:cNvPr id="116" name="TextBox 115"/>
          <p:cNvSpPr txBox="1"/>
          <p:nvPr/>
        </p:nvSpPr>
        <p:spPr>
          <a:xfrm>
            <a:off x="8196199" y="2815853"/>
            <a:ext cx="696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Rear</a:t>
            </a:r>
            <a:endParaRPr lang="ko-KR" altLang="en-US" sz="2000" b="0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1463465" y="2780139"/>
            <a:ext cx="1755780" cy="855820"/>
            <a:chOff x="1463465" y="2924155"/>
            <a:chExt cx="1755780" cy="855820"/>
          </a:xfrm>
        </p:grpSpPr>
        <p:sp>
          <p:nvSpPr>
            <p:cNvPr id="118" name="직사각형 117"/>
            <p:cNvSpPr/>
            <p:nvPr/>
          </p:nvSpPr>
          <p:spPr>
            <a:xfrm>
              <a:off x="146346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34135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21687" y="3410643"/>
              <a:ext cx="64472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42152" y="3410643"/>
              <a:ext cx="5469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48838" y="4377298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/>
              <a:t>d</a:t>
            </a:r>
            <a:r>
              <a:rPr lang="en-US" altLang="ko-KR" sz="2000" dirty="0" err="1" smtClean="0"/>
              <a:t>equeue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66691" y="4377298"/>
            <a:ext cx="1356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/>
              <a:t>e</a:t>
            </a:r>
            <a:r>
              <a:rPr lang="en-US" altLang="ko-KR" sz="2000" dirty="0" err="1" smtClean="0"/>
              <a:t>nqueue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4" name="원호 123"/>
          <p:cNvSpPr/>
          <p:nvPr/>
        </p:nvSpPr>
        <p:spPr>
          <a:xfrm rot="422293" flipH="1">
            <a:off x="485333" y="3717032"/>
            <a:ext cx="774299" cy="792088"/>
          </a:xfrm>
          <a:prstGeom prst="arc">
            <a:avLst>
              <a:gd name="adj1" fmla="val 15900267"/>
              <a:gd name="adj2" fmla="val 563573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원호 124"/>
          <p:cNvSpPr/>
          <p:nvPr/>
        </p:nvSpPr>
        <p:spPr>
          <a:xfrm rot="10505577" flipH="1">
            <a:off x="7814958" y="3717031"/>
            <a:ext cx="774299" cy="792088"/>
          </a:xfrm>
          <a:prstGeom prst="arc">
            <a:avLst>
              <a:gd name="adj1" fmla="val 15900267"/>
              <a:gd name="adj2" fmla="val 563573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2915816" y="487856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915816" y="526009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nqueue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915816" y="562943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nqueue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879738" y="487856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equeue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879738" y="526009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equeue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4879738" y="562943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equeue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32" name="직선 화살표 연결선 131"/>
          <p:cNvCxnSpPr>
            <a:stCxn id="115" idx="3"/>
            <a:endCxn id="118" idx="1"/>
          </p:cNvCxnSpPr>
          <p:nvPr/>
        </p:nvCxnSpPr>
        <p:spPr>
          <a:xfrm>
            <a:off x="1043275" y="3015908"/>
            <a:ext cx="42019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77026" y="2831242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34" name="직선 화살표 연결선 133"/>
          <p:cNvCxnSpPr>
            <a:stCxn id="119" idx="3"/>
            <a:endCxn id="116" idx="1"/>
          </p:cNvCxnSpPr>
          <p:nvPr/>
        </p:nvCxnSpPr>
        <p:spPr>
          <a:xfrm>
            <a:off x="3219245" y="3015908"/>
            <a:ext cx="4976954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38" idx="3"/>
            <a:endCxn id="116" idx="1"/>
          </p:cNvCxnSpPr>
          <p:nvPr/>
        </p:nvCxnSpPr>
        <p:spPr>
          <a:xfrm>
            <a:off x="5535692" y="3015908"/>
            <a:ext cx="2660507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3779912" y="2780139"/>
            <a:ext cx="1755780" cy="855820"/>
            <a:chOff x="1463465" y="2924155"/>
            <a:chExt cx="1755780" cy="855820"/>
          </a:xfrm>
        </p:grpSpPr>
        <p:sp>
          <p:nvSpPr>
            <p:cNvPr id="137" name="직사각형 136"/>
            <p:cNvSpPr/>
            <p:nvPr/>
          </p:nvSpPr>
          <p:spPr>
            <a:xfrm>
              <a:off x="146346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34135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21687" y="3410643"/>
              <a:ext cx="64472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42152" y="3410643"/>
              <a:ext cx="5469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cxnSp>
        <p:nvCxnSpPr>
          <p:cNvPr id="141" name="직선 화살표 연결선 140"/>
          <p:cNvCxnSpPr>
            <a:endCxn id="137" idx="1"/>
          </p:cNvCxnSpPr>
          <p:nvPr/>
        </p:nvCxnSpPr>
        <p:spPr>
          <a:xfrm>
            <a:off x="2780299" y="3015908"/>
            <a:ext cx="999613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070279" y="283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6089142" y="2780139"/>
            <a:ext cx="1755780" cy="855820"/>
            <a:chOff x="1463465" y="2924155"/>
            <a:chExt cx="1755780" cy="855820"/>
          </a:xfrm>
        </p:grpSpPr>
        <p:sp>
          <p:nvSpPr>
            <p:cNvPr id="144" name="직사각형 143"/>
            <p:cNvSpPr/>
            <p:nvPr/>
          </p:nvSpPr>
          <p:spPr>
            <a:xfrm>
              <a:off x="146346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34135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21687" y="3410643"/>
              <a:ext cx="64472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542152" y="3410643"/>
              <a:ext cx="5469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cxnSp>
        <p:nvCxnSpPr>
          <p:cNvPr id="148" name="직선 화살표 연결선 147"/>
          <p:cNvCxnSpPr>
            <a:stCxn id="145" idx="3"/>
            <a:endCxn id="116" idx="1"/>
          </p:cNvCxnSpPr>
          <p:nvPr/>
        </p:nvCxnSpPr>
        <p:spPr>
          <a:xfrm>
            <a:off x="7844922" y="3015908"/>
            <a:ext cx="351277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44" idx="1"/>
          </p:cNvCxnSpPr>
          <p:nvPr/>
        </p:nvCxnSpPr>
        <p:spPr>
          <a:xfrm>
            <a:off x="5089529" y="3015908"/>
            <a:ext cx="999613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96635" y="2831242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cxnSp>
        <p:nvCxnSpPr>
          <p:cNvPr id="151" name="직선 화살표 연결선 150"/>
          <p:cNvCxnSpPr>
            <a:stCxn id="115" idx="3"/>
            <a:endCxn id="137" idx="1"/>
          </p:cNvCxnSpPr>
          <p:nvPr/>
        </p:nvCxnSpPr>
        <p:spPr>
          <a:xfrm>
            <a:off x="1043275" y="3015908"/>
            <a:ext cx="273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15" idx="3"/>
            <a:endCxn id="144" idx="1"/>
          </p:cNvCxnSpPr>
          <p:nvPr/>
        </p:nvCxnSpPr>
        <p:spPr>
          <a:xfrm>
            <a:off x="1043275" y="3015908"/>
            <a:ext cx="504586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635896" y="4377298"/>
            <a:ext cx="17924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지역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>
            <a:off x="2277301" y="4754036"/>
            <a:ext cx="4597927" cy="1411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22" grpId="0"/>
      <p:bldP spid="123" grpId="0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3" grpId="0"/>
      <p:bldP spid="133" grpId="1"/>
      <p:bldP spid="142" grpId="0"/>
      <p:bldP spid="142" grpId="1"/>
      <p:bldP spid="150" grpId="0"/>
      <p:bldP spid="150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279</Words>
  <Application>Microsoft Office PowerPoint</Application>
  <PresentationFormat>화면 슬라이드 쇼(4:3)</PresentationFormat>
  <Paragraphs>85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나눔스퀘어</vt:lpstr>
      <vt:lpstr>나눔스퀘어 ExtraBold</vt:lpstr>
      <vt:lpstr>나눔스퀘어 Bold</vt:lpstr>
      <vt:lpstr>맑은 고딕</vt:lpstr>
      <vt:lpstr>Wingdings</vt:lpstr>
      <vt:lpstr>나눔명조 ExtraBold</vt:lpstr>
      <vt:lpstr>Office 테마</vt:lpstr>
      <vt:lpstr>PowerPoint 프레젠테이션</vt:lpstr>
      <vt:lpstr>Queue</vt:lpstr>
      <vt:lpstr>Queue</vt:lpstr>
      <vt:lpstr>원형 Queue</vt:lpstr>
      <vt:lpstr>원형 Queue</vt:lpstr>
      <vt:lpstr>Queue - ADT</vt:lpstr>
      <vt:lpstr>Queue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사용자</cp:lastModifiedBy>
  <cp:revision>1303</cp:revision>
  <dcterms:created xsi:type="dcterms:W3CDTF">2018-01-27T18:13:24Z</dcterms:created>
  <dcterms:modified xsi:type="dcterms:W3CDTF">2019-02-25T09:20:32Z</dcterms:modified>
</cp:coreProperties>
</file>