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278" r:id="rId3"/>
    <p:sldId id="357" r:id="rId4"/>
    <p:sldId id="358" r:id="rId5"/>
    <p:sldId id="359" r:id="rId6"/>
    <p:sldId id="360" r:id="rId7"/>
    <p:sldId id="361" r:id="rId8"/>
  </p:sldIdLst>
  <p:sldSz cx="9144000" cy="6858000" type="screen4x3"/>
  <p:notesSz cx="6858000" cy="9144000"/>
  <p:embeddedFontLst>
    <p:embeddedFont>
      <p:font typeface="나눔스퀘어 Bold" pitchFamily="50" charset="-127"/>
      <p:bold r:id="rId10"/>
    </p:embeddedFont>
    <p:embeddedFont>
      <p:font typeface="나눔명조 ExtraBold" pitchFamily="18" charset="-127"/>
      <p:bold r:id="rId11"/>
    </p:embeddedFont>
    <p:embeddedFont>
      <p:font typeface="나눔스퀘어" pitchFamily="50" charset="-127"/>
      <p:regular r:id="rId12"/>
    </p:embeddedFont>
    <p:embeddedFont>
      <p:font typeface="맑은 고딕" pitchFamily="50" charset="-127"/>
      <p:regular r:id="rId13"/>
      <p:bold r:id="rId14"/>
    </p:embeddedFont>
    <p:embeddedFont>
      <p:font typeface="나눔스퀘어 ExtraBold" pitchFamily="50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6311" autoAdjust="0"/>
  </p:normalViewPr>
  <p:slideViewPr>
    <p:cSldViewPr>
      <p:cViewPr>
        <p:scale>
          <a:sx n="66" d="100"/>
          <a:sy n="66" d="100"/>
        </p:scale>
        <p:origin x="-128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132856"/>
            <a:ext cx="3744415" cy="2367118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71781"/>
            <a:ext cx="331369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6600" dirty="0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자료구조</a:t>
            </a:r>
            <a:endParaRPr lang="ko-KR" altLang="en-US" sz="66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326780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14489" y="4002757"/>
            <a:ext cx="33136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vl="0" algn="dist"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Structure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err="1" smtClean="0"/>
              <a:t>Linklist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493981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(List)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하나의 열로 저장하는 자료구조를 리스트라고 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Arraylist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배열을 기반으로 구현된 리스트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Linklist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동적할당을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기반으로 구현된 리스트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연결리스트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Linklist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삽입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삭제가 보다 용이하다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연속된 메모리 공간이 필요 없다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 제한이 없다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마다 동적으로 공간 확보한다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단점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구현이 어렵다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오류가 발생하기 쉽다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6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err="1" smtClean="0"/>
              <a:t>Linklist</a:t>
            </a:r>
            <a:r>
              <a:rPr lang="en-US" altLang="ko-KR" dirty="0" smtClean="0"/>
              <a:t>-insert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연결리스트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Linklist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구현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t)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(delete),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(add),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(modify)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줄이기 위해 재귀함수를 이용하여 구현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head</a:t>
            </a:r>
            <a:endParaRPr lang="ko-KR" altLang="en-US" sz="2000" b="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593906" y="3360316"/>
            <a:ext cx="2016224" cy="706355"/>
            <a:chOff x="683568" y="3007585"/>
            <a:chExt cx="2016224" cy="1186534"/>
          </a:xfrm>
        </p:grpSpPr>
        <p:sp>
          <p:nvSpPr>
            <p:cNvPr id="33" name="직사각형 32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09737" y="34128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Data1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059182" y="3360316"/>
            <a:ext cx="2016224" cy="706355"/>
            <a:chOff x="683568" y="3007585"/>
            <a:chExt cx="2016224" cy="1186534"/>
          </a:xfrm>
        </p:grpSpPr>
        <p:sp>
          <p:nvSpPr>
            <p:cNvPr id="39" name="직사각형 38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75013" y="341287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Data2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536669" y="3364612"/>
            <a:ext cx="2016224" cy="706355"/>
            <a:chOff x="683568" y="3007585"/>
            <a:chExt cx="2016224" cy="1186534"/>
          </a:xfrm>
        </p:grpSpPr>
        <p:sp>
          <p:nvSpPr>
            <p:cNvPr id="45" name="직사각형 44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652500" y="3417168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Data3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endCxn id="39" idx="1"/>
          </p:cNvCxnSpPr>
          <p:nvPr/>
        </p:nvCxnSpPr>
        <p:spPr bwMode="auto">
          <a:xfrm flipV="1">
            <a:off x="3106074" y="3596085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>
            <a:endCxn id="45" idx="1"/>
          </p:cNvCxnSpPr>
          <p:nvPr/>
        </p:nvCxnSpPr>
        <p:spPr bwMode="auto">
          <a:xfrm flipV="1">
            <a:off x="5571349" y="3600381"/>
            <a:ext cx="965320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827584" y="4484588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7584" y="4917591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7584" y="5352859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2540503" y="3212976"/>
            <a:ext cx="1135333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36229" y="5329543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head</a:t>
            </a:r>
            <a:endParaRPr lang="ko-KR" altLang="en-US" sz="2000" b="0" dirty="0"/>
          </a:p>
        </p:txBody>
      </p:sp>
      <p:sp>
        <p:nvSpPr>
          <p:cNvPr id="58" name="직사각형 57"/>
          <p:cNvSpPr/>
          <p:nvPr/>
        </p:nvSpPr>
        <p:spPr>
          <a:xfrm>
            <a:off x="5005781" y="3216579"/>
            <a:ext cx="1135333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201507" y="533314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head</a:t>
            </a:r>
            <a:endParaRPr lang="ko-KR" altLang="en-US" sz="2000" b="0" dirty="0"/>
          </a:p>
        </p:txBody>
      </p:sp>
      <p:cxnSp>
        <p:nvCxnSpPr>
          <p:cNvPr id="60" name="직선 화살표 연결선 59"/>
          <p:cNvCxnSpPr/>
          <p:nvPr/>
        </p:nvCxnSpPr>
        <p:spPr bwMode="auto">
          <a:xfrm flipH="1" flipV="1">
            <a:off x="3106073" y="4337519"/>
            <a:ext cx="1" cy="973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 flipH="1" flipV="1">
            <a:off x="5580777" y="4307875"/>
            <a:ext cx="1" cy="973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94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43" grpId="0"/>
      <p:bldP spid="49" grpId="0"/>
      <p:bldP spid="53" grpId="0"/>
      <p:bldP spid="54" grpId="0"/>
      <p:bldP spid="55" grpId="0"/>
      <p:bldP spid="56" grpId="0" animBg="1"/>
      <p:bldP spid="57" grpId="0"/>
      <p:bldP spid="58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err="1" smtClean="0"/>
              <a:t>Linklist</a:t>
            </a:r>
            <a:r>
              <a:rPr lang="en-US" altLang="ko-KR" dirty="0" smtClean="0"/>
              <a:t>-delete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연결리스트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Linklist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구현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t)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(delete),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(add),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(modify)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줄이기 위해 재귀함수를 이용하여 구현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h</a:t>
            </a:r>
            <a:r>
              <a:rPr lang="en-US" altLang="ko-KR" sz="2000" dirty="0" smtClean="0"/>
              <a:t>ead</a:t>
            </a:r>
            <a:endParaRPr lang="ko-KR" altLang="en-US" sz="2000" b="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593906" y="3360316"/>
            <a:ext cx="2016224" cy="706355"/>
            <a:chOff x="1593906" y="3360316"/>
            <a:chExt cx="2016224" cy="706355"/>
          </a:xfrm>
        </p:grpSpPr>
        <p:grpSp>
          <p:nvGrpSpPr>
            <p:cNvPr id="64" name="그룹 63"/>
            <p:cNvGrpSpPr/>
            <p:nvPr/>
          </p:nvGrpSpPr>
          <p:grpSpPr>
            <a:xfrm>
              <a:off x="1593906" y="3360316"/>
              <a:ext cx="2016224" cy="706355"/>
              <a:chOff x="683568" y="3007585"/>
              <a:chExt cx="2016224" cy="1186534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709737" y="3412872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Data1</a:t>
              </a:r>
              <a:endParaRPr lang="ko-KR" altLang="en-US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059182" y="3360316"/>
            <a:ext cx="2016224" cy="706355"/>
            <a:chOff x="4059182" y="3360316"/>
            <a:chExt cx="2016224" cy="706355"/>
          </a:xfrm>
        </p:grpSpPr>
        <p:grpSp>
          <p:nvGrpSpPr>
            <p:cNvPr id="71" name="그룹 70"/>
            <p:cNvGrpSpPr/>
            <p:nvPr/>
          </p:nvGrpSpPr>
          <p:grpSpPr>
            <a:xfrm>
              <a:off x="4059182" y="3360316"/>
              <a:ext cx="2016224" cy="706355"/>
              <a:chOff x="683568" y="3007585"/>
              <a:chExt cx="2016224" cy="1186534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175013" y="3412872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Data2</a:t>
              </a:r>
              <a:endParaRPr lang="ko-KR" altLang="en-US" dirty="0"/>
            </a:p>
          </p:txBody>
        </p:sp>
      </p:grpSp>
      <p:cxnSp>
        <p:nvCxnSpPr>
          <p:cNvPr id="77" name="직선 화살표 연결선 76"/>
          <p:cNvCxnSpPr/>
          <p:nvPr/>
        </p:nvCxnSpPr>
        <p:spPr bwMode="auto">
          <a:xfrm flipV="1">
            <a:off x="3106074" y="3565213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27584" y="4484588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27584" y="4917591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27584" y="5352859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18398" y="44845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del(</a:t>
            </a:r>
            <a:r>
              <a:rPr lang="en-US" altLang="ko-KR" dirty="0" err="1" smtClean="0"/>
              <a:t>Data2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118398" y="4917591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del(</a:t>
            </a:r>
            <a:r>
              <a:rPr lang="en-US" altLang="ko-KR" dirty="0" err="1" smtClean="0"/>
              <a:t>Data1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36669" y="3364612"/>
            <a:ext cx="2016224" cy="706355"/>
            <a:chOff x="6536669" y="3364612"/>
            <a:chExt cx="2016224" cy="706355"/>
          </a:xfrm>
        </p:grpSpPr>
        <p:grpSp>
          <p:nvGrpSpPr>
            <p:cNvPr id="85" name="그룹 84"/>
            <p:cNvGrpSpPr/>
            <p:nvPr/>
          </p:nvGrpSpPr>
          <p:grpSpPr>
            <a:xfrm>
              <a:off x="6536669" y="3364612"/>
              <a:ext cx="2016224" cy="706355"/>
              <a:chOff x="683568" y="3007585"/>
              <a:chExt cx="2016224" cy="1186534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652500" y="3417168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Data3</a:t>
              </a:r>
              <a:endParaRPr lang="ko-KR" altLang="en-US" dirty="0"/>
            </a:p>
          </p:txBody>
        </p:sp>
      </p:grpSp>
      <p:cxnSp>
        <p:nvCxnSpPr>
          <p:cNvPr id="91" name="직선 화살표 연결선 90"/>
          <p:cNvCxnSpPr/>
          <p:nvPr/>
        </p:nvCxnSpPr>
        <p:spPr bwMode="auto">
          <a:xfrm flipV="1">
            <a:off x="5568174" y="3568631"/>
            <a:ext cx="965320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직선 화살표 연결선 91"/>
          <p:cNvCxnSpPr/>
          <p:nvPr/>
        </p:nvCxnSpPr>
        <p:spPr bwMode="auto">
          <a:xfrm>
            <a:off x="3106073" y="3566889"/>
            <a:ext cx="3410143" cy="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직선 화살표 연결선 92"/>
          <p:cNvCxnSpPr/>
          <p:nvPr/>
        </p:nvCxnSpPr>
        <p:spPr bwMode="auto">
          <a:xfrm>
            <a:off x="1194769" y="3568253"/>
            <a:ext cx="5328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2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err="1" smtClean="0"/>
              <a:t>Linklist</a:t>
            </a:r>
            <a:r>
              <a:rPr lang="en-US" altLang="ko-KR" dirty="0" smtClean="0"/>
              <a:t>-add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연결리스트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Linklist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구현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t)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(delete),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(add),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(modify)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줄이기 위해 재귀함수를 이용하여 구현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h</a:t>
            </a:r>
            <a:r>
              <a:rPr lang="en-US" altLang="ko-KR" sz="2000" dirty="0" smtClean="0"/>
              <a:t>ead</a:t>
            </a:r>
            <a:endParaRPr lang="ko-KR" altLang="en-US" sz="2000" b="0" dirty="0"/>
          </a:p>
        </p:txBody>
      </p:sp>
      <p:cxnSp>
        <p:nvCxnSpPr>
          <p:cNvPr id="63" name="직선 화살표 연결선 62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761187" y="4484588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61187" y="4917591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61187" y="5352859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</a:t>
            </a:r>
            <a:r>
              <a:rPr lang="en-US" altLang="ko-KR" dirty="0" err="1" smtClean="0"/>
              <a:t>Data3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7751" y="44845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del(</a:t>
            </a:r>
            <a:r>
              <a:rPr lang="en-US" altLang="ko-KR" dirty="0" err="1" smtClean="0"/>
              <a:t>Data2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37751" y="4917591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del(</a:t>
            </a:r>
            <a:r>
              <a:rPr lang="en-US" altLang="ko-KR" dirty="0" err="1" smtClean="0"/>
              <a:t>Data1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1593384" y="3364612"/>
            <a:ext cx="2016224" cy="706355"/>
            <a:chOff x="6536669" y="3364612"/>
            <a:chExt cx="2016224" cy="706355"/>
          </a:xfrm>
        </p:grpSpPr>
        <p:grpSp>
          <p:nvGrpSpPr>
            <p:cNvPr id="70" name="그룹 69"/>
            <p:cNvGrpSpPr/>
            <p:nvPr/>
          </p:nvGrpSpPr>
          <p:grpSpPr>
            <a:xfrm>
              <a:off x="6536669" y="3364612"/>
              <a:ext cx="2016224" cy="706355"/>
              <a:chOff x="683568" y="3007585"/>
              <a:chExt cx="2016224" cy="11865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652500" y="3417168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Data3</a:t>
              </a:r>
              <a:endParaRPr lang="ko-KR" alt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361587" y="448458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dd(</a:t>
            </a:r>
            <a:r>
              <a:rPr lang="en-US" altLang="ko-KR" dirty="0" err="1" smtClean="0"/>
              <a:t>Data3</a:t>
            </a:r>
            <a:r>
              <a:rPr lang="en-US" altLang="ko-KR" dirty="0" smtClean="0"/>
              <a:t>, Data1)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61587" y="491759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dd(</a:t>
            </a:r>
            <a:r>
              <a:rPr lang="en-US" altLang="ko-KR" dirty="0" err="1" smtClean="0"/>
              <a:t>Data3</a:t>
            </a:r>
            <a:r>
              <a:rPr lang="en-US" altLang="ko-KR" dirty="0" smtClean="0"/>
              <a:t>, Data2)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60324" y="3359992"/>
            <a:ext cx="2016224" cy="706355"/>
            <a:chOff x="6536669" y="3364612"/>
            <a:chExt cx="2016224" cy="706355"/>
          </a:xfrm>
        </p:grpSpPr>
        <p:grpSp>
          <p:nvGrpSpPr>
            <p:cNvPr id="79" name="그룹 78"/>
            <p:cNvGrpSpPr/>
            <p:nvPr/>
          </p:nvGrpSpPr>
          <p:grpSpPr>
            <a:xfrm>
              <a:off x="6536669" y="3364612"/>
              <a:ext cx="2016224" cy="706355"/>
              <a:chOff x="683568" y="3007585"/>
              <a:chExt cx="2016224" cy="1186534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6652500" y="3417168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Data1</a:t>
              </a:r>
              <a:endParaRPr lang="ko-KR" altLang="en-US" dirty="0"/>
            </a:p>
          </p:txBody>
        </p:sp>
      </p:grpSp>
      <p:cxnSp>
        <p:nvCxnSpPr>
          <p:cNvPr id="85" name="직선 화살표 연결선 84"/>
          <p:cNvCxnSpPr/>
          <p:nvPr/>
        </p:nvCxnSpPr>
        <p:spPr bwMode="auto">
          <a:xfrm>
            <a:off x="3156948" y="3594214"/>
            <a:ext cx="90337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6" name="그룹 85"/>
          <p:cNvGrpSpPr/>
          <p:nvPr/>
        </p:nvGrpSpPr>
        <p:grpSpPr>
          <a:xfrm>
            <a:off x="4060324" y="3359214"/>
            <a:ext cx="2016224" cy="706355"/>
            <a:chOff x="6536669" y="3364612"/>
            <a:chExt cx="2016224" cy="706355"/>
          </a:xfrm>
        </p:grpSpPr>
        <p:grpSp>
          <p:nvGrpSpPr>
            <p:cNvPr id="87" name="그룹 86"/>
            <p:cNvGrpSpPr/>
            <p:nvPr/>
          </p:nvGrpSpPr>
          <p:grpSpPr>
            <a:xfrm>
              <a:off x="6536669" y="3364612"/>
              <a:ext cx="2016224" cy="706355"/>
              <a:chOff x="683568" y="3007585"/>
              <a:chExt cx="2016224" cy="1186534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652500" y="3417168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Data2</a:t>
              </a:r>
              <a:endParaRPr lang="ko-KR" altLang="en-US" dirty="0"/>
            </a:p>
          </p:txBody>
        </p:sp>
      </p:grpSp>
      <p:cxnSp>
        <p:nvCxnSpPr>
          <p:cNvPr id="93" name="직선 화살표 연결선 92"/>
          <p:cNvCxnSpPr/>
          <p:nvPr/>
        </p:nvCxnSpPr>
        <p:spPr bwMode="auto">
          <a:xfrm>
            <a:off x="5612840" y="3601630"/>
            <a:ext cx="90337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680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26858 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err="1" smtClean="0"/>
              <a:t>Linklist</a:t>
            </a:r>
            <a:r>
              <a:rPr lang="en-US" altLang="ko-KR" dirty="0" smtClean="0"/>
              <a:t>-modify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연결리스트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Linklist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구현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t)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(delete),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(add),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(modify)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줄이기 위해 재귀함수를 이용하여 구현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h</a:t>
            </a:r>
            <a:r>
              <a:rPr lang="en-US" altLang="ko-KR" sz="2000" dirty="0" smtClean="0"/>
              <a:t>ead</a:t>
            </a:r>
            <a:endParaRPr lang="ko-KR" altLang="en-US" sz="2000" b="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593906" y="3360316"/>
            <a:ext cx="2016224" cy="706355"/>
            <a:chOff x="683568" y="3007585"/>
            <a:chExt cx="2016224" cy="1186534"/>
          </a:xfrm>
        </p:grpSpPr>
        <p:sp>
          <p:nvSpPr>
            <p:cNvPr id="64" name="직사각형 63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709737" y="34128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Data3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4059182" y="3360316"/>
            <a:ext cx="2016224" cy="706355"/>
            <a:chOff x="683568" y="3007585"/>
            <a:chExt cx="2016224" cy="1186534"/>
          </a:xfrm>
        </p:grpSpPr>
        <p:sp>
          <p:nvSpPr>
            <p:cNvPr id="70" name="직사각형 69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175013" y="341287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Data2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6536669" y="3364612"/>
            <a:ext cx="2016224" cy="706355"/>
            <a:chOff x="683568" y="3007585"/>
            <a:chExt cx="2016224" cy="1186534"/>
          </a:xfrm>
        </p:grpSpPr>
        <p:sp>
          <p:nvSpPr>
            <p:cNvPr id="76" name="직사각형 75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652500" y="3417168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Data1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endCxn id="70" idx="1"/>
          </p:cNvCxnSpPr>
          <p:nvPr/>
        </p:nvCxnSpPr>
        <p:spPr bwMode="auto">
          <a:xfrm flipV="1">
            <a:off x="3106074" y="3596085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endCxn id="76" idx="1"/>
          </p:cNvCxnSpPr>
          <p:nvPr/>
        </p:nvCxnSpPr>
        <p:spPr bwMode="auto">
          <a:xfrm flipV="1">
            <a:off x="5571349" y="3600381"/>
            <a:ext cx="965320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3097375" y="4941168"/>
            <a:ext cx="241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odify(</a:t>
            </a:r>
            <a:r>
              <a:rPr lang="en-US" altLang="ko-KR" dirty="0" err="1" smtClean="0"/>
              <a:t>Data2</a:t>
            </a:r>
            <a:r>
              <a:rPr lang="en-US" altLang="ko-KR" dirty="0" smtClean="0"/>
              <a:t>, Data4)</a:t>
            </a:r>
            <a:endParaRPr lang="ko-KR" altLang="en-US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2609116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5076056" y="40046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173860" y="3413760"/>
            <a:ext cx="7970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4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286</Words>
  <Application>Microsoft Office PowerPoint</Application>
  <PresentationFormat>화면 슬라이드 쇼(4:3)</PresentationFormat>
  <Paragraphs>96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나눔스퀘어 Bold</vt:lpstr>
      <vt:lpstr>나눔명조 ExtraBold</vt:lpstr>
      <vt:lpstr>나눔스퀘어</vt:lpstr>
      <vt:lpstr>맑은 고딕</vt:lpstr>
      <vt:lpstr>나눔스퀘어 ExtraBold</vt:lpstr>
      <vt:lpstr>Wingdings</vt:lpstr>
      <vt:lpstr>Office 테마</vt:lpstr>
      <vt:lpstr>PowerPoint 프레젠테이션</vt:lpstr>
      <vt:lpstr>Linklist</vt:lpstr>
      <vt:lpstr>List</vt:lpstr>
      <vt:lpstr>Linklist-insert</vt:lpstr>
      <vt:lpstr>Linklist-delete</vt:lpstr>
      <vt:lpstr>Linklist-add</vt:lpstr>
      <vt:lpstr>Linklist-modify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사용자</cp:lastModifiedBy>
  <cp:revision>1325</cp:revision>
  <dcterms:created xsi:type="dcterms:W3CDTF">2018-01-27T18:13:24Z</dcterms:created>
  <dcterms:modified xsi:type="dcterms:W3CDTF">2019-02-27T09:49:37Z</dcterms:modified>
</cp:coreProperties>
</file>