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7" r:id="rId2"/>
    <p:sldId id="278" r:id="rId3"/>
    <p:sldId id="366" r:id="rId4"/>
    <p:sldId id="357" r:id="rId5"/>
    <p:sldId id="367" r:id="rId6"/>
    <p:sldId id="368" r:id="rId7"/>
    <p:sldId id="369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</p:sldIdLst>
  <p:sldSz cx="9144000" cy="6858000" type="screen4x3"/>
  <p:notesSz cx="6858000" cy="9144000"/>
  <p:embeddedFontLst>
    <p:embeddedFont>
      <p:font typeface="나눔명조 ExtraBold" panose="02020603020101020101" pitchFamily="18" charset="-127"/>
      <p:bold r:id="rId18"/>
    </p:embeddedFont>
    <p:embeddedFont>
      <p:font typeface="나눔스퀘어" panose="020B0600000101010101" pitchFamily="50" charset="-127"/>
      <p:regular r:id="rId19"/>
    </p:embeddedFont>
    <p:embeddedFont>
      <p:font typeface="나눔스퀘어 Bold" panose="020B0600000101010101" pitchFamily="50" charset="-127"/>
      <p:bold r:id="rId20"/>
    </p:embeddedFont>
    <p:embeddedFont>
      <p:font typeface="나눔스퀘어 ExtraBold" panose="020B0600000101010101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5047" autoAdjust="0"/>
  </p:normalViewPr>
  <p:slideViewPr>
    <p:cSldViewPr>
      <p:cViewPr varScale="1">
        <p:scale>
          <a:sx n="109" d="100"/>
          <a:sy n="109" d="100"/>
        </p:scale>
        <p:origin x="169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132856"/>
            <a:ext cx="3744415" cy="2367118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914489" y="2771781"/>
            <a:ext cx="3313693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6600" dirty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자료구조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059832" y="2326780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>
                <a:solidFill>
                  <a:srgbClr val="FFC000"/>
                </a:solidFill>
              </a:rPr>
              <a:t>KG</a:t>
            </a:r>
            <a:r>
              <a:rPr lang="ko-KR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914489" y="4002757"/>
            <a:ext cx="33136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vl="0" algn="dist"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Structure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42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2392" y="980728"/>
            <a:ext cx="7696576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 탐색 트리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(Binary Search Tree)</a:t>
            </a:r>
          </a:p>
          <a:p>
            <a:pPr lvl="1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순차적이면서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계층적 구조를 가진 이진 트리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822855" y="227687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26601" y="371703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493424" y="371703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87624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059832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644008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>
            <a:stCxn id="28" idx="2"/>
            <a:endCxn id="29" idx="0"/>
          </p:cNvCxnSpPr>
          <p:nvPr/>
        </p:nvCxnSpPr>
        <p:spPr>
          <a:xfrm flipH="1">
            <a:off x="2630657" y="2748410"/>
            <a:ext cx="1696254" cy="9686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8" idx="2"/>
            <a:endCxn id="30" idx="0"/>
          </p:cNvCxnSpPr>
          <p:nvPr/>
        </p:nvCxnSpPr>
        <p:spPr>
          <a:xfrm>
            <a:off x="4326911" y="2748410"/>
            <a:ext cx="1670569" cy="9686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0" idx="2"/>
            <a:endCxn id="33" idx="0"/>
          </p:cNvCxnSpPr>
          <p:nvPr/>
        </p:nvCxnSpPr>
        <p:spPr>
          <a:xfrm flipH="1">
            <a:off x="5148064" y="4188570"/>
            <a:ext cx="849416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9" idx="2"/>
            <a:endCxn id="31" idx="0"/>
          </p:cNvCxnSpPr>
          <p:nvPr/>
        </p:nvCxnSpPr>
        <p:spPr>
          <a:xfrm flipH="1">
            <a:off x="1691680" y="4188570"/>
            <a:ext cx="938977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9" idx="2"/>
            <a:endCxn id="32" idx="0"/>
          </p:cNvCxnSpPr>
          <p:nvPr/>
        </p:nvCxnSpPr>
        <p:spPr>
          <a:xfrm>
            <a:off x="2630657" y="4188570"/>
            <a:ext cx="933231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372200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/>
          <p:cNvCxnSpPr>
            <a:endCxn id="39" idx="0"/>
          </p:cNvCxnSpPr>
          <p:nvPr/>
        </p:nvCxnSpPr>
        <p:spPr>
          <a:xfrm>
            <a:off x="5997480" y="4188570"/>
            <a:ext cx="878776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47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2392" y="980728"/>
            <a:ext cx="7696576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 탐색 트리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(Binary Search Tree)</a:t>
            </a:r>
          </a:p>
          <a:p>
            <a:pPr lvl="1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자기 자신 보다 낮으면 왼쪽 자식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노드로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연결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자기 자신 보다 높으면 오른쪽 자식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노드로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연결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3419872" y="3037022"/>
            <a:ext cx="2160240" cy="648072"/>
            <a:chOff x="3347864" y="2820998"/>
            <a:chExt cx="2160240" cy="648072"/>
          </a:xfrm>
        </p:grpSpPr>
        <p:sp>
          <p:nvSpPr>
            <p:cNvPr id="18" name="직사각형 17"/>
            <p:cNvSpPr/>
            <p:nvPr/>
          </p:nvSpPr>
          <p:spPr>
            <a:xfrm>
              <a:off x="334786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6794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78802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482400" y="2667690"/>
            <a:ext cx="2052817" cy="369332"/>
            <a:chOff x="3410392" y="2451666"/>
            <a:chExt cx="2052817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4105620" y="2451666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88024" y="2451666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right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10392" y="2451666"/>
              <a:ext cx="52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left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619672" y="4149080"/>
            <a:ext cx="2160240" cy="648072"/>
            <a:chOff x="1403648" y="4221088"/>
            <a:chExt cx="2160240" cy="648072"/>
          </a:xfrm>
        </p:grpSpPr>
        <p:sp>
          <p:nvSpPr>
            <p:cNvPr id="26" name="직사각형 25"/>
            <p:cNvSpPr/>
            <p:nvPr/>
          </p:nvSpPr>
          <p:spPr>
            <a:xfrm>
              <a:off x="140364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2372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4380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292080" y="4149080"/>
            <a:ext cx="2160240" cy="648072"/>
            <a:chOff x="4933581" y="4221088"/>
            <a:chExt cx="2160240" cy="648072"/>
          </a:xfrm>
        </p:grpSpPr>
        <p:sp>
          <p:nvSpPr>
            <p:cNvPr id="43" name="직사각형 42"/>
            <p:cNvSpPr/>
            <p:nvPr/>
          </p:nvSpPr>
          <p:spPr>
            <a:xfrm>
              <a:off x="493358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65366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37374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283968" y="5589240"/>
            <a:ext cx="2160240" cy="648072"/>
            <a:chOff x="1403648" y="4221088"/>
            <a:chExt cx="2160240" cy="648072"/>
          </a:xfrm>
        </p:grpSpPr>
        <p:sp>
          <p:nvSpPr>
            <p:cNvPr id="47" name="직사각형 46"/>
            <p:cNvSpPr/>
            <p:nvPr/>
          </p:nvSpPr>
          <p:spPr>
            <a:xfrm>
              <a:off x="140364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12372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4380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0" name="직선 화살표 연결선 49"/>
          <p:cNvCxnSpPr/>
          <p:nvPr/>
        </p:nvCxnSpPr>
        <p:spPr>
          <a:xfrm flipH="1">
            <a:off x="1616004" y="3361058"/>
            <a:ext cx="2163908" cy="7880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247953" y="3361058"/>
            <a:ext cx="44127" cy="7880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278076" y="4473116"/>
            <a:ext cx="1357092" cy="11161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5576" y="2240206"/>
            <a:ext cx="668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root</a:t>
            </a:r>
            <a:endParaRPr lang="ko-KR" altLang="en-US" sz="2000" b="0" dirty="0"/>
          </a:p>
        </p:txBody>
      </p:sp>
      <p:cxnSp>
        <p:nvCxnSpPr>
          <p:cNvPr id="54" name="구부러진 연결선 53"/>
          <p:cNvCxnSpPr>
            <a:stCxn id="53" idx="3"/>
          </p:cNvCxnSpPr>
          <p:nvPr/>
        </p:nvCxnSpPr>
        <p:spPr>
          <a:xfrm>
            <a:off x="1423900" y="2440261"/>
            <a:ext cx="1995972" cy="596761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278076" y="31833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53230" y="428845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145118" y="572861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542306" y="42884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32240" y="1835532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insert(10)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732240" y="2262704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insert(20)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32240" y="2699628"/>
            <a:ext cx="103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insert(5)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732240" y="3131676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insert(15)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624260" y="31763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064420" y="31833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824060" y="42871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262386" y="42871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490988" y="42931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940886" y="42871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488356" y="57286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34379" y="57286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40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3" grpId="1"/>
      <p:bldP spid="64" grpId="0"/>
      <p:bldP spid="64" grpId="1"/>
      <p:bldP spid="65" grpId="0"/>
      <p:bldP spid="66" grpId="0"/>
      <p:bldP spid="67" grpId="0"/>
      <p:bldP spid="67" grpId="1"/>
      <p:bldP spid="68" grpId="0"/>
      <p:bldP spid="69" grpId="0"/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2392" y="980728"/>
            <a:ext cx="7696576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중위 순회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inOrder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root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기준으로 왼쪽부터 순회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763688" y="2309390"/>
            <a:ext cx="4896544" cy="2775794"/>
            <a:chOff x="-900608" y="2132856"/>
            <a:chExt cx="4896544" cy="2775794"/>
          </a:xfrm>
        </p:grpSpPr>
        <p:sp>
          <p:nvSpPr>
            <p:cNvPr id="72" name="직사각형 71"/>
            <p:cNvSpPr/>
            <p:nvPr/>
          </p:nvSpPr>
          <p:spPr>
            <a:xfrm>
              <a:off x="1305448" y="2132856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-134711" y="3284984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739862" y="3284984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5" name="직선 연결선 74"/>
            <p:cNvCxnSpPr>
              <a:stCxn id="72" idx="2"/>
              <a:endCxn id="73" idx="0"/>
            </p:cNvCxnSpPr>
            <p:nvPr/>
          </p:nvCxnSpPr>
          <p:spPr>
            <a:xfrm flipH="1">
              <a:off x="118754" y="2604394"/>
              <a:ext cx="1440159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직선 연결선 75"/>
            <p:cNvCxnSpPr>
              <a:stCxn id="72" idx="2"/>
              <a:endCxn id="74" idx="0"/>
            </p:cNvCxnSpPr>
            <p:nvPr/>
          </p:nvCxnSpPr>
          <p:spPr>
            <a:xfrm>
              <a:off x="1558913" y="2604394"/>
              <a:ext cx="1434414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7" name="직사각형 76"/>
            <p:cNvSpPr/>
            <p:nvPr/>
          </p:nvSpPr>
          <p:spPr>
            <a:xfrm>
              <a:off x="-900608" y="4437112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D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973965" y="4437112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F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9" name="직선 연결선 78"/>
            <p:cNvCxnSpPr>
              <a:stCxn id="73" idx="2"/>
              <a:endCxn id="77" idx="0"/>
            </p:cNvCxnSpPr>
            <p:nvPr/>
          </p:nvCxnSpPr>
          <p:spPr>
            <a:xfrm flipH="1">
              <a:off x="-647143" y="3756522"/>
              <a:ext cx="765897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직선 연결선 79"/>
            <p:cNvCxnSpPr>
              <a:stCxn id="73" idx="2"/>
              <a:endCxn id="81" idx="0"/>
            </p:cNvCxnSpPr>
            <p:nvPr/>
          </p:nvCxnSpPr>
          <p:spPr>
            <a:xfrm>
              <a:off x="118754" y="3756522"/>
              <a:ext cx="749145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614434" y="4437112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489007" y="4437112"/>
              <a:ext cx="506929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G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83" name="직선 연결선 82"/>
            <p:cNvCxnSpPr>
              <a:stCxn id="74" idx="2"/>
            </p:cNvCxnSpPr>
            <p:nvPr/>
          </p:nvCxnSpPr>
          <p:spPr>
            <a:xfrm flipH="1">
              <a:off x="2227431" y="3756522"/>
              <a:ext cx="765896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4" name="직선 연결선 83"/>
            <p:cNvCxnSpPr>
              <a:stCxn id="74" idx="2"/>
              <a:endCxn id="82" idx="0"/>
            </p:cNvCxnSpPr>
            <p:nvPr/>
          </p:nvCxnSpPr>
          <p:spPr>
            <a:xfrm>
              <a:off x="2993327" y="3756522"/>
              <a:ext cx="749145" cy="680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85" name="직선 화살표 연결선 84"/>
          <p:cNvCxnSpPr/>
          <p:nvPr/>
        </p:nvCxnSpPr>
        <p:spPr>
          <a:xfrm flipH="1">
            <a:off x="2780584" y="2852936"/>
            <a:ext cx="1005075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4572000" y="2827536"/>
            <a:ext cx="1097730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>
            <a:off x="1907704" y="4038600"/>
            <a:ext cx="568796" cy="4723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H="1">
            <a:off x="4867300" y="4036752"/>
            <a:ext cx="568796" cy="4723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403648" y="46647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①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187104" y="35126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②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915816" y="46438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③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635896" y="23604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④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263628" y="46605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⑤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050656" y="35126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⑥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702619" y="5591512"/>
            <a:ext cx="29129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002060"/>
                </a:solidFill>
              </a:rPr>
              <a:t>D  B  E  A  F  C  G</a:t>
            </a:r>
            <a:endParaRPr lang="ko-KR" altLang="en-US" sz="2500" dirty="0">
              <a:solidFill>
                <a:srgbClr val="002060"/>
              </a:solidFill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3059832" y="4005064"/>
            <a:ext cx="512183" cy="49592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>
            <a:off x="1806104" y="3975100"/>
            <a:ext cx="568796" cy="472368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>
            <a:off x="2774837" y="2708920"/>
            <a:ext cx="1005075" cy="504056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617474" y="46647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⑦</a:t>
            </a:r>
          </a:p>
        </p:txBody>
      </p:sp>
      <p:cxnSp>
        <p:nvCxnSpPr>
          <p:cNvPr id="100" name="직선 화살표 연결선 99"/>
          <p:cNvCxnSpPr/>
          <p:nvPr/>
        </p:nvCxnSpPr>
        <p:spPr>
          <a:xfrm flipH="1">
            <a:off x="4766258" y="3975100"/>
            <a:ext cx="568796" cy="472368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>
            <a:off x="5911087" y="4005064"/>
            <a:ext cx="512183" cy="49592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6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2" grpId="0"/>
      <p:bldP spid="93" grpId="0"/>
      <p:bldP spid="94" grpId="0"/>
      <p:bldP spid="95" grpId="0"/>
      <p:bldP spid="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2392" y="980728"/>
            <a:ext cx="7696576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 탐색 트리 삭제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삭제할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노드에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왼쪽 자식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노드만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있는 경우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419872" y="3037022"/>
            <a:ext cx="2160240" cy="648072"/>
            <a:chOff x="3347864" y="2820998"/>
            <a:chExt cx="2160240" cy="648072"/>
          </a:xfrm>
        </p:grpSpPr>
        <p:sp>
          <p:nvSpPr>
            <p:cNvPr id="36" name="직사각형 35"/>
            <p:cNvSpPr/>
            <p:nvPr/>
          </p:nvSpPr>
          <p:spPr>
            <a:xfrm>
              <a:off x="334786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06794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8802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482400" y="2667690"/>
            <a:ext cx="2052817" cy="369332"/>
            <a:chOff x="3410392" y="2451666"/>
            <a:chExt cx="2052817" cy="369332"/>
          </a:xfrm>
        </p:grpSpPr>
        <p:sp>
          <p:nvSpPr>
            <p:cNvPr id="40" name="TextBox 39"/>
            <p:cNvSpPr txBox="1"/>
            <p:nvPr/>
          </p:nvSpPr>
          <p:spPr>
            <a:xfrm>
              <a:off x="4105620" y="2451666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88024" y="2451666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right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10392" y="2451666"/>
              <a:ext cx="52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left</a:t>
              </a:r>
              <a:endParaRPr lang="ko-KR" altLang="en-US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619672" y="4149080"/>
            <a:ext cx="2160240" cy="648072"/>
            <a:chOff x="1403648" y="4221088"/>
            <a:chExt cx="2160240" cy="648072"/>
          </a:xfrm>
        </p:grpSpPr>
        <p:sp>
          <p:nvSpPr>
            <p:cNvPr id="44" name="직사각형 43"/>
            <p:cNvSpPr/>
            <p:nvPr/>
          </p:nvSpPr>
          <p:spPr>
            <a:xfrm>
              <a:off x="140364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12372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4380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292080" y="4149080"/>
            <a:ext cx="2160240" cy="648072"/>
            <a:chOff x="4933581" y="4221088"/>
            <a:chExt cx="2160240" cy="648072"/>
          </a:xfrm>
        </p:grpSpPr>
        <p:sp>
          <p:nvSpPr>
            <p:cNvPr id="48" name="직사각형 47"/>
            <p:cNvSpPr/>
            <p:nvPr/>
          </p:nvSpPr>
          <p:spPr>
            <a:xfrm>
              <a:off x="493358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65366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37374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283968" y="5589240"/>
            <a:ext cx="2160240" cy="648072"/>
            <a:chOff x="1403648" y="4221088"/>
            <a:chExt cx="2160240" cy="648072"/>
          </a:xfrm>
        </p:grpSpPr>
        <p:sp>
          <p:nvSpPr>
            <p:cNvPr id="52" name="직사각형 51"/>
            <p:cNvSpPr/>
            <p:nvPr/>
          </p:nvSpPr>
          <p:spPr>
            <a:xfrm>
              <a:off x="140364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2372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4380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5" name="직선 화살표 연결선 54"/>
          <p:cNvCxnSpPr/>
          <p:nvPr/>
        </p:nvCxnSpPr>
        <p:spPr>
          <a:xfrm flipH="1">
            <a:off x="1616004" y="3361058"/>
            <a:ext cx="2163908" cy="7880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5247953" y="3361058"/>
            <a:ext cx="44127" cy="7880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4278076" y="4473116"/>
            <a:ext cx="1357092" cy="11161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55576" y="2240206"/>
            <a:ext cx="668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root</a:t>
            </a:r>
            <a:endParaRPr lang="ko-KR" altLang="en-US" sz="2000" b="0" dirty="0"/>
          </a:p>
        </p:txBody>
      </p:sp>
      <p:cxnSp>
        <p:nvCxnSpPr>
          <p:cNvPr id="59" name="구부러진 연결선 58"/>
          <p:cNvCxnSpPr>
            <a:stCxn id="58" idx="3"/>
          </p:cNvCxnSpPr>
          <p:nvPr/>
        </p:nvCxnSpPr>
        <p:spPr>
          <a:xfrm>
            <a:off x="1423900" y="2440261"/>
            <a:ext cx="1995972" cy="596761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278076" y="31833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153230" y="428845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145118" y="572861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42306" y="42884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229228" y="3172326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delete(20)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4278076" y="3361058"/>
            <a:ext cx="969877" cy="22281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52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2392" y="980728"/>
            <a:ext cx="7696576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 탐색 트리 삭제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삭제할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노드에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오른쪽 자식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노드만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있는 경우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3419872" y="3037022"/>
            <a:ext cx="2160240" cy="648072"/>
            <a:chOff x="3347864" y="2820998"/>
            <a:chExt cx="2160240" cy="648072"/>
          </a:xfrm>
        </p:grpSpPr>
        <p:sp>
          <p:nvSpPr>
            <p:cNvPr id="67" name="직사각형 66"/>
            <p:cNvSpPr/>
            <p:nvPr/>
          </p:nvSpPr>
          <p:spPr>
            <a:xfrm>
              <a:off x="334786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06794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78802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482400" y="2667690"/>
            <a:ext cx="2052817" cy="369332"/>
            <a:chOff x="3410392" y="2451666"/>
            <a:chExt cx="2052817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105620" y="2451666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88024" y="2451666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right</a:t>
              </a:r>
              <a:endParaRPr lang="ko-KR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10392" y="2451666"/>
              <a:ext cx="52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left</a:t>
              </a:r>
              <a:endParaRPr lang="ko-KR" altLang="en-US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619672" y="4149080"/>
            <a:ext cx="2160240" cy="648072"/>
            <a:chOff x="1403648" y="4221088"/>
            <a:chExt cx="2160240" cy="648072"/>
          </a:xfrm>
        </p:grpSpPr>
        <p:sp>
          <p:nvSpPr>
            <p:cNvPr id="75" name="직사각형 74"/>
            <p:cNvSpPr/>
            <p:nvPr/>
          </p:nvSpPr>
          <p:spPr>
            <a:xfrm>
              <a:off x="140364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12372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84380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292080" y="4149080"/>
            <a:ext cx="2160240" cy="648072"/>
            <a:chOff x="4933581" y="4221088"/>
            <a:chExt cx="2160240" cy="648072"/>
          </a:xfrm>
        </p:grpSpPr>
        <p:sp>
          <p:nvSpPr>
            <p:cNvPr id="79" name="직사각형 78"/>
            <p:cNvSpPr/>
            <p:nvPr/>
          </p:nvSpPr>
          <p:spPr>
            <a:xfrm>
              <a:off x="493358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65366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373741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6156176" y="5373216"/>
            <a:ext cx="2160240" cy="648072"/>
            <a:chOff x="1403648" y="4221088"/>
            <a:chExt cx="2160240" cy="648072"/>
          </a:xfrm>
        </p:grpSpPr>
        <p:sp>
          <p:nvSpPr>
            <p:cNvPr id="83" name="직사각형 82"/>
            <p:cNvSpPr/>
            <p:nvPr/>
          </p:nvSpPr>
          <p:spPr>
            <a:xfrm>
              <a:off x="140364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12372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843808" y="422108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6" name="직선 화살표 연결선 85"/>
          <p:cNvCxnSpPr/>
          <p:nvPr/>
        </p:nvCxnSpPr>
        <p:spPr>
          <a:xfrm flipH="1">
            <a:off x="1616004" y="3361058"/>
            <a:ext cx="2163908" cy="7880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5247953" y="3361058"/>
            <a:ext cx="44127" cy="7880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endCxn id="84" idx="0"/>
          </p:cNvCxnSpPr>
          <p:nvPr/>
        </p:nvCxnSpPr>
        <p:spPr>
          <a:xfrm>
            <a:off x="7144743" y="4473116"/>
            <a:ext cx="91553" cy="9001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55576" y="2240206"/>
            <a:ext cx="668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root</a:t>
            </a:r>
            <a:endParaRPr lang="ko-KR" altLang="en-US" sz="2000" b="0" dirty="0"/>
          </a:p>
        </p:txBody>
      </p:sp>
      <p:cxnSp>
        <p:nvCxnSpPr>
          <p:cNvPr id="90" name="구부러진 연결선 89"/>
          <p:cNvCxnSpPr>
            <a:stCxn id="89" idx="3"/>
          </p:cNvCxnSpPr>
          <p:nvPr/>
        </p:nvCxnSpPr>
        <p:spPr>
          <a:xfrm>
            <a:off x="1423900" y="2440261"/>
            <a:ext cx="1995972" cy="596761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278076" y="31833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153230" y="428845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017326" y="55125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542306" y="42884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229228" y="3172326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delete(20)</a:t>
            </a:r>
          </a:p>
        </p:txBody>
      </p:sp>
      <p:cxnSp>
        <p:nvCxnSpPr>
          <p:cNvPr id="96" name="직선 화살표 연결선 95"/>
          <p:cNvCxnSpPr>
            <a:endCxn id="84" idx="0"/>
          </p:cNvCxnSpPr>
          <p:nvPr/>
        </p:nvCxnSpPr>
        <p:spPr>
          <a:xfrm>
            <a:off x="5247954" y="3361058"/>
            <a:ext cx="1988342" cy="20121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18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2392" y="980728"/>
            <a:ext cx="7696576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 탐색 트리 삭제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삭제할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노드에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왼쪽과 오른쪽 자식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노드가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있는 경우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5616" y="2204864"/>
            <a:ext cx="668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root</a:t>
            </a:r>
            <a:endParaRPr lang="ko-KR" altLang="en-US" sz="2000" b="0" dirty="0"/>
          </a:p>
        </p:txBody>
      </p:sp>
      <p:cxnSp>
        <p:nvCxnSpPr>
          <p:cNvPr id="36" name="구부러진 연결선 35"/>
          <p:cNvCxnSpPr>
            <a:stCxn id="35" idx="3"/>
          </p:cNvCxnSpPr>
          <p:nvPr/>
        </p:nvCxnSpPr>
        <p:spPr>
          <a:xfrm>
            <a:off x="1783940" y="2404919"/>
            <a:ext cx="987860" cy="596761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798785" y="2802089"/>
            <a:ext cx="1440160" cy="399182"/>
            <a:chOff x="1934689" y="2725353"/>
            <a:chExt cx="1440160" cy="399182"/>
          </a:xfrm>
        </p:grpSpPr>
        <p:grpSp>
          <p:nvGrpSpPr>
            <p:cNvPr id="38" name="그룹 37"/>
            <p:cNvGrpSpPr/>
            <p:nvPr/>
          </p:nvGrpSpPr>
          <p:grpSpPr>
            <a:xfrm>
              <a:off x="1934689" y="2725353"/>
              <a:ext cx="1440160" cy="399182"/>
              <a:chOff x="3347864" y="2820998"/>
              <a:chExt cx="2160240" cy="648072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334786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406794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78802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444763" y="274623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665782" y="2785656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delete(20)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3998918" y="3001680"/>
            <a:ext cx="240026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3518864" y="3656417"/>
            <a:ext cx="1440160" cy="399182"/>
            <a:chOff x="3347864" y="2820998"/>
            <a:chExt cx="2160240" cy="648072"/>
          </a:xfrm>
        </p:grpSpPr>
        <p:sp>
          <p:nvSpPr>
            <p:cNvPr id="46" name="직사각형 45"/>
            <p:cNvSpPr/>
            <p:nvPr/>
          </p:nvSpPr>
          <p:spPr>
            <a:xfrm>
              <a:off x="334786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06794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78802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028938" y="36773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2558757" y="4462185"/>
            <a:ext cx="1440160" cy="399182"/>
            <a:chOff x="1934689" y="2725353"/>
            <a:chExt cx="1440160" cy="399182"/>
          </a:xfrm>
        </p:grpSpPr>
        <p:grpSp>
          <p:nvGrpSpPr>
            <p:cNvPr id="51" name="그룹 50"/>
            <p:cNvGrpSpPr/>
            <p:nvPr/>
          </p:nvGrpSpPr>
          <p:grpSpPr>
            <a:xfrm>
              <a:off x="1934689" y="2725353"/>
              <a:ext cx="1440160" cy="399182"/>
              <a:chOff x="3347864" y="2820998"/>
              <a:chExt cx="2160240" cy="648072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334786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406794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478802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444763" y="274623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15</a:t>
              </a:r>
              <a:endParaRPr lang="ko-KR" altLang="en-US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478970" y="4462185"/>
            <a:ext cx="1440160" cy="399182"/>
            <a:chOff x="1934689" y="2725353"/>
            <a:chExt cx="1440160" cy="399182"/>
          </a:xfrm>
        </p:grpSpPr>
        <p:grpSp>
          <p:nvGrpSpPr>
            <p:cNvPr id="57" name="그룹 56"/>
            <p:cNvGrpSpPr/>
            <p:nvPr/>
          </p:nvGrpSpPr>
          <p:grpSpPr>
            <a:xfrm>
              <a:off x="1934689" y="2725353"/>
              <a:ext cx="1440160" cy="399182"/>
              <a:chOff x="3347864" y="2820998"/>
              <a:chExt cx="2160240" cy="648072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334786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406794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4788024" y="2820998"/>
                <a:ext cx="720080" cy="64807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444763" y="274623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</p:grpSp>
      <p:cxnSp>
        <p:nvCxnSpPr>
          <p:cNvPr id="62" name="직선 화살표 연결선 61"/>
          <p:cNvCxnSpPr/>
          <p:nvPr/>
        </p:nvCxnSpPr>
        <p:spPr>
          <a:xfrm>
            <a:off x="4718996" y="3833293"/>
            <a:ext cx="480053" cy="6105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3308859" y="3833293"/>
            <a:ext cx="450031" cy="6105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3635896" y="5310843"/>
            <a:ext cx="1440160" cy="399182"/>
            <a:chOff x="3347864" y="2820998"/>
            <a:chExt cx="2160240" cy="648072"/>
          </a:xfrm>
        </p:grpSpPr>
        <p:sp>
          <p:nvSpPr>
            <p:cNvPr id="65" name="직사각형 64"/>
            <p:cNvSpPr/>
            <p:nvPr/>
          </p:nvSpPr>
          <p:spPr>
            <a:xfrm>
              <a:off x="334786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06794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788024" y="2820998"/>
              <a:ext cx="720080" cy="648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145970" y="53317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100" name="직선 화살표 연결선 99"/>
          <p:cNvCxnSpPr/>
          <p:nvPr/>
        </p:nvCxnSpPr>
        <p:spPr>
          <a:xfrm flipH="1">
            <a:off x="4355975" y="4651331"/>
            <a:ext cx="350931" cy="6166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128347" y="3141050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minNode</a:t>
            </a:r>
            <a:r>
              <a:rPr lang="en-US" altLang="ko-KR" dirty="0"/>
              <a:t>(right)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4347011" y="4387762"/>
            <a:ext cx="1692278" cy="542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3500872" y="5235906"/>
            <a:ext cx="1692278" cy="542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6948264" y="436054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tmp</a:t>
            </a:r>
            <a:endParaRPr lang="ko-KR" altLang="en-US" dirty="0"/>
          </a:p>
        </p:txBody>
      </p:sp>
      <p:cxnSp>
        <p:nvCxnSpPr>
          <p:cNvPr id="105" name="구부러진 연결선 104"/>
          <p:cNvCxnSpPr>
            <a:stCxn id="104" idx="1"/>
          </p:cNvCxnSpPr>
          <p:nvPr/>
        </p:nvCxnSpPr>
        <p:spPr>
          <a:xfrm rot="10800000" flipV="1">
            <a:off x="5205320" y="4545206"/>
            <a:ext cx="1742944" cy="103390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 flipH="1" flipV="1">
            <a:off x="4238944" y="3925862"/>
            <a:ext cx="122930" cy="15893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028938" y="36773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5704411" y="3499349"/>
            <a:ext cx="210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delete(</a:t>
            </a:r>
            <a:r>
              <a:rPr lang="en-US" altLang="ko-KR" dirty="0" err="1"/>
              <a:t>tmp</a:t>
            </a:r>
            <a:r>
              <a:rPr lang="en-US" altLang="ko-KR" dirty="0"/>
              <a:t>-&gt;data)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3382141" y="3578323"/>
            <a:ext cx="1692278" cy="542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3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9" grpId="0"/>
      <p:bldP spid="99" grpId="0"/>
      <p:bldP spid="101" grpId="0"/>
      <p:bldP spid="102" grpId="0" animBg="1"/>
      <p:bldP spid="102" grpId="1" animBg="1"/>
      <p:bldP spid="103" grpId="0" animBg="1"/>
      <p:bldP spid="103" grpId="1" animBg="1"/>
      <p:bldP spid="104" grpId="0"/>
      <p:bldP spid="104" grpId="1"/>
      <p:bldP spid="107" grpId="0"/>
      <p:bldP spid="108" grpId="0"/>
      <p:bldP spid="109" grpId="0" animBg="1"/>
      <p:bldP spid="10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en-US" altLang="ko-KR" sz="2800" dirty="0"/>
              <a:t>Tree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742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2392" y="980728"/>
            <a:ext cx="7696576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(Tree)</a:t>
            </a:r>
          </a:p>
          <a:p>
            <a:pPr lvl="1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나무의 형태를 모방한 계층적 구조를 가진 자료구조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C:\아이티뱅크\자료구조\10월 주말 자료구조\7일\트리용도\linux-filesyste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89" y="1765558"/>
            <a:ext cx="5480892" cy="25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아이티뱅크\자료구조\10월 주말 자료구조\7일\트리용도\winlayoutbig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08" y="4437112"/>
            <a:ext cx="5229068" cy="194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75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2392" y="980728"/>
            <a:ext cx="7696576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(Tree)</a:t>
            </a:r>
          </a:p>
          <a:p>
            <a:pPr lvl="1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나무의 형태를 모방한 계층적 구조를 가진 자료구조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67544" y="2402309"/>
            <a:ext cx="6552728" cy="3456384"/>
            <a:chOff x="467544" y="2132856"/>
            <a:chExt cx="6552728" cy="3456384"/>
          </a:xfrm>
        </p:grpSpPr>
        <p:sp>
          <p:nvSpPr>
            <p:cNvPr id="68" name="직사각형 67"/>
            <p:cNvSpPr/>
            <p:nvPr/>
          </p:nvSpPr>
          <p:spPr>
            <a:xfrm>
              <a:off x="3534823" y="2132856"/>
              <a:ext cx="1008112" cy="47153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694553" y="3573016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349408" y="3573016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67544" y="5117702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915816" y="5117702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91680" y="5117702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534823" y="3573016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012160" y="5103763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788024" y="5103763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직선 연결선 76"/>
            <p:cNvCxnSpPr>
              <a:stCxn id="68" idx="2"/>
              <a:endCxn id="74" idx="0"/>
            </p:cNvCxnSpPr>
            <p:nvPr/>
          </p:nvCxnSpPr>
          <p:spPr>
            <a:xfrm>
              <a:off x="4038879" y="2604394"/>
              <a:ext cx="0" cy="96862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8" idx="2"/>
              <a:endCxn id="69" idx="0"/>
            </p:cNvCxnSpPr>
            <p:nvPr/>
          </p:nvCxnSpPr>
          <p:spPr>
            <a:xfrm flipH="1">
              <a:off x="2198609" y="2604394"/>
              <a:ext cx="1840270" cy="96862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8" idx="2"/>
              <a:endCxn id="70" idx="0"/>
            </p:cNvCxnSpPr>
            <p:nvPr/>
          </p:nvCxnSpPr>
          <p:spPr>
            <a:xfrm>
              <a:off x="4038879" y="2604394"/>
              <a:ext cx="1814585" cy="96862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70" idx="2"/>
              <a:endCxn id="75" idx="0"/>
            </p:cNvCxnSpPr>
            <p:nvPr/>
          </p:nvCxnSpPr>
          <p:spPr>
            <a:xfrm>
              <a:off x="5853464" y="4044554"/>
              <a:ext cx="662752" cy="105920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70" idx="2"/>
              <a:endCxn id="76" idx="0"/>
            </p:cNvCxnSpPr>
            <p:nvPr/>
          </p:nvCxnSpPr>
          <p:spPr>
            <a:xfrm flipH="1">
              <a:off x="5292080" y="4044554"/>
              <a:ext cx="561384" cy="105920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69" idx="2"/>
              <a:endCxn id="71" idx="0"/>
            </p:cNvCxnSpPr>
            <p:nvPr/>
          </p:nvCxnSpPr>
          <p:spPr>
            <a:xfrm flipH="1">
              <a:off x="971600" y="4044554"/>
              <a:ext cx="1227009" cy="107314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69" idx="2"/>
              <a:endCxn id="73" idx="0"/>
            </p:cNvCxnSpPr>
            <p:nvPr/>
          </p:nvCxnSpPr>
          <p:spPr>
            <a:xfrm flipH="1">
              <a:off x="2195736" y="4044554"/>
              <a:ext cx="2873" cy="107314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69" idx="2"/>
              <a:endCxn id="72" idx="0"/>
            </p:cNvCxnSpPr>
            <p:nvPr/>
          </p:nvCxnSpPr>
          <p:spPr>
            <a:xfrm>
              <a:off x="2198609" y="4044554"/>
              <a:ext cx="1221263" cy="107314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그룹 84"/>
          <p:cNvGrpSpPr/>
          <p:nvPr/>
        </p:nvGrpSpPr>
        <p:grpSpPr>
          <a:xfrm>
            <a:off x="4542935" y="2465025"/>
            <a:ext cx="2658394" cy="369332"/>
            <a:chOff x="4542935" y="2465025"/>
            <a:chExt cx="2658394" cy="369332"/>
          </a:xfrm>
        </p:grpSpPr>
        <p:cxnSp>
          <p:nvCxnSpPr>
            <p:cNvPr id="86" name="직선 화살표 연결선 85"/>
            <p:cNvCxnSpPr>
              <a:stCxn id="68" idx="3"/>
              <a:endCxn id="87" idx="1"/>
            </p:cNvCxnSpPr>
            <p:nvPr/>
          </p:nvCxnSpPr>
          <p:spPr>
            <a:xfrm>
              <a:off x="4542935" y="2638078"/>
              <a:ext cx="1325209" cy="11613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868144" y="2465025"/>
              <a:ext cx="1333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Root Node</a:t>
              </a:r>
              <a:endParaRPr lang="ko-KR" alt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658005" y="203297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Node</a:t>
            </a:r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7020272" y="5282629"/>
            <a:ext cx="1894877" cy="646331"/>
            <a:chOff x="7020272" y="5282629"/>
            <a:chExt cx="1894878" cy="646331"/>
          </a:xfrm>
        </p:grpSpPr>
        <p:cxnSp>
          <p:nvCxnSpPr>
            <p:cNvPr id="90" name="직선 화살표 연결선 89"/>
            <p:cNvCxnSpPr>
              <a:stCxn id="75" idx="3"/>
              <a:endCxn id="91" idx="1"/>
            </p:cNvCxnSpPr>
            <p:nvPr/>
          </p:nvCxnSpPr>
          <p:spPr>
            <a:xfrm flipV="1">
              <a:off x="7020272" y="5605795"/>
              <a:ext cx="530401" cy="319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550673" y="5282629"/>
              <a:ext cx="13644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Leap Node</a:t>
              </a:r>
            </a:p>
            <a:p>
              <a:r>
                <a:rPr lang="en-US" altLang="ko-KR" dirty="0"/>
                <a:t>(</a:t>
              </a:r>
              <a:r>
                <a:rPr lang="ko-KR" altLang="en-US" dirty="0"/>
                <a:t>말단</a:t>
              </a:r>
              <a:r>
                <a:rPr lang="en-US" altLang="ko-KR" dirty="0"/>
                <a:t>Node)</a:t>
              </a:r>
              <a:endParaRPr lang="ko-KR" altLang="en-US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1419892" y="3573016"/>
            <a:ext cx="7228427" cy="945396"/>
            <a:chOff x="1419892" y="3605540"/>
            <a:chExt cx="7228429" cy="945396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1419892" y="3605540"/>
              <a:ext cx="5312347" cy="945396"/>
            </a:xfrm>
            <a:prstGeom prst="roundRect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화살표 연결선 93"/>
            <p:cNvCxnSpPr>
              <a:stCxn id="93" idx="3"/>
              <a:endCxn id="95" idx="1"/>
            </p:cNvCxnSpPr>
            <p:nvPr/>
          </p:nvCxnSpPr>
          <p:spPr>
            <a:xfrm>
              <a:off x="6732239" y="4078238"/>
              <a:ext cx="61091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343156" y="3893572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형제</a:t>
              </a:r>
              <a:r>
                <a:rPr lang="en-US" altLang="ko-KR" dirty="0"/>
                <a:t> Node</a:t>
              </a:r>
              <a:endParaRPr lang="ko-KR" altLang="en-US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7236296" y="2937723"/>
            <a:ext cx="1348596" cy="832738"/>
            <a:chOff x="7236296" y="2937723"/>
            <a:chExt cx="1348598" cy="832738"/>
          </a:xfrm>
        </p:grpSpPr>
        <p:cxnSp>
          <p:nvCxnSpPr>
            <p:cNvPr id="97" name="직선 화살표 연결선 96"/>
            <p:cNvCxnSpPr/>
            <p:nvPr/>
          </p:nvCxnSpPr>
          <p:spPr>
            <a:xfrm flipV="1">
              <a:off x="7236296" y="2937723"/>
              <a:ext cx="0" cy="8327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7279729" y="3169426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부모</a:t>
              </a:r>
              <a:r>
                <a:rPr lang="en-US" altLang="ko-KR" dirty="0"/>
                <a:t> Node</a:t>
              </a:r>
              <a:endParaRPr lang="ko-KR" altLang="en-US" dirty="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7236296" y="4319233"/>
            <a:ext cx="1348596" cy="832738"/>
            <a:chOff x="7236296" y="4319233"/>
            <a:chExt cx="1348598" cy="832738"/>
          </a:xfrm>
        </p:grpSpPr>
        <p:cxnSp>
          <p:nvCxnSpPr>
            <p:cNvPr id="100" name="직선 화살표 연결선 99"/>
            <p:cNvCxnSpPr/>
            <p:nvPr/>
          </p:nvCxnSpPr>
          <p:spPr>
            <a:xfrm flipV="1">
              <a:off x="7236296" y="4319233"/>
              <a:ext cx="0" cy="83273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7279729" y="4550936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자식</a:t>
              </a:r>
              <a:r>
                <a:rPr lang="en-US" altLang="ko-KR" dirty="0"/>
                <a:t> Node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066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548940" y="1545920"/>
            <a:ext cx="4271848" cy="2231722"/>
            <a:chOff x="467544" y="1630809"/>
            <a:chExt cx="9130816" cy="4770170"/>
          </a:xfrm>
        </p:grpSpPr>
        <p:grpSp>
          <p:nvGrpSpPr>
            <p:cNvPr id="36" name="그룹 35"/>
            <p:cNvGrpSpPr/>
            <p:nvPr/>
          </p:nvGrpSpPr>
          <p:grpSpPr>
            <a:xfrm>
              <a:off x="467544" y="2402309"/>
              <a:ext cx="5889976" cy="3456384"/>
              <a:chOff x="467544" y="2132856"/>
              <a:chExt cx="5889976" cy="345638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534823" y="2132856"/>
                <a:ext cx="1008112" cy="471538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A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694553" y="3573016"/>
                <a:ext cx="1008112" cy="47153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B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5349408" y="3573016"/>
                <a:ext cx="1008112" cy="47153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467544" y="5117702"/>
                <a:ext cx="1008112" cy="47153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915816" y="5117702"/>
                <a:ext cx="1008112" cy="47153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F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534823" y="3573016"/>
                <a:ext cx="1008112" cy="47153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C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직선 연결선 76"/>
              <p:cNvCxnSpPr>
                <a:stCxn id="68" idx="2"/>
                <a:endCxn id="74" idx="0"/>
              </p:cNvCxnSpPr>
              <p:nvPr/>
            </p:nvCxnSpPr>
            <p:spPr>
              <a:xfrm>
                <a:off x="4038879" y="2604394"/>
                <a:ext cx="0" cy="968622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>
                <a:stCxn id="68" idx="2"/>
                <a:endCxn id="69" idx="0"/>
              </p:cNvCxnSpPr>
              <p:nvPr/>
            </p:nvCxnSpPr>
            <p:spPr>
              <a:xfrm flipH="1">
                <a:off x="2198609" y="2604394"/>
                <a:ext cx="1840270" cy="968622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>
                <a:stCxn id="68" idx="2"/>
                <a:endCxn id="70" idx="0"/>
              </p:cNvCxnSpPr>
              <p:nvPr/>
            </p:nvCxnSpPr>
            <p:spPr>
              <a:xfrm>
                <a:off x="4038879" y="2604394"/>
                <a:ext cx="1814585" cy="968622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>
                <a:stCxn id="69" idx="2"/>
                <a:endCxn id="71" idx="0"/>
              </p:cNvCxnSpPr>
              <p:nvPr/>
            </p:nvCxnSpPr>
            <p:spPr>
              <a:xfrm flipH="1">
                <a:off x="971600" y="4044554"/>
                <a:ext cx="1227009" cy="107314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>
                <a:stCxn id="69" idx="2"/>
                <a:endCxn id="72" idx="0"/>
              </p:cNvCxnSpPr>
              <p:nvPr/>
            </p:nvCxnSpPr>
            <p:spPr>
              <a:xfrm>
                <a:off x="2198609" y="4044554"/>
                <a:ext cx="1221263" cy="107314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그룹 84"/>
            <p:cNvGrpSpPr/>
            <p:nvPr/>
          </p:nvGrpSpPr>
          <p:grpSpPr>
            <a:xfrm>
              <a:off x="4542936" y="2230485"/>
              <a:ext cx="3057415" cy="657854"/>
              <a:chOff x="4542936" y="2230485"/>
              <a:chExt cx="3057415" cy="657854"/>
            </a:xfrm>
          </p:grpSpPr>
          <p:cxnSp>
            <p:nvCxnSpPr>
              <p:cNvPr id="86" name="직선 화살표 연결선 85"/>
              <p:cNvCxnSpPr>
                <a:stCxn id="68" idx="3"/>
                <a:endCxn id="87" idx="1"/>
              </p:cNvCxnSpPr>
              <p:nvPr/>
            </p:nvCxnSpPr>
            <p:spPr>
              <a:xfrm flipV="1">
                <a:off x="4542936" y="2559413"/>
                <a:ext cx="756023" cy="7866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5298959" y="2230485"/>
                <a:ext cx="2301392" cy="657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Root Node</a:t>
                </a:r>
                <a:endParaRPr lang="ko-KR" altLang="en-US" sz="1400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3391886" y="1630809"/>
              <a:ext cx="1354083" cy="657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Node</a:t>
              </a:r>
              <a:endParaRPr lang="ko-KR" altLang="en-US" sz="1400" dirty="0"/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4125028" y="5282629"/>
              <a:ext cx="2884973" cy="1118350"/>
              <a:chOff x="4125026" y="5282629"/>
              <a:chExt cx="2884975" cy="1118350"/>
            </a:xfrm>
          </p:grpSpPr>
          <p:cxnSp>
            <p:nvCxnSpPr>
              <p:cNvPr id="90" name="직선 화살표 연결선 89"/>
              <p:cNvCxnSpPr>
                <a:endCxn id="91" idx="1"/>
              </p:cNvCxnSpPr>
              <p:nvPr/>
            </p:nvCxnSpPr>
            <p:spPr>
              <a:xfrm>
                <a:off x="4125026" y="5608988"/>
                <a:ext cx="530402" cy="23281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4655430" y="5282629"/>
                <a:ext cx="2354571" cy="111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Leap Node</a:t>
                </a:r>
              </a:p>
              <a:p>
                <a:r>
                  <a:rPr lang="en-US" altLang="ko-KR" sz="1400" dirty="0"/>
                  <a:t>(</a:t>
                </a:r>
                <a:r>
                  <a:rPr lang="ko-KR" altLang="en-US" sz="1400" dirty="0"/>
                  <a:t>말단</a:t>
                </a:r>
                <a:r>
                  <a:rPr lang="en-US" altLang="ko-KR" sz="1400" dirty="0"/>
                  <a:t>Node)</a:t>
                </a:r>
                <a:endParaRPr lang="ko-KR" altLang="en-US" sz="1400" dirty="0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1419892" y="3573016"/>
              <a:ext cx="8178468" cy="945396"/>
              <a:chOff x="1419892" y="3605540"/>
              <a:chExt cx="8178470" cy="945396"/>
            </a:xfrm>
          </p:grpSpPr>
          <p:sp>
            <p:nvSpPr>
              <p:cNvPr id="93" name="모서리가 둥근 직사각형 92"/>
              <p:cNvSpPr/>
              <p:nvPr/>
            </p:nvSpPr>
            <p:spPr>
              <a:xfrm>
                <a:off x="1419892" y="3605540"/>
                <a:ext cx="5312347" cy="945396"/>
              </a:xfrm>
              <a:prstGeom prst="roundRect">
                <a:avLst/>
              </a:prstGeom>
              <a:solidFill>
                <a:srgbClr val="FFC000">
                  <a:alpha val="20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94" name="직선 화살표 연결선 93"/>
              <p:cNvCxnSpPr>
                <a:stCxn id="93" idx="3"/>
                <a:endCxn id="95" idx="1"/>
              </p:cNvCxnSpPr>
              <p:nvPr/>
            </p:nvCxnSpPr>
            <p:spPr>
              <a:xfrm>
                <a:off x="6732239" y="4078239"/>
                <a:ext cx="610917" cy="2282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7343155" y="3772138"/>
                <a:ext cx="2255207" cy="657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형제</a:t>
                </a:r>
                <a:r>
                  <a:rPr lang="en-US" altLang="ko-KR" sz="1400" dirty="0"/>
                  <a:t> Node</a:t>
                </a:r>
                <a:endParaRPr lang="ko-KR" altLang="en-US" sz="1400" dirty="0"/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7236290" y="2816285"/>
              <a:ext cx="2298638" cy="889558"/>
              <a:chOff x="7236296" y="2816285"/>
              <a:chExt cx="2298643" cy="889558"/>
            </a:xfrm>
          </p:grpSpPr>
          <p:cxnSp>
            <p:nvCxnSpPr>
              <p:cNvPr id="97" name="직선 화살표 연결선 96"/>
              <p:cNvCxnSpPr/>
              <p:nvPr/>
            </p:nvCxnSpPr>
            <p:spPr>
              <a:xfrm flipV="1">
                <a:off x="7236296" y="2816285"/>
                <a:ext cx="0" cy="8327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8" name="TextBox 97"/>
              <p:cNvSpPr txBox="1"/>
              <p:nvPr/>
            </p:nvSpPr>
            <p:spPr>
              <a:xfrm>
                <a:off x="7279729" y="3047988"/>
                <a:ext cx="2255210" cy="657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부모</a:t>
                </a:r>
                <a:r>
                  <a:rPr lang="en-US" altLang="ko-KR" sz="1400" dirty="0"/>
                  <a:t> Node</a:t>
                </a:r>
                <a:endParaRPr lang="ko-KR" altLang="en-US" sz="1400" dirty="0"/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7236290" y="4197795"/>
              <a:ext cx="2298638" cy="889558"/>
              <a:chOff x="7236296" y="4197795"/>
              <a:chExt cx="2298643" cy="889558"/>
            </a:xfrm>
          </p:grpSpPr>
          <p:cxnSp>
            <p:nvCxnSpPr>
              <p:cNvPr id="100" name="직선 화살표 연결선 99"/>
              <p:cNvCxnSpPr/>
              <p:nvPr/>
            </p:nvCxnSpPr>
            <p:spPr>
              <a:xfrm flipV="1">
                <a:off x="7236296" y="4197795"/>
                <a:ext cx="0" cy="832738"/>
              </a:xfrm>
              <a:prstGeom prst="straightConnector1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7279729" y="4429498"/>
                <a:ext cx="2255210" cy="657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자식</a:t>
                </a:r>
                <a:r>
                  <a:rPr lang="en-US" altLang="ko-KR" sz="1400" dirty="0"/>
                  <a:t> Node</a:t>
                </a:r>
                <a:endParaRPr lang="ko-KR" altLang="en-US" sz="1400" dirty="0"/>
              </a:p>
            </p:txBody>
          </p:sp>
        </p:grpSp>
      </p:grpSp>
      <p:sp>
        <p:nvSpPr>
          <p:cNvPr id="40" name="직사각형 39"/>
          <p:cNvSpPr/>
          <p:nvPr/>
        </p:nvSpPr>
        <p:spPr>
          <a:xfrm>
            <a:off x="622439" y="1352931"/>
            <a:ext cx="7696576" cy="493981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(node)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트리의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구성요소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A, B, C, D, E, F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같은 요소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eaLnBrk="0"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간선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(edge)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노드와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노드를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연결하는 연결선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eaLnBrk="0"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루트 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(root node)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트리 구조에서 최상위에 존재하는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같은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eaLnBrk="0"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단말 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(terminal node)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아래로 또 다른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노드가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연결되어 있지  않은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E, F, C, D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같은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eaLnBrk="0"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내부 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(internal node)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단말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노드를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제외한 모든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A, B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같은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28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763688" y="1124744"/>
            <a:ext cx="5912560" cy="3096344"/>
            <a:chOff x="467544" y="1630809"/>
            <a:chExt cx="8671225" cy="4541026"/>
          </a:xfrm>
        </p:grpSpPr>
        <p:grpSp>
          <p:nvGrpSpPr>
            <p:cNvPr id="36" name="그룹 35"/>
            <p:cNvGrpSpPr/>
            <p:nvPr/>
          </p:nvGrpSpPr>
          <p:grpSpPr>
            <a:xfrm>
              <a:off x="467544" y="2402309"/>
              <a:ext cx="5889976" cy="3456384"/>
              <a:chOff x="467544" y="2132856"/>
              <a:chExt cx="5889976" cy="345638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534823" y="2132856"/>
                <a:ext cx="1008112" cy="471538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694553" y="3573016"/>
                <a:ext cx="1008112" cy="47153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5349408" y="3573016"/>
                <a:ext cx="1008112" cy="47153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467544" y="5117702"/>
                <a:ext cx="1008112" cy="47153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915816" y="5117702"/>
                <a:ext cx="1008112" cy="47153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534823" y="3573016"/>
                <a:ext cx="1008112" cy="47153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직선 연결선 76"/>
              <p:cNvCxnSpPr>
                <a:stCxn id="68" idx="2"/>
                <a:endCxn id="74" idx="0"/>
              </p:cNvCxnSpPr>
              <p:nvPr/>
            </p:nvCxnSpPr>
            <p:spPr>
              <a:xfrm>
                <a:off x="4038879" y="2604394"/>
                <a:ext cx="0" cy="968622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>
                <a:stCxn id="68" idx="2"/>
                <a:endCxn id="69" idx="0"/>
              </p:cNvCxnSpPr>
              <p:nvPr/>
            </p:nvCxnSpPr>
            <p:spPr>
              <a:xfrm flipH="1">
                <a:off x="2198609" y="2604394"/>
                <a:ext cx="1840270" cy="968622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>
                <a:stCxn id="68" idx="2"/>
                <a:endCxn id="70" idx="0"/>
              </p:cNvCxnSpPr>
              <p:nvPr/>
            </p:nvCxnSpPr>
            <p:spPr>
              <a:xfrm>
                <a:off x="4038879" y="2604394"/>
                <a:ext cx="1814585" cy="968622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>
                <a:stCxn id="69" idx="2"/>
                <a:endCxn id="71" idx="0"/>
              </p:cNvCxnSpPr>
              <p:nvPr/>
            </p:nvCxnSpPr>
            <p:spPr>
              <a:xfrm flipH="1">
                <a:off x="971600" y="4044554"/>
                <a:ext cx="1227009" cy="107314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>
                <a:stCxn id="69" idx="2"/>
                <a:endCxn id="72" idx="0"/>
              </p:cNvCxnSpPr>
              <p:nvPr/>
            </p:nvCxnSpPr>
            <p:spPr>
              <a:xfrm>
                <a:off x="2198609" y="4044554"/>
                <a:ext cx="1221263" cy="107314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그룹 84"/>
            <p:cNvGrpSpPr/>
            <p:nvPr/>
          </p:nvGrpSpPr>
          <p:grpSpPr>
            <a:xfrm>
              <a:off x="4542935" y="2230485"/>
              <a:ext cx="2590189" cy="508118"/>
              <a:chOff x="4542935" y="2230485"/>
              <a:chExt cx="2590189" cy="508118"/>
            </a:xfrm>
          </p:grpSpPr>
          <p:cxnSp>
            <p:nvCxnSpPr>
              <p:cNvPr id="86" name="직선 화살표 연결선 85"/>
              <p:cNvCxnSpPr>
                <a:stCxn id="68" idx="3"/>
                <a:endCxn id="87" idx="1"/>
              </p:cNvCxnSpPr>
              <p:nvPr/>
            </p:nvCxnSpPr>
            <p:spPr>
              <a:xfrm flipV="1">
                <a:off x="4542935" y="2484544"/>
                <a:ext cx="756024" cy="15353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5298959" y="2230485"/>
                <a:ext cx="1834165" cy="50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Root Node</a:t>
                </a:r>
                <a:endParaRPr lang="ko-KR" altLang="en-US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3391886" y="1630809"/>
              <a:ext cx="1047994" cy="508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Node</a:t>
              </a:r>
              <a:endParaRPr lang="ko-KR" altLang="en-US" dirty="0"/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4125027" y="5282629"/>
              <a:ext cx="2407618" cy="889206"/>
              <a:chOff x="4125026" y="5282629"/>
              <a:chExt cx="2407620" cy="889206"/>
            </a:xfrm>
          </p:grpSpPr>
          <p:cxnSp>
            <p:nvCxnSpPr>
              <p:cNvPr id="90" name="직선 화살표 연결선 89"/>
              <p:cNvCxnSpPr>
                <a:endCxn id="91" idx="1"/>
              </p:cNvCxnSpPr>
              <p:nvPr/>
            </p:nvCxnSpPr>
            <p:spPr>
              <a:xfrm>
                <a:off x="4125026" y="5608988"/>
                <a:ext cx="530404" cy="11824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4655430" y="5282629"/>
                <a:ext cx="1877216" cy="889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Leap Node</a:t>
                </a:r>
              </a:p>
              <a:p>
                <a:r>
                  <a:rPr lang="en-US" altLang="ko-KR" dirty="0"/>
                  <a:t>(</a:t>
                </a:r>
                <a:r>
                  <a:rPr lang="ko-KR" altLang="en-US" dirty="0"/>
                  <a:t>말단</a:t>
                </a:r>
                <a:r>
                  <a:rPr lang="en-US" altLang="ko-KR" dirty="0"/>
                  <a:t>Node)</a:t>
                </a:r>
                <a:endParaRPr lang="ko-KR" altLang="en-US" dirty="0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1419892" y="3573016"/>
              <a:ext cx="7718877" cy="945396"/>
              <a:chOff x="1419892" y="3605540"/>
              <a:chExt cx="7718879" cy="945396"/>
            </a:xfrm>
          </p:grpSpPr>
          <p:sp>
            <p:nvSpPr>
              <p:cNvPr id="93" name="모서리가 둥근 직사각형 92"/>
              <p:cNvSpPr/>
              <p:nvPr/>
            </p:nvSpPr>
            <p:spPr>
              <a:xfrm>
                <a:off x="1419892" y="3605540"/>
                <a:ext cx="5312347" cy="945396"/>
              </a:xfrm>
              <a:prstGeom prst="roundRect">
                <a:avLst/>
              </a:prstGeom>
              <a:solidFill>
                <a:srgbClr val="FFC000">
                  <a:alpha val="20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4" name="직선 화살표 연결선 93"/>
              <p:cNvCxnSpPr>
                <a:stCxn id="93" idx="3"/>
                <a:endCxn id="95" idx="1"/>
              </p:cNvCxnSpPr>
              <p:nvPr/>
            </p:nvCxnSpPr>
            <p:spPr>
              <a:xfrm flipV="1">
                <a:off x="6732240" y="4026197"/>
                <a:ext cx="610915" cy="5204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7343155" y="3772138"/>
                <a:ext cx="1795616" cy="50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형제</a:t>
                </a:r>
                <a:r>
                  <a:rPr lang="en-US" altLang="ko-KR" dirty="0"/>
                  <a:t> Node</a:t>
                </a:r>
                <a:endParaRPr lang="ko-KR" altLang="en-US" dirty="0"/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7236290" y="2816285"/>
              <a:ext cx="1839048" cy="832739"/>
              <a:chOff x="7236296" y="2816285"/>
              <a:chExt cx="1839052" cy="832739"/>
            </a:xfrm>
          </p:grpSpPr>
          <p:cxnSp>
            <p:nvCxnSpPr>
              <p:cNvPr id="97" name="직선 화살표 연결선 96"/>
              <p:cNvCxnSpPr/>
              <p:nvPr/>
            </p:nvCxnSpPr>
            <p:spPr>
              <a:xfrm flipV="1">
                <a:off x="7236296" y="2816285"/>
                <a:ext cx="0" cy="8327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8" name="TextBox 97"/>
              <p:cNvSpPr txBox="1"/>
              <p:nvPr/>
            </p:nvSpPr>
            <p:spPr>
              <a:xfrm>
                <a:off x="7279729" y="3047988"/>
                <a:ext cx="1795619" cy="50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부모</a:t>
                </a:r>
                <a:r>
                  <a:rPr lang="en-US" altLang="ko-KR" dirty="0"/>
                  <a:t> Node</a:t>
                </a:r>
                <a:endParaRPr lang="ko-KR" altLang="en-US" dirty="0"/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7236290" y="4197795"/>
              <a:ext cx="1839048" cy="832738"/>
              <a:chOff x="7236296" y="4197795"/>
              <a:chExt cx="1839052" cy="832738"/>
            </a:xfrm>
          </p:grpSpPr>
          <p:cxnSp>
            <p:nvCxnSpPr>
              <p:cNvPr id="100" name="직선 화살표 연결선 99"/>
              <p:cNvCxnSpPr/>
              <p:nvPr/>
            </p:nvCxnSpPr>
            <p:spPr>
              <a:xfrm flipV="1">
                <a:off x="7236296" y="4197795"/>
                <a:ext cx="0" cy="832738"/>
              </a:xfrm>
              <a:prstGeom prst="straightConnector1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7279729" y="4429498"/>
                <a:ext cx="1795619" cy="50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자식</a:t>
                </a:r>
                <a:r>
                  <a:rPr lang="en-US" altLang="ko-KR" dirty="0"/>
                  <a:t> Node</a:t>
                </a:r>
                <a:endParaRPr lang="ko-KR" altLang="en-US" dirty="0"/>
              </a:p>
            </p:txBody>
          </p:sp>
        </p:grpSp>
      </p:grpSp>
      <p:sp>
        <p:nvSpPr>
          <p:cNvPr id="40" name="직사각형 39"/>
          <p:cNvSpPr/>
          <p:nvPr/>
        </p:nvSpPr>
        <p:spPr>
          <a:xfrm>
            <a:off x="622439" y="4653136"/>
            <a:ext cx="7696576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A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B, C, D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부모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(parent node)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 eaLnBrk="0"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B, C, D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자식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(child node)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 eaLnBrk="0"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B, C, D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부모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노드가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같으므로 서로가 형제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(sibling node)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358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525897" y="1387122"/>
            <a:ext cx="2801987" cy="2356770"/>
            <a:chOff x="467544" y="2132856"/>
            <a:chExt cx="4957912" cy="3456384"/>
          </a:xfrm>
        </p:grpSpPr>
        <p:sp>
          <p:nvSpPr>
            <p:cNvPr id="68" name="직사각형 67"/>
            <p:cNvSpPr/>
            <p:nvPr/>
          </p:nvSpPr>
          <p:spPr>
            <a:xfrm>
              <a:off x="3015802" y="2132856"/>
              <a:ext cx="1008112" cy="47153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694553" y="3573016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417344" y="3573017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67544" y="5117702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915816" y="5117702"/>
              <a:ext cx="1008112" cy="4715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직선 연결선 77"/>
            <p:cNvCxnSpPr>
              <a:stCxn id="68" idx="2"/>
              <a:endCxn id="69" idx="0"/>
            </p:cNvCxnSpPr>
            <p:nvPr/>
          </p:nvCxnSpPr>
          <p:spPr>
            <a:xfrm flipH="1">
              <a:off x="2198610" y="2604394"/>
              <a:ext cx="1321249" cy="96862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8" idx="2"/>
              <a:endCxn id="70" idx="0"/>
            </p:cNvCxnSpPr>
            <p:nvPr/>
          </p:nvCxnSpPr>
          <p:spPr>
            <a:xfrm>
              <a:off x="3519859" y="2604394"/>
              <a:ext cx="1401542" cy="96862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69" idx="2"/>
              <a:endCxn id="71" idx="0"/>
            </p:cNvCxnSpPr>
            <p:nvPr/>
          </p:nvCxnSpPr>
          <p:spPr>
            <a:xfrm flipH="1">
              <a:off x="971600" y="4044554"/>
              <a:ext cx="1227009" cy="107314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69" idx="2"/>
              <a:endCxn id="72" idx="0"/>
            </p:cNvCxnSpPr>
            <p:nvPr/>
          </p:nvCxnSpPr>
          <p:spPr>
            <a:xfrm>
              <a:off x="2198609" y="4044554"/>
              <a:ext cx="1221263" cy="107314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6" name="직선 화살표 연결선 85"/>
          <p:cNvCxnSpPr>
            <a:stCxn id="87" idx="1"/>
          </p:cNvCxnSpPr>
          <p:nvPr/>
        </p:nvCxnSpPr>
        <p:spPr>
          <a:xfrm flipH="1" flipV="1">
            <a:off x="5739656" y="1547883"/>
            <a:ext cx="859198" cy="1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598854" y="1363218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Level 0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187624" y="290807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높이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3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253148" y="5661248"/>
            <a:ext cx="3386447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트리의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높이와 최대 레벨은 같다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35696" y="4475629"/>
            <a:ext cx="569739" cy="3215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19348" y="4475629"/>
            <a:ext cx="569739" cy="3215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endCxn id="37" idx="0"/>
          </p:cNvCxnSpPr>
          <p:nvPr/>
        </p:nvCxnSpPr>
        <p:spPr>
          <a:xfrm flipH="1">
            <a:off x="2120566" y="3743892"/>
            <a:ext cx="693450" cy="73173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38" idx="0"/>
          </p:cNvCxnSpPr>
          <p:nvPr/>
        </p:nvCxnSpPr>
        <p:spPr>
          <a:xfrm>
            <a:off x="2814015" y="3743892"/>
            <a:ext cx="690202" cy="73173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5739656" y="2321301"/>
            <a:ext cx="1776565" cy="369332"/>
            <a:chOff x="5436131" y="1626895"/>
            <a:chExt cx="1776565" cy="369332"/>
          </a:xfrm>
        </p:grpSpPr>
        <p:cxnSp>
          <p:nvCxnSpPr>
            <p:cNvPr id="45" name="직선 화살표 연결선 44"/>
            <p:cNvCxnSpPr>
              <a:stCxn id="46" idx="1"/>
            </p:cNvCxnSpPr>
            <p:nvPr/>
          </p:nvCxnSpPr>
          <p:spPr>
            <a:xfrm flipH="1" flipV="1">
              <a:off x="5436131" y="1811560"/>
              <a:ext cx="859198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295329" y="1626895"/>
              <a:ext cx="917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Level 1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739656" y="3398464"/>
            <a:ext cx="1776565" cy="369332"/>
            <a:chOff x="5436131" y="1626895"/>
            <a:chExt cx="1776565" cy="369332"/>
          </a:xfrm>
        </p:grpSpPr>
        <p:cxnSp>
          <p:nvCxnSpPr>
            <p:cNvPr id="48" name="직선 화살표 연결선 47"/>
            <p:cNvCxnSpPr>
              <a:stCxn id="49" idx="1"/>
            </p:cNvCxnSpPr>
            <p:nvPr/>
          </p:nvCxnSpPr>
          <p:spPr>
            <a:xfrm flipH="1" flipV="1">
              <a:off x="5436131" y="1811560"/>
              <a:ext cx="859198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295329" y="1626895"/>
              <a:ext cx="917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Level 2</a:t>
              </a:r>
              <a:endParaRPr lang="ko-KR" altLang="en-US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739656" y="4427820"/>
            <a:ext cx="1776565" cy="369332"/>
            <a:chOff x="5436131" y="1626895"/>
            <a:chExt cx="1776565" cy="369332"/>
          </a:xfrm>
        </p:grpSpPr>
        <p:cxnSp>
          <p:nvCxnSpPr>
            <p:cNvPr id="51" name="직선 화살표 연결선 50"/>
            <p:cNvCxnSpPr>
              <a:stCxn id="52" idx="1"/>
            </p:cNvCxnSpPr>
            <p:nvPr/>
          </p:nvCxnSpPr>
          <p:spPr>
            <a:xfrm flipH="1" flipV="1">
              <a:off x="5436131" y="1811560"/>
              <a:ext cx="859198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295329" y="1626895"/>
              <a:ext cx="917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Level 3</a:t>
              </a:r>
              <a:endParaRPr lang="ko-KR" altLang="en-US" dirty="0"/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>
            <a:off x="1115616" y="1547883"/>
            <a:ext cx="0" cy="3088507"/>
          </a:xfrm>
          <a:prstGeom prst="straightConnector1">
            <a:avLst/>
          </a:prstGeom>
          <a:ln w="34925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1115617" y="1547884"/>
            <a:ext cx="2673469" cy="1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1115618" y="4648082"/>
            <a:ext cx="576062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4599751" y="4475629"/>
            <a:ext cx="569739" cy="3215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>
            <a:endCxn id="61" idx="0"/>
          </p:cNvCxnSpPr>
          <p:nvPr/>
        </p:nvCxnSpPr>
        <p:spPr>
          <a:xfrm>
            <a:off x="4194418" y="3743892"/>
            <a:ext cx="690202" cy="73173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6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2392" y="980728"/>
            <a:ext cx="7696576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이진트리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(Binary Tree)</a:t>
            </a:r>
          </a:p>
          <a:p>
            <a:pPr lvl="1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자식수가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이하인 트리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22855" y="227687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26601" y="371703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93424" y="371703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87624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059832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644008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>
            <a:stCxn id="39" idx="2"/>
            <a:endCxn id="40" idx="0"/>
          </p:cNvCxnSpPr>
          <p:nvPr/>
        </p:nvCxnSpPr>
        <p:spPr>
          <a:xfrm flipH="1">
            <a:off x="2630657" y="2748410"/>
            <a:ext cx="1696254" cy="9686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9" idx="2"/>
            <a:endCxn id="41" idx="0"/>
          </p:cNvCxnSpPr>
          <p:nvPr/>
        </p:nvCxnSpPr>
        <p:spPr>
          <a:xfrm>
            <a:off x="4326911" y="2748410"/>
            <a:ext cx="1670569" cy="9686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1" idx="2"/>
            <a:endCxn id="44" idx="0"/>
          </p:cNvCxnSpPr>
          <p:nvPr/>
        </p:nvCxnSpPr>
        <p:spPr>
          <a:xfrm flipH="1">
            <a:off x="5148064" y="4188570"/>
            <a:ext cx="849416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0" idx="2"/>
            <a:endCxn id="42" idx="0"/>
          </p:cNvCxnSpPr>
          <p:nvPr/>
        </p:nvCxnSpPr>
        <p:spPr>
          <a:xfrm flipH="1">
            <a:off x="1691680" y="4188570"/>
            <a:ext cx="938977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0" idx="2"/>
            <a:endCxn id="43" idx="0"/>
          </p:cNvCxnSpPr>
          <p:nvPr/>
        </p:nvCxnSpPr>
        <p:spPr>
          <a:xfrm>
            <a:off x="2630657" y="4188570"/>
            <a:ext cx="933231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16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2392" y="980728"/>
            <a:ext cx="7696576" cy="807913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 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이진트리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(Full Binary Tree)</a:t>
            </a:r>
          </a:p>
          <a:p>
            <a:pPr lvl="1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단말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Node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아닌 모든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Node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자식을 가진 트리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22855" y="227687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26601" y="371703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93424" y="3717032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7624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59832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44008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15" idx="2"/>
            <a:endCxn id="16" idx="0"/>
          </p:cNvCxnSpPr>
          <p:nvPr/>
        </p:nvCxnSpPr>
        <p:spPr>
          <a:xfrm flipH="1">
            <a:off x="2630657" y="2748410"/>
            <a:ext cx="1696254" cy="9686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5" idx="2"/>
            <a:endCxn id="17" idx="0"/>
          </p:cNvCxnSpPr>
          <p:nvPr/>
        </p:nvCxnSpPr>
        <p:spPr>
          <a:xfrm>
            <a:off x="4326911" y="2748410"/>
            <a:ext cx="1670569" cy="9686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7" idx="2"/>
            <a:endCxn id="20" idx="0"/>
          </p:cNvCxnSpPr>
          <p:nvPr/>
        </p:nvCxnSpPr>
        <p:spPr>
          <a:xfrm flipH="1">
            <a:off x="5148064" y="4188570"/>
            <a:ext cx="849416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6" idx="2"/>
            <a:endCxn id="18" idx="0"/>
          </p:cNvCxnSpPr>
          <p:nvPr/>
        </p:nvCxnSpPr>
        <p:spPr>
          <a:xfrm flipH="1">
            <a:off x="1691680" y="4188570"/>
            <a:ext cx="938977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6" idx="2"/>
            <a:endCxn id="19" idx="0"/>
          </p:cNvCxnSpPr>
          <p:nvPr/>
        </p:nvCxnSpPr>
        <p:spPr>
          <a:xfrm>
            <a:off x="2630657" y="4188570"/>
            <a:ext cx="933231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372200" y="5261718"/>
            <a:ext cx="1008112" cy="471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>
            <a:endCxn id="26" idx="0"/>
          </p:cNvCxnSpPr>
          <p:nvPr/>
        </p:nvCxnSpPr>
        <p:spPr>
          <a:xfrm>
            <a:off x="5997480" y="4188570"/>
            <a:ext cx="878776" cy="107314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0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3226</TotalTime>
  <Words>508</Words>
  <Application>Microsoft Office PowerPoint</Application>
  <PresentationFormat>화면 슬라이드 쇼(4:3)</PresentationFormat>
  <Paragraphs>205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나눔스퀘어 Bold</vt:lpstr>
      <vt:lpstr>Arial</vt:lpstr>
      <vt:lpstr>Wingdings</vt:lpstr>
      <vt:lpstr>맑은 고딕</vt:lpstr>
      <vt:lpstr>나눔명조 ExtraBold</vt:lpstr>
      <vt:lpstr>나눔스퀘어 ExtraBold</vt:lpstr>
      <vt:lpstr>나눔스퀘어</vt:lpstr>
      <vt:lpstr>Office 테마</vt:lpstr>
      <vt:lpstr>PowerPoint 프레젠테이션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  <vt:lpstr>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user</cp:lastModifiedBy>
  <cp:revision>1331</cp:revision>
  <dcterms:created xsi:type="dcterms:W3CDTF">2018-01-27T18:13:24Z</dcterms:created>
  <dcterms:modified xsi:type="dcterms:W3CDTF">2019-06-08T02:13:18Z</dcterms:modified>
</cp:coreProperties>
</file>