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2" r:id="rId2"/>
    <p:sldId id="383" r:id="rId3"/>
    <p:sldId id="38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8" autoAdjust="0"/>
    <p:restoredTop sz="91564" autoAdjust="0"/>
  </p:normalViewPr>
  <p:slideViewPr>
    <p:cSldViewPr>
      <p:cViewPr varScale="1">
        <p:scale>
          <a:sx n="81" d="100"/>
          <a:sy n="81" d="100"/>
        </p:scale>
        <p:origin x="93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E9ED6-235E-4B4F-BE5D-C18F8A4B3653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FC3B8-7DA3-43A2-B6A3-F30BF6B801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6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06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8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0C6-8545-4CC2-B263-F732C419E64C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26532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자료구조 구</a:t>
            </a:r>
            <a:r>
              <a:rPr lang="ko-KR" altLang="en-US" sz="2500" dirty="0">
                <a:solidFill>
                  <a:schemeClr val="bg1"/>
                </a:solidFill>
              </a:rPr>
              <a:t>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연결 리스트</a:t>
            </a:r>
            <a:r>
              <a:rPr lang="en-US" altLang="ko-KR" sz="2000" dirty="0" smtClean="0">
                <a:solidFill>
                  <a:srgbClr val="002060"/>
                </a:solidFill>
              </a:rPr>
              <a:t>(Linked List)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재귀함수를 이용한 연결리스트 구현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삽입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213" y="253746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002060"/>
                </a:solidFill>
              </a:rPr>
              <a:t>Head</a:t>
            </a:r>
            <a:endParaRPr lang="ko-KR" altLang="en-US" sz="2000" b="0" dirty="0">
              <a:solidFill>
                <a:srgbClr val="00206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3906" y="2530950"/>
            <a:ext cx="2016224" cy="706355"/>
            <a:chOff x="683568" y="3007585"/>
            <a:chExt cx="2016224" cy="1186534"/>
          </a:xfrm>
        </p:grpSpPr>
        <p:sp>
          <p:nvSpPr>
            <p:cNvPr id="25" name="직사각형 24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09737" y="258350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059182" y="2530950"/>
            <a:ext cx="2016224" cy="706355"/>
            <a:chOff x="683568" y="3007585"/>
            <a:chExt cx="2016224" cy="1186534"/>
          </a:xfrm>
        </p:grpSpPr>
        <p:sp>
          <p:nvSpPr>
            <p:cNvPr id="41" name="직사각형 40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175013" y="2583506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536669" y="2527626"/>
            <a:ext cx="2016224" cy="706355"/>
            <a:chOff x="683568" y="3007585"/>
            <a:chExt cx="2016224" cy="1186534"/>
          </a:xfrm>
        </p:grpSpPr>
        <p:sp>
          <p:nvSpPr>
            <p:cNvPr id="47" name="직사각형 46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652500" y="258018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5576" y="5196000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InsertNode</a:t>
            </a:r>
            <a:r>
              <a:rPr lang="en-US" altLang="ko-KR" dirty="0" smtClean="0"/>
              <a:t>(Data1)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35576" y="5604471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InsertNode</a:t>
            </a:r>
            <a:r>
              <a:rPr lang="en-US" altLang="ko-KR" dirty="0" smtClean="0"/>
              <a:t>(Data2)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35576" y="6039739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InsertNode</a:t>
            </a:r>
            <a:r>
              <a:rPr lang="en-US" altLang="ko-KR" dirty="0"/>
              <a:t>(Data3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41" idx="1"/>
          </p:cNvCxnSpPr>
          <p:nvPr/>
        </p:nvCxnSpPr>
        <p:spPr bwMode="auto">
          <a:xfrm flipV="1">
            <a:off x="3106074" y="2766719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직선 화살표 연결선 52"/>
          <p:cNvCxnSpPr>
            <a:endCxn id="47" idx="1"/>
          </p:cNvCxnSpPr>
          <p:nvPr/>
        </p:nvCxnSpPr>
        <p:spPr bwMode="auto">
          <a:xfrm flipV="1">
            <a:off x="5583561" y="2763395"/>
            <a:ext cx="953108" cy="47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/>
          <p:nvPr/>
        </p:nvCxnSpPr>
        <p:spPr bwMode="auto">
          <a:xfrm>
            <a:off x="1187625" y="2737523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64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45" grpId="0"/>
      <p:bldP spid="51" grpId="0"/>
      <p:bldP spid="57" grpId="0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26532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prstClr val="white"/>
                </a:solidFill>
              </a:rPr>
              <a:t>▣ 자료구조 구</a:t>
            </a:r>
            <a:r>
              <a:rPr lang="ko-KR" altLang="en-US" sz="2500" dirty="0">
                <a:solidFill>
                  <a:prstClr val="white"/>
                </a:solidFill>
              </a:rPr>
              <a:t>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연결 리스트</a:t>
            </a:r>
            <a:r>
              <a:rPr lang="en-US" altLang="ko-KR" sz="2000" dirty="0" smtClean="0">
                <a:solidFill>
                  <a:srgbClr val="002060"/>
                </a:solidFill>
              </a:rPr>
              <a:t>(Linked List)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재귀함수를 이용한 연결리스트 구현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삽입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213" y="253746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Head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3906" y="2530950"/>
            <a:ext cx="2016224" cy="706355"/>
            <a:chOff x="683568" y="3007585"/>
            <a:chExt cx="2016224" cy="1186534"/>
          </a:xfrm>
        </p:grpSpPr>
        <p:sp>
          <p:nvSpPr>
            <p:cNvPr id="25" name="직사각형 24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data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link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09737" y="258350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059182" y="2530950"/>
            <a:ext cx="2016224" cy="706355"/>
            <a:chOff x="683568" y="3007585"/>
            <a:chExt cx="2016224" cy="1186534"/>
          </a:xfrm>
        </p:grpSpPr>
        <p:sp>
          <p:nvSpPr>
            <p:cNvPr id="41" name="직사각형 40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data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link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175013" y="2583506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536669" y="2527626"/>
            <a:ext cx="2016224" cy="706355"/>
            <a:chOff x="683568" y="3007585"/>
            <a:chExt cx="2016224" cy="1186534"/>
          </a:xfrm>
        </p:grpSpPr>
        <p:sp>
          <p:nvSpPr>
            <p:cNvPr id="47" name="직사각형 46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data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link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652500" y="258018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5576" y="5196000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InsertNode</a:t>
            </a:r>
            <a:r>
              <a:rPr lang="en-US" altLang="ko-KR" dirty="0" smtClean="0">
                <a:solidFill>
                  <a:prstClr val="black"/>
                </a:solidFill>
              </a:rPr>
              <a:t>(Data1)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5576" y="5604471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InsertNode</a:t>
            </a:r>
            <a:r>
              <a:rPr lang="en-US" altLang="ko-KR" dirty="0" smtClean="0">
                <a:solidFill>
                  <a:prstClr val="black"/>
                </a:solidFill>
              </a:rPr>
              <a:t>(Data2)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5576" y="6039739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InsertNode</a:t>
            </a:r>
            <a:r>
              <a:rPr lang="en-US" altLang="ko-KR" dirty="0">
                <a:solidFill>
                  <a:prstClr val="black"/>
                </a:solidFill>
              </a:rPr>
              <a:t>(Data3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2" name="직선 화살표 연결선 51"/>
          <p:cNvCxnSpPr>
            <a:endCxn id="41" idx="1"/>
          </p:cNvCxnSpPr>
          <p:nvPr/>
        </p:nvCxnSpPr>
        <p:spPr bwMode="auto">
          <a:xfrm flipV="1">
            <a:off x="3106074" y="2766719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직선 화살표 연결선 52"/>
          <p:cNvCxnSpPr>
            <a:endCxn id="47" idx="1"/>
          </p:cNvCxnSpPr>
          <p:nvPr/>
        </p:nvCxnSpPr>
        <p:spPr bwMode="auto">
          <a:xfrm flipV="1">
            <a:off x="5583561" y="2763395"/>
            <a:ext cx="953108" cy="47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/>
          <p:nvPr/>
        </p:nvCxnSpPr>
        <p:spPr bwMode="auto">
          <a:xfrm>
            <a:off x="1187625" y="2737523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그룹 12"/>
          <p:cNvGrpSpPr/>
          <p:nvPr/>
        </p:nvGrpSpPr>
        <p:grpSpPr>
          <a:xfrm>
            <a:off x="143999" y="1904639"/>
            <a:ext cx="3799352" cy="1668377"/>
            <a:chOff x="4355976" y="4546477"/>
            <a:chExt cx="3799352" cy="1668377"/>
          </a:xfrm>
        </p:grpSpPr>
        <p:grpSp>
          <p:nvGrpSpPr>
            <p:cNvPr id="12" name="그룹 11"/>
            <p:cNvGrpSpPr/>
            <p:nvPr/>
          </p:nvGrpSpPr>
          <p:grpSpPr>
            <a:xfrm>
              <a:off x="4355976" y="4546477"/>
              <a:ext cx="3799352" cy="1668377"/>
              <a:chOff x="520650" y="1693437"/>
              <a:chExt cx="3799352" cy="1668377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20650" y="1693437"/>
                <a:ext cx="3779994" cy="1668377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520650" y="2209687"/>
                <a:ext cx="3799352" cy="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1835696" y="1693437"/>
                <a:ext cx="0" cy="51625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665898" y="4616392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Head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03294" y="4616392"/>
              <a:ext cx="2153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Node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605146" y="1904639"/>
            <a:ext cx="3799352" cy="1668377"/>
            <a:chOff x="4355976" y="4546477"/>
            <a:chExt cx="3799352" cy="1668377"/>
          </a:xfrm>
        </p:grpSpPr>
        <p:grpSp>
          <p:nvGrpSpPr>
            <p:cNvPr id="66" name="그룹 65"/>
            <p:cNvGrpSpPr/>
            <p:nvPr/>
          </p:nvGrpSpPr>
          <p:grpSpPr>
            <a:xfrm>
              <a:off x="4355976" y="4546477"/>
              <a:ext cx="3799352" cy="1668377"/>
              <a:chOff x="520650" y="1693437"/>
              <a:chExt cx="3799352" cy="166837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520650" y="1693437"/>
                <a:ext cx="3779994" cy="1668377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520650" y="2209687"/>
                <a:ext cx="3799352" cy="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V="1">
                <a:off x="1835696" y="1693437"/>
                <a:ext cx="0" cy="51625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4665898" y="4616392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Head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03294" y="4616392"/>
              <a:ext cx="2153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Node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50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26875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0.23507 -0.000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6532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자료구조 구</a:t>
            </a:r>
            <a:r>
              <a:rPr lang="ko-KR" altLang="en-US" sz="2500" dirty="0">
                <a:solidFill>
                  <a:schemeClr val="bg1"/>
                </a:solidFill>
              </a:rPr>
              <a:t>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-. </a:t>
            </a:r>
            <a:r>
              <a:rPr lang="ko-KR" altLang="en-US" dirty="0" smtClean="0">
                <a:solidFill>
                  <a:srgbClr val="002060"/>
                </a:solidFill>
              </a:rPr>
              <a:t>연결리스트 출력 함수 만들기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27033</TotalTime>
  <Words>88</Words>
  <Application>Microsoft Office PowerPoint</Application>
  <PresentationFormat>화면 슬라이드 쇼(4:3)</PresentationFormat>
  <Paragraphs>42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JR</cp:lastModifiedBy>
  <cp:revision>191</cp:revision>
  <dcterms:created xsi:type="dcterms:W3CDTF">2013-09-05T08:18:30Z</dcterms:created>
  <dcterms:modified xsi:type="dcterms:W3CDTF">2017-05-28T10:36:19Z</dcterms:modified>
</cp:coreProperties>
</file>