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2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1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8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3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1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6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9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8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0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9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57B7-E061-4A62-9F14-68538A06BF57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54EE-6977-4C4F-899E-F74511F6B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7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0983" y="446687"/>
            <a:ext cx="369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06887" y="2216425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92996" y="4187686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57661" y="4098234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5557" y="1371600"/>
            <a:ext cx="904460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>
            <a:off x="1630017" y="2107096"/>
            <a:ext cx="3578087" cy="3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5148" y="1868557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상품조회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6" idx="2"/>
            <a:endCxn id="7" idx="0"/>
          </p:cNvCxnSpPr>
          <p:nvPr/>
        </p:nvCxnSpPr>
        <p:spPr>
          <a:xfrm flipH="1">
            <a:off x="4293705" y="2932043"/>
            <a:ext cx="1813891" cy="125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1375" y="3319670"/>
            <a:ext cx="260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상품조회</a:t>
            </a:r>
            <a:endParaRPr lang="ko-KR" altLang="en-US" dirty="0" smtClean="0"/>
          </a:p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16" name="순서도: 자기 디스크 15"/>
          <p:cNvSpPr/>
          <p:nvPr/>
        </p:nvSpPr>
        <p:spPr>
          <a:xfrm>
            <a:off x="1177787" y="4813852"/>
            <a:ext cx="1411358" cy="6957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92087" y="4545495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589145" y="4545495"/>
            <a:ext cx="92930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29513" y="4444520"/>
            <a:ext cx="70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701787" y="4914827"/>
            <a:ext cx="816665" cy="40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583600" y="3041375"/>
            <a:ext cx="1523996" cy="114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39191" y="3559864"/>
            <a:ext cx="145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상품리스트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610061" y="4250634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62461" y="4403034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914861" y="4555434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067261" y="4707834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19661" y="4860234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372061" y="5012634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524461" y="5165034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76861" y="5317434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745396" y="4340086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897796" y="4492486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50196" y="4644886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02596" y="4797286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354996" y="4949686"/>
            <a:ext cx="1401418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246744" y="2932043"/>
            <a:ext cx="1557130" cy="103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97756" y="3120887"/>
            <a:ext cx="35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상품리스트</a:t>
            </a:r>
            <a:r>
              <a:rPr lang="ko-KR" altLang="en-US" dirty="0" smtClean="0"/>
              <a:t> 디스플레이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4704" y="944217"/>
            <a:ext cx="172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page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5200" y="816019"/>
            <a:ext cx="147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</a:p>
          <a:p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97565" y="541610"/>
            <a:ext cx="3448878" cy="2574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589145" y="347870"/>
            <a:ext cx="161345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06918" y="887609"/>
            <a:ext cx="292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</a:t>
            </a:r>
          </a:p>
          <a:p>
            <a:r>
              <a:rPr lang="en-US" altLang="ko-KR" dirty="0" err="1" smtClean="0"/>
              <a:t>Jsp</a:t>
            </a:r>
            <a:endParaRPr lang="en-US" altLang="ko-KR" dirty="0" smtClean="0"/>
          </a:p>
          <a:p>
            <a:r>
              <a:rPr lang="en-US" altLang="ko-KR" dirty="0" smtClean="0"/>
              <a:t>Database</a:t>
            </a:r>
          </a:p>
          <a:p>
            <a:r>
              <a:rPr lang="en-US" altLang="ko-KR" dirty="0" smtClean="0"/>
              <a:t>Batch</a:t>
            </a:r>
          </a:p>
          <a:p>
            <a:r>
              <a:rPr lang="en-US" altLang="ko-KR" dirty="0" smtClean="0"/>
              <a:t>Spring</a:t>
            </a:r>
          </a:p>
          <a:p>
            <a:r>
              <a:rPr lang="en-US" altLang="ko-KR" dirty="0" smtClean="0"/>
              <a:t>Security</a:t>
            </a:r>
          </a:p>
          <a:p>
            <a:r>
              <a:rPr lang="ko-KR" altLang="en-US" dirty="0" smtClean="0"/>
              <a:t>국제화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8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2022-03-26T04:35:29Z</dcterms:created>
  <dcterms:modified xsi:type="dcterms:W3CDTF">2022-03-26T04:35:51Z</dcterms:modified>
</cp:coreProperties>
</file>