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96" d="100"/>
          <a:sy n="96" d="100"/>
        </p:scale>
        <p:origin x="70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65B79-BDD6-4CFB-B059-EF20A86D862B}" type="datetimeFigureOut">
              <a:rPr lang="ko-KR" altLang="en-US" smtClean="0"/>
              <a:t>2022-04-17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DDF95-AE5C-4812-A3F4-B766B96EE8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02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65B79-BDD6-4CFB-B059-EF20A86D862B}" type="datetimeFigureOut">
              <a:rPr lang="ko-KR" altLang="en-US" smtClean="0"/>
              <a:t>2022-04-17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DDF95-AE5C-4812-A3F4-B766B96EE8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5156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65B79-BDD6-4CFB-B059-EF20A86D862B}" type="datetimeFigureOut">
              <a:rPr lang="ko-KR" altLang="en-US" smtClean="0"/>
              <a:t>2022-04-17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DDF95-AE5C-4812-A3F4-B766B96EE8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5559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65B79-BDD6-4CFB-B059-EF20A86D862B}" type="datetimeFigureOut">
              <a:rPr lang="ko-KR" altLang="en-US" smtClean="0"/>
              <a:t>2022-04-17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DDF95-AE5C-4812-A3F4-B766B96EE8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9568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65B79-BDD6-4CFB-B059-EF20A86D862B}" type="datetimeFigureOut">
              <a:rPr lang="ko-KR" altLang="en-US" smtClean="0"/>
              <a:t>2022-04-17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DDF95-AE5C-4812-A3F4-B766B96EE8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6168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65B79-BDD6-4CFB-B059-EF20A86D862B}" type="datetimeFigureOut">
              <a:rPr lang="ko-KR" altLang="en-US" smtClean="0"/>
              <a:t>2022-04-17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DDF95-AE5C-4812-A3F4-B766B96EE8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9177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65B79-BDD6-4CFB-B059-EF20A86D862B}" type="datetimeFigureOut">
              <a:rPr lang="ko-KR" altLang="en-US" smtClean="0"/>
              <a:t>2022-04-17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DDF95-AE5C-4812-A3F4-B766B96EE8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9525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65B79-BDD6-4CFB-B059-EF20A86D862B}" type="datetimeFigureOut">
              <a:rPr lang="ko-KR" altLang="en-US" smtClean="0"/>
              <a:t>2022-04-17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DDF95-AE5C-4812-A3F4-B766B96EE8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7031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65B79-BDD6-4CFB-B059-EF20A86D862B}" type="datetimeFigureOut">
              <a:rPr lang="ko-KR" altLang="en-US" smtClean="0"/>
              <a:t>2022-04-17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DDF95-AE5C-4812-A3F4-B766B96EE8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7251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65B79-BDD6-4CFB-B059-EF20A86D862B}" type="datetimeFigureOut">
              <a:rPr lang="ko-KR" altLang="en-US" smtClean="0"/>
              <a:t>2022-04-17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DDF95-AE5C-4812-A3F4-B766B96EE8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541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65B79-BDD6-4CFB-B059-EF20A86D862B}" type="datetimeFigureOut">
              <a:rPr lang="ko-KR" altLang="en-US" smtClean="0"/>
              <a:t>2022-04-17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DDF95-AE5C-4812-A3F4-B766B96EE8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5949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165B79-BDD6-4CFB-B059-EF20A86D862B}" type="datetimeFigureOut">
              <a:rPr lang="ko-KR" altLang="en-US" smtClean="0"/>
              <a:t>2022-04-17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FDDF95-AE5C-4812-A3F4-B766B96EE8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7591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7925" y="1433512"/>
            <a:ext cx="7296150" cy="39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0671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1</cp:revision>
  <dcterms:created xsi:type="dcterms:W3CDTF">2022-04-17T04:39:59Z</dcterms:created>
  <dcterms:modified xsi:type="dcterms:W3CDTF">2022-04-17T04:40:22Z</dcterms:modified>
</cp:coreProperties>
</file>