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5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F96-5D1B-4E55-B5D9-B69347113314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C5B0-C4BC-4F2D-87B2-7ECFBA2E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5" y="537730"/>
            <a:ext cx="6343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2022-04-16T01:30:14Z</dcterms:created>
  <dcterms:modified xsi:type="dcterms:W3CDTF">2022-04-16T04:42:28Z</dcterms:modified>
</cp:coreProperties>
</file>