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8" r:id="rId3"/>
    <p:sldId id="279" r:id="rId4"/>
    <p:sldId id="259" r:id="rId5"/>
    <p:sldId id="288" r:id="rId6"/>
    <p:sldId id="263" r:id="rId7"/>
    <p:sldId id="282" r:id="rId8"/>
    <p:sldId id="284" r:id="rId9"/>
    <p:sldId id="289" r:id="rId10"/>
    <p:sldId id="262" r:id="rId11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Calibri Light" pitchFamily="34" charset="0"/>
      <p:regular r:id="rId15"/>
      <p: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Nanum Brush Script" charset="-127"/>
      <p:regular r:id="rId21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5E9E6-EEB3-CB4C-AE9E-A5338F800145}" v="58" dt="2021-02-19T08:43:14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6"/>
    <p:restoredTop sz="90716"/>
  </p:normalViewPr>
  <p:slideViewPr>
    <p:cSldViewPr snapToGrid="0">
      <p:cViewPr varScale="1">
        <p:scale>
          <a:sx n="105" d="100"/>
          <a:sy n="105" d="100"/>
        </p:scale>
        <p:origin x="-11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해선" userId="cd6a6928-8af1-4805-b174-9ae0dd06bbdd" providerId="ADAL" clId="{8A15E9E6-EEB3-CB4C-AE9E-A5338F800145}"/>
    <pc:docChg chg="custSel addSld modSld">
      <pc:chgData name="박해선" userId="cd6a6928-8af1-4805-b174-9ae0dd06bbdd" providerId="ADAL" clId="{8A15E9E6-EEB3-CB4C-AE9E-A5338F800145}" dt="2021-02-19T10:19:55.356" v="483" actId="20577"/>
      <pc:docMkLst>
        <pc:docMk/>
      </pc:docMkLst>
      <pc:sldChg chg="modSp mod">
        <pc:chgData name="박해선" userId="cd6a6928-8af1-4805-b174-9ae0dd06bbdd" providerId="ADAL" clId="{8A15E9E6-EEB3-CB4C-AE9E-A5338F800145}" dt="2021-02-19T08:12:02.227" v="30" actId="20577"/>
        <pc:sldMkLst>
          <pc:docMk/>
          <pc:sldMk cId="776776092" sldId="256"/>
        </pc:sldMkLst>
        <pc:spChg chg="mod">
          <ac:chgData name="박해선" userId="cd6a6928-8af1-4805-b174-9ae0dd06bbdd" providerId="ADAL" clId="{8A15E9E6-EEB3-CB4C-AE9E-A5338F800145}" dt="2021-02-19T08:12:02.227" v="3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">
        <pc:chgData name="박해선" userId="cd6a6928-8af1-4805-b174-9ae0dd06bbdd" providerId="ADAL" clId="{8A15E9E6-EEB3-CB4C-AE9E-A5338F800145}" dt="2021-02-19T08:14:52.075" v="60" actId="1037"/>
        <pc:sldMkLst>
          <pc:docMk/>
          <pc:sldMk cId="2001183965" sldId="258"/>
        </pc:sldMkLst>
        <pc:picChg chg="add mod modCrop">
          <ac:chgData name="박해선" userId="cd6a6928-8af1-4805-b174-9ae0dd06bbdd" providerId="ADAL" clId="{8A15E9E6-EEB3-CB4C-AE9E-A5338F800145}" dt="2021-02-19T08:14:45.549" v="53" actId="1076"/>
          <ac:picMkLst>
            <pc:docMk/>
            <pc:sldMk cId="2001183965" sldId="258"/>
            <ac:picMk id="7" creationId="{77870478-CD5D-1F4C-A78C-165F25B8AF4F}"/>
          </ac:picMkLst>
        </pc:picChg>
        <pc:picChg chg="add del mod modCrop">
          <ac:chgData name="박해선" userId="cd6a6928-8af1-4805-b174-9ae0dd06bbdd" providerId="ADAL" clId="{8A15E9E6-EEB3-CB4C-AE9E-A5338F800145}" dt="2021-02-19T08:14:32.614" v="50" actId="478"/>
          <ac:picMkLst>
            <pc:docMk/>
            <pc:sldMk cId="2001183965" sldId="258"/>
            <ac:picMk id="8" creationId="{C32BDC18-E5DF-994A-9339-D3D2C00B74E0}"/>
          </ac:picMkLst>
        </pc:picChg>
        <pc:picChg chg="del">
          <ac:chgData name="박해선" userId="cd6a6928-8af1-4805-b174-9ae0dd06bbdd" providerId="ADAL" clId="{8A15E9E6-EEB3-CB4C-AE9E-A5338F800145}" dt="2021-02-19T08:12:11.306" v="31" actId="478"/>
          <ac:picMkLst>
            <pc:docMk/>
            <pc:sldMk cId="2001183965" sldId="258"/>
            <ac:picMk id="9" creationId="{90063C88-18B0-B049-9401-1C7E670290A7}"/>
          </ac:picMkLst>
        </pc:picChg>
        <pc:picChg chg="add mod">
          <ac:chgData name="박해선" userId="cd6a6928-8af1-4805-b174-9ae0dd06bbdd" providerId="ADAL" clId="{8A15E9E6-EEB3-CB4C-AE9E-A5338F800145}" dt="2021-02-19T08:14:47.821" v="54" actId="1076"/>
          <ac:picMkLst>
            <pc:docMk/>
            <pc:sldMk cId="2001183965" sldId="258"/>
            <ac:picMk id="10" creationId="{41D68B1E-5B89-1E43-BB03-9C28FD2B9C62}"/>
          </ac:picMkLst>
        </pc:picChg>
        <pc:picChg chg="del">
          <ac:chgData name="박해선" userId="cd6a6928-8af1-4805-b174-9ae0dd06bbdd" providerId="ADAL" clId="{8A15E9E6-EEB3-CB4C-AE9E-A5338F800145}" dt="2021-02-19T08:12:15.218" v="32" actId="478"/>
          <ac:picMkLst>
            <pc:docMk/>
            <pc:sldMk cId="2001183965" sldId="258"/>
            <ac:picMk id="11" creationId="{BBCECE5A-4822-7F4B-A407-A40059075785}"/>
          </ac:picMkLst>
        </pc:picChg>
        <pc:picChg chg="del">
          <ac:chgData name="박해선" userId="cd6a6928-8af1-4805-b174-9ae0dd06bbdd" providerId="ADAL" clId="{8A15E9E6-EEB3-CB4C-AE9E-A5338F800145}" dt="2021-02-19T08:12:15.218" v="32" actId="478"/>
          <ac:picMkLst>
            <pc:docMk/>
            <pc:sldMk cId="2001183965" sldId="258"/>
            <ac:picMk id="12" creationId="{A4955539-6F49-5D46-86D9-8DFD89BE7855}"/>
          </ac:picMkLst>
        </pc:picChg>
        <pc:picChg chg="del">
          <ac:chgData name="박해선" userId="cd6a6928-8af1-4805-b174-9ae0dd06bbdd" providerId="ADAL" clId="{8A15E9E6-EEB3-CB4C-AE9E-A5338F800145}" dt="2021-02-19T08:12:16.669" v="33" actId="478"/>
          <ac:picMkLst>
            <pc:docMk/>
            <pc:sldMk cId="2001183965" sldId="258"/>
            <ac:picMk id="13" creationId="{7F663053-C597-944E-BEEF-5771FF21B3AB}"/>
          </ac:picMkLst>
        </pc:picChg>
        <pc:picChg chg="add mod">
          <ac:chgData name="박해선" userId="cd6a6928-8af1-4805-b174-9ae0dd06bbdd" providerId="ADAL" clId="{8A15E9E6-EEB3-CB4C-AE9E-A5338F800145}" dt="2021-02-19T08:14:52.075" v="60" actId="1037"/>
          <ac:picMkLst>
            <pc:docMk/>
            <pc:sldMk cId="2001183965" sldId="258"/>
            <ac:picMk id="14" creationId="{BBAB77D2-A777-9941-A99C-64793D9A0862}"/>
          </ac:picMkLst>
        </pc:picChg>
      </pc:sldChg>
      <pc:sldChg chg="addSp delSp modSp mod">
        <pc:chgData name="박해선" userId="cd6a6928-8af1-4805-b174-9ae0dd06bbdd" providerId="ADAL" clId="{8A15E9E6-EEB3-CB4C-AE9E-A5338F800145}" dt="2021-02-19T08:27:28.995" v="265" actId="1038"/>
        <pc:sldMkLst>
          <pc:docMk/>
          <pc:sldMk cId="2406228266" sldId="259"/>
        </pc:sldMkLst>
        <pc:spChg chg="mod">
          <ac:chgData name="박해선" userId="cd6a6928-8af1-4805-b174-9ae0dd06bbdd" providerId="ADAL" clId="{8A15E9E6-EEB3-CB4C-AE9E-A5338F800145}" dt="2021-02-19T08:26:10.612" v="233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박해선" userId="cd6a6928-8af1-4805-b174-9ae0dd06bbdd" providerId="ADAL" clId="{8A15E9E6-EEB3-CB4C-AE9E-A5338F800145}" dt="2021-02-19T08:24:35.888" v="227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박해선" userId="cd6a6928-8af1-4805-b174-9ae0dd06bbdd" providerId="ADAL" clId="{8A15E9E6-EEB3-CB4C-AE9E-A5338F800145}" dt="2021-02-19T08:27:26.611" v="254" actId="1037"/>
          <ac:picMkLst>
            <pc:docMk/>
            <pc:sldMk cId="2406228266" sldId="259"/>
            <ac:picMk id="2" creationId="{CDB73CF5-D8C0-E547-BA15-FAAEFC241E8F}"/>
          </ac:picMkLst>
        </pc:picChg>
        <pc:picChg chg="del">
          <ac:chgData name="박해선" userId="cd6a6928-8af1-4805-b174-9ae0dd06bbdd" providerId="ADAL" clId="{8A15E9E6-EEB3-CB4C-AE9E-A5338F800145}" dt="2021-02-19T08:15:03" v="64" actId="478"/>
          <ac:picMkLst>
            <pc:docMk/>
            <pc:sldMk cId="2406228266" sldId="259"/>
            <ac:picMk id="3" creationId="{07599143-B9E4-924A-BA0D-7C329D8B734E}"/>
          </ac:picMkLst>
        </pc:picChg>
        <pc:picChg chg="del">
          <ac:chgData name="박해선" userId="cd6a6928-8af1-4805-b174-9ae0dd06bbdd" providerId="ADAL" clId="{8A15E9E6-EEB3-CB4C-AE9E-A5338F800145}" dt="2021-02-19T08:15:03.754" v="65" actId="478"/>
          <ac:picMkLst>
            <pc:docMk/>
            <pc:sldMk cId="2406228266" sldId="259"/>
            <ac:picMk id="5" creationId="{18BE9038-903B-6547-80A1-B8440B327E1C}"/>
          </ac:picMkLst>
        </pc:picChg>
        <pc:picChg chg="add mod">
          <ac:chgData name="박해선" userId="cd6a6928-8af1-4805-b174-9ae0dd06bbdd" providerId="ADAL" clId="{8A15E9E6-EEB3-CB4C-AE9E-A5338F800145}" dt="2021-02-19T08:27:28.995" v="265" actId="1038"/>
          <ac:picMkLst>
            <pc:docMk/>
            <pc:sldMk cId="2406228266" sldId="259"/>
            <ac:picMk id="3074" creationId="{ABCAC69A-46C6-0440-869E-3BAC1F995745}"/>
          </ac:picMkLst>
        </pc:picChg>
      </pc:sldChg>
      <pc:sldChg chg="addSp delSp modSp mod">
        <pc:chgData name="박해선" userId="cd6a6928-8af1-4805-b174-9ae0dd06bbdd" providerId="ADAL" clId="{8A15E9E6-EEB3-CB4C-AE9E-A5338F800145}" dt="2021-02-19T08:33:07.741" v="317" actId="1076"/>
        <pc:sldMkLst>
          <pc:docMk/>
          <pc:sldMk cId="1312468140" sldId="263"/>
        </pc:sldMkLst>
        <pc:spChg chg="mod">
          <ac:chgData name="박해선" userId="cd6a6928-8af1-4805-b174-9ae0dd06bbdd" providerId="ADAL" clId="{8A15E9E6-EEB3-CB4C-AE9E-A5338F800145}" dt="2021-02-19T08:32:30.931" v="298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박해선" userId="cd6a6928-8af1-4805-b174-9ae0dd06bbdd" providerId="ADAL" clId="{8A15E9E6-EEB3-CB4C-AE9E-A5338F800145}" dt="2021-02-19T08:32:49.162" v="313" actId="20577"/>
          <ac:spMkLst>
            <pc:docMk/>
            <pc:sldMk cId="1312468140" sldId="263"/>
            <ac:spMk id="5" creationId="{E10A5913-3104-8E43-AB47-84A871BCD773}"/>
          </ac:spMkLst>
        </pc:spChg>
        <pc:picChg chg="add mod">
          <ac:chgData name="박해선" userId="cd6a6928-8af1-4805-b174-9ae0dd06bbdd" providerId="ADAL" clId="{8A15E9E6-EEB3-CB4C-AE9E-A5338F800145}" dt="2021-02-19T08:32:38.695" v="301" actId="1076"/>
          <ac:picMkLst>
            <pc:docMk/>
            <pc:sldMk cId="1312468140" sldId="263"/>
            <ac:picMk id="3" creationId="{562911E5-CC60-1B4B-A29F-F90B9983FAEE}"/>
          </ac:picMkLst>
        </pc:picChg>
        <pc:picChg chg="del">
          <ac:chgData name="박해선" userId="cd6a6928-8af1-4805-b174-9ae0dd06bbdd" providerId="ADAL" clId="{8A15E9E6-EEB3-CB4C-AE9E-A5338F800145}" dt="2021-02-19T08:15:11.168" v="67" actId="478"/>
          <ac:picMkLst>
            <pc:docMk/>
            <pc:sldMk cId="1312468140" sldId="263"/>
            <ac:picMk id="4" creationId="{5F03011B-18DC-2F4A-ABC4-D343D3176E3B}"/>
          </ac:picMkLst>
        </pc:picChg>
        <pc:picChg chg="add mod">
          <ac:chgData name="박해선" userId="cd6a6928-8af1-4805-b174-9ae0dd06bbdd" providerId="ADAL" clId="{8A15E9E6-EEB3-CB4C-AE9E-A5338F800145}" dt="2021-02-19T08:33:07.741" v="317" actId="1076"/>
          <ac:picMkLst>
            <pc:docMk/>
            <pc:sldMk cId="1312468140" sldId="263"/>
            <ac:picMk id="4098" creationId="{32E22EC1-6E6A-A743-A4E9-18512BF35C0E}"/>
          </ac:picMkLst>
        </pc:picChg>
      </pc:sldChg>
      <pc:sldChg chg="addSp delSp modSp mod">
        <pc:chgData name="박해선" userId="cd6a6928-8af1-4805-b174-9ae0dd06bbdd" providerId="ADAL" clId="{8A15E9E6-EEB3-CB4C-AE9E-A5338F800145}" dt="2021-02-19T08:21:19.004" v="141" actId="1035"/>
        <pc:sldMkLst>
          <pc:docMk/>
          <pc:sldMk cId="115310551" sldId="278"/>
        </pc:sldMkLst>
        <pc:spChg chg="add del mod">
          <ac:chgData name="박해선" userId="cd6a6928-8af1-4805-b174-9ae0dd06bbdd" providerId="ADAL" clId="{8A15E9E6-EEB3-CB4C-AE9E-A5338F800145}" dt="2021-02-19T08:18:04.174" v="90"/>
          <ac:spMkLst>
            <pc:docMk/>
            <pc:sldMk cId="115310551" sldId="278"/>
            <ac:spMk id="3" creationId="{10F5AF15-F781-7742-9ACC-659E353D617C}"/>
          </ac:spMkLst>
        </pc:spChg>
        <pc:spChg chg="mod">
          <ac:chgData name="박해선" userId="cd6a6928-8af1-4805-b174-9ae0dd06bbdd" providerId="ADAL" clId="{8A15E9E6-EEB3-CB4C-AE9E-A5338F800145}" dt="2021-02-19T08:15:59.176" v="88" actId="20577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박해선" userId="cd6a6928-8af1-4805-b174-9ae0dd06bbdd" providerId="ADAL" clId="{8A15E9E6-EEB3-CB4C-AE9E-A5338F800145}" dt="2021-02-19T08:19:39.843" v="112" actId="20577"/>
          <ac:spMkLst>
            <pc:docMk/>
            <pc:sldMk cId="115310551" sldId="278"/>
            <ac:spMk id="12" creationId="{7609B8D8-3A28-1F43-97BC-A34E3802E1BF}"/>
          </ac:spMkLst>
        </pc:spChg>
        <pc:picChg chg="del">
          <ac:chgData name="박해선" userId="cd6a6928-8af1-4805-b174-9ae0dd06bbdd" providerId="ADAL" clId="{8A15E9E6-EEB3-CB4C-AE9E-A5338F800145}" dt="2021-02-19T08:14:56.228" v="61" actId="478"/>
          <ac:picMkLst>
            <pc:docMk/>
            <pc:sldMk cId="115310551" sldId="278"/>
            <ac:picMk id="2" creationId="{E65EC85C-C227-EA4A-A520-BA2833C4A28C}"/>
          </ac:picMkLst>
        </pc:picChg>
        <pc:picChg chg="add del mod">
          <ac:chgData name="박해선" userId="cd6a6928-8af1-4805-b174-9ae0dd06bbdd" providerId="ADAL" clId="{8A15E9E6-EEB3-CB4C-AE9E-A5338F800145}" dt="2021-02-19T08:20:59.671" v="113" actId="478"/>
          <ac:picMkLst>
            <pc:docMk/>
            <pc:sldMk cId="115310551" sldId="278"/>
            <ac:picMk id="4" creationId="{85D054B6-2C43-5646-9544-9C36CEB3A1E5}"/>
          </ac:picMkLst>
        </pc:picChg>
        <pc:picChg chg="add mod">
          <ac:chgData name="박해선" userId="cd6a6928-8af1-4805-b174-9ae0dd06bbdd" providerId="ADAL" clId="{8A15E9E6-EEB3-CB4C-AE9E-A5338F800145}" dt="2021-02-19T08:21:19.004" v="141" actId="1035"/>
          <ac:picMkLst>
            <pc:docMk/>
            <pc:sldMk cId="115310551" sldId="278"/>
            <ac:picMk id="5" creationId="{EC6DA00C-8AEC-EA4B-A516-B0F587260BA0}"/>
          </ac:picMkLst>
        </pc:picChg>
        <pc:picChg chg="add mod">
          <ac:chgData name="박해선" userId="cd6a6928-8af1-4805-b174-9ae0dd06bbdd" providerId="ADAL" clId="{8A15E9E6-EEB3-CB4C-AE9E-A5338F800145}" dt="2021-02-19T08:19:10.812" v="101" actId="1076"/>
          <ac:picMkLst>
            <pc:docMk/>
            <pc:sldMk cId="115310551" sldId="278"/>
            <ac:picMk id="1026" creationId="{92D1279F-659A-6D4B-8197-874015AF5F74}"/>
          </ac:picMkLst>
        </pc:picChg>
        <pc:picChg chg="add mod">
          <ac:chgData name="박해선" userId="cd6a6928-8af1-4805-b174-9ae0dd06bbdd" providerId="ADAL" clId="{8A15E9E6-EEB3-CB4C-AE9E-A5338F800145}" dt="2021-02-19T08:19:14.705" v="102" actId="1076"/>
          <ac:picMkLst>
            <pc:docMk/>
            <pc:sldMk cId="115310551" sldId="278"/>
            <ac:picMk id="1028" creationId="{B7A1BB4D-39F6-F44A-BF20-59FDC38F0F69}"/>
          </ac:picMkLst>
        </pc:picChg>
      </pc:sldChg>
      <pc:sldChg chg="addSp delSp modSp mod">
        <pc:chgData name="박해선" userId="cd6a6928-8af1-4805-b174-9ae0dd06bbdd" providerId="ADAL" clId="{8A15E9E6-EEB3-CB4C-AE9E-A5338F800145}" dt="2021-02-19T08:24:20.850" v="211" actId="1038"/>
        <pc:sldMkLst>
          <pc:docMk/>
          <pc:sldMk cId="2822711904" sldId="279"/>
        </pc:sldMkLst>
        <pc:spChg chg="mod">
          <ac:chgData name="박해선" userId="cd6a6928-8af1-4805-b174-9ae0dd06bbdd" providerId="ADAL" clId="{8A15E9E6-EEB3-CB4C-AE9E-A5338F800145}" dt="2021-02-19T08:21:51.425" v="184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박해선" userId="cd6a6928-8af1-4805-b174-9ae0dd06bbdd" providerId="ADAL" clId="{8A15E9E6-EEB3-CB4C-AE9E-A5338F800145}" dt="2021-02-19T08:21:58.375" v="188" actId="20577"/>
          <ac:spMkLst>
            <pc:docMk/>
            <pc:sldMk cId="2822711904" sldId="279"/>
            <ac:spMk id="7" creationId="{E204C29B-8044-A94E-9F0A-5A6288640794}"/>
          </ac:spMkLst>
        </pc:spChg>
        <pc:picChg chg="del">
          <ac:chgData name="박해선" userId="cd6a6928-8af1-4805-b174-9ae0dd06bbdd" providerId="ADAL" clId="{8A15E9E6-EEB3-CB4C-AE9E-A5338F800145}" dt="2021-02-19T08:14:59.714" v="63" actId="478"/>
          <ac:picMkLst>
            <pc:docMk/>
            <pc:sldMk cId="2822711904" sldId="279"/>
            <ac:picMk id="2" creationId="{0788D5F3-FE26-924A-BA13-E5DB37803B50}"/>
          </ac:picMkLst>
        </pc:picChg>
        <pc:picChg chg="del">
          <ac:chgData name="박해선" userId="cd6a6928-8af1-4805-b174-9ae0dd06bbdd" providerId="ADAL" clId="{8A15E9E6-EEB3-CB4C-AE9E-A5338F800145}" dt="2021-02-19T08:14:59.005" v="62" actId="478"/>
          <ac:picMkLst>
            <pc:docMk/>
            <pc:sldMk cId="2822711904" sldId="279"/>
            <ac:picMk id="3" creationId="{E34DD1C3-B904-CB44-8F64-9267038B8B72}"/>
          </ac:picMkLst>
        </pc:picChg>
        <pc:picChg chg="add mod modCrop">
          <ac:chgData name="박해선" userId="cd6a6928-8af1-4805-b174-9ae0dd06bbdd" providerId="ADAL" clId="{8A15E9E6-EEB3-CB4C-AE9E-A5338F800145}" dt="2021-02-19T08:24:20.850" v="211" actId="1038"/>
          <ac:picMkLst>
            <pc:docMk/>
            <pc:sldMk cId="2822711904" sldId="279"/>
            <ac:picMk id="4" creationId="{B5A7D74B-32E7-2841-9319-145D0DD2BAEF}"/>
          </ac:picMkLst>
        </pc:picChg>
        <pc:picChg chg="add mod">
          <ac:chgData name="박해선" userId="cd6a6928-8af1-4805-b174-9ae0dd06bbdd" providerId="ADAL" clId="{8A15E9E6-EEB3-CB4C-AE9E-A5338F800145}" dt="2021-02-19T08:24:16.238" v="199" actId="1076"/>
          <ac:picMkLst>
            <pc:docMk/>
            <pc:sldMk cId="2822711904" sldId="279"/>
            <ac:picMk id="2050" creationId="{A0684204-7419-D642-BCDC-CF03C3EBFA51}"/>
          </ac:picMkLst>
        </pc:picChg>
      </pc:sldChg>
      <pc:sldChg chg="addSp delSp modSp mod">
        <pc:chgData name="박해선" userId="cd6a6928-8af1-4805-b174-9ae0dd06bbdd" providerId="ADAL" clId="{8A15E9E6-EEB3-CB4C-AE9E-A5338F800145}" dt="2021-02-19T08:39:21.496" v="374" actId="1076"/>
        <pc:sldMkLst>
          <pc:docMk/>
          <pc:sldMk cId="2429449417" sldId="282"/>
        </pc:sldMkLst>
        <pc:spChg chg="mod">
          <ac:chgData name="박해선" userId="cd6a6928-8af1-4805-b174-9ae0dd06bbdd" providerId="ADAL" clId="{8A15E9E6-EEB3-CB4C-AE9E-A5338F800145}" dt="2021-02-19T08:33:38.202" v="345" actId="20577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박해선" userId="cd6a6928-8af1-4805-b174-9ae0dd06bbdd" providerId="ADAL" clId="{8A15E9E6-EEB3-CB4C-AE9E-A5338F800145}" dt="2021-02-19T08:33:49.641" v="357" actId="20577"/>
          <ac:spMkLst>
            <pc:docMk/>
            <pc:sldMk cId="2429449417" sldId="282"/>
            <ac:spMk id="5" creationId="{E10A5913-3104-8E43-AB47-84A871BCD773}"/>
          </ac:spMkLst>
        </pc:spChg>
        <pc:picChg chg="del">
          <ac:chgData name="박해선" userId="cd6a6928-8af1-4805-b174-9ae0dd06bbdd" providerId="ADAL" clId="{8A15E9E6-EEB3-CB4C-AE9E-A5338F800145}" dt="2021-02-19T08:15:13.710" v="69" actId="478"/>
          <ac:picMkLst>
            <pc:docMk/>
            <pc:sldMk cId="2429449417" sldId="282"/>
            <ac:picMk id="3" creationId="{534DC98A-A5D2-EF49-BDCC-9FA6166C759A}"/>
          </ac:picMkLst>
        </pc:picChg>
        <pc:picChg chg="del">
          <ac:chgData name="박해선" userId="cd6a6928-8af1-4805-b174-9ae0dd06bbdd" providerId="ADAL" clId="{8A15E9E6-EEB3-CB4C-AE9E-A5338F800145}" dt="2021-02-19T08:15:12.866" v="68" actId="478"/>
          <ac:picMkLst>
            <pc:docMk/>
            <pc:sldMk cId="2429449417" sldId="282"/>
            <ac:picMk id="4" creationId="{D2B9C6EE-C377-9844-9C67-01F9F6D54AE5}"/>
          </ac:picMkLst>
        </pc:picChg>
        <pc:picChg chg="add del mod">
          <ac:chgData name="박해선" userId="cd6a6928-8af1-4805-b174-9ae0dd06bbdd" providerId="ADAL" clId="{8A15E9E6-EEB3-CB4C-AE9E-A5338F800145}" dt="2021-02-19T08:38:18.748" v="361" actId="478"/>
          <ac:picMkLst>
            <pc:docMk/>
            <pc:sldMk cId="2429449417" sldId="282"/>
            <ac:picMk id="6" creationId="{96BE0E24-FD57-8D43-B84B-F220D4D6FB1C}"/>
          </ac:picMkLst>
        </pc:picChg>
        <pc:picChg chg="add mod">
          <ac:chgData name="박해선" userId="cd6a6928-8af1-4805-b174-9ae0dd06bbdd" providerId="ADAL" clId="{8A15E9E6-EEB3-CB4C-AE9E-A5338F800145}" dt="2021-02-19T08:39:02.215" v="368" actId="1076"/>
          <ac:picMkLst>
            <pc:docMk/>
            <pc:sldMk cId="2429449417" sldId="282"/>
            <ac:picMk id="7" creationId="{22A527F1-C897-7F46-BA12-4E83B7EA4EEB}"/>
          </ac:picMkLst>
        </pc:picChg>
        <pc:picChg chg="del">
          <ac:chgData name="박해선" userId="cd6a6928-8af1-4805-b174-9ae0dd06bbdd" providerId="ADAL" clId="{8A15E9E6-EEB3-CB4C-AE9E-A5338F800145}" dt="2021-02-19T08:15:14.340" v="70" actId="478"/>
          <ac:picMkLst>
            <pc:docMk/>
            <pc:sldMk cId="2429449417" sldId="282"/>
            <ac:picMk id="8" creationId="{5443F432-4858-BB44-A5E9-B93E65BB8839}"/>
          </ac:picMkLst>
        </pc:picChg>
        <pc:picChg chg="add mod">
          <ac:chgData name="박해선" userId="cd6a6928-8af1-4805-b174-9ae0dd06bbdd" providerId="ADAL" clId="{8A15E9E6-EEB3-CB4C-AE9E-A5338F800145}" dt="2021-02-19T08:39:07.074" v="370" actId="1076"/>
          <ac:picMkLst>
            <pc:docMk/>
            <pc:sldMk cId="2429449417" sldId="282"/>
            <ac:picMk id="9" creationId="{5C79C891-F165-AF45-949C-7BAF6739DD38}"/>
          </ac:picMkLst>
        </pc:picChg>
        <pc:picChg chg="add mod">
          <ac:chgData name="박해선" userId="cd6a6928-8af1-4805-b174-9ae0dd06bbdd" providerId="ADAL" clId="{8A15E9E6-EEB3-CB4C-AE9E-A5338F800145}" dt="2021-02-19T08:39:21.496" v="374" actId="1076"/>
          <ac:picMkLst>
            <pc:docMk/>
            <pc:sldMk cId="2429449417" sldId="282"/>
            <ac:picMk id="10" creationId="{F979DFBF-9858-6043-B10B-7F2373B3C66C}"/>
          </ac:picMkLst>
        </pc:picChg>
      </pc:sldChg>
      <pc:sldChg chg="addSp delSp modSp mod modNotesTx">
        <pc:chgData name="박해선" userId="cd6a6928-8af1-4805-b174-9ae0dd06bbdd" providerId="ADAL" clId="{8A15E9E6-EEB3-CB4C-AE9E-A5338F800145}" dt="2021-02-19T08:41:03.015" v="395" actId="14100"/>
        <pc:sldMkLst>
          <pc:docMk/>
          <pc:sldMk cId="2325805824" sldId="284"/>
        </pc:sldMkLst>
        <pc:spChg chg="mod">
          <ac:chgData name="박해선" userId="cd6a6928-8af1-4805-b174-9ae0dd06bbdd" providerId="ADAL" clId="{8A15E9E6-EEB3-CB4C-AE9E-A5338F800145}" dt="2021-02-19T08:39:53.915" v="381" actId="20577"/>
          <ac:spMkLst>
            <pc:docMk/>
            <pc:sldMk cId="2325805824" sldId="284"/>
            <ac:spMk id="2" creationId="{5014C6DD-C7B3-4345-946A-F7D727BA80FA}"/>
          </ac:spMkLst>
        </pc:spChg>
        <pc:spChg chg="mod">
          <ac:chgData name="박해선" userId="cd6a6928-8af1-4805-b174-9ae0dd06bbdd" providerId="ADAL" clId="{8A15E9E6-EEB3-CB4C-AE9E-A5338F800145}" dt="2021-02-19T08:40:01.080" v="391" actId="6549"/>
          <ac:spMkLst>
            <pc:docMk/>
            <pc:sldMk cId="2325805824" sldId="284"/>
            <ac:spMk id="5" creationId="{E10A5913-3104-8E43-AB47-84A871BCD773}"/>
          </ac:spMkLst>
        </pc:spChg>
        <pc:picChg chg="del">
          <ac:chgData name="박해선" userId="cd6a6928-8af1-4805-b174-9ae0dd06bbdd" providerId="ADAL" clId="{8A15E9E6-EEB3-CB4C-AE9E-A5338F800145}" dt="2021-02-19T08:15:16.836" v="72" actId="478"/>
          <ac:picMkLst>
            <pc:docMk/>
            <pc:sldMk cId="2325805824" sldId="284"/>
            <ac:picMk id="3" creationId="{F13AF720-9645-C444-9003-7BE8F9216A8C}"/>
          </ac:picMkLst>
        </pc:picChg>
        <pc:picChg chg="add mod">
          <ac:chgData name="박해선" userId="cd6a6928-8af1-4805-b174-9ae0dd06bbdd" providerId="ADAL" clId="{8A15E9E6-EEB3-CB4C-AE9E-A5338F800145}" dt="2021-02-19T08:41:03.015" v="395" actId="14100"/>
          <ac:picMkLst>
            <pc:docMk/>
            <pc:sldMk cId="2325805824" sldId="284"/>
            <ac:picMk id="4" creationId="{C726B21D-D9C9-0E49-B255-510232540A6C}"/>
          </ac:picMkLst>
        </pc:picChg>
        <pc:picChg chg="del">
          <ac:chgData name="박해선" userId="cd6a6928-8af1-4805-b174-9ae0dd06bbdd" providerId="ADAL" clId="{8A15E9E6-EEB3-CB4C-AE9E-A5338F800145}" dt="2021-02-19T08:15:16.061" v="71" actId="478"/>
          <ac:picMkLst>
            <pc:docMk/>
            <pc:sldMk cId="2325805824" sldId="284"/>
            <ac:picMk id="10" creationId="{4EDBF5A2-4C86-2C4D-96A2-A29095E63A82}"/>
          </ac:picMkLst>
        </pc:picChg>
      </pc:sldChg>
      <pc:sldChg chg="addSp delSp modSp mod">
        <pc:chgData name="박해선" userId="cd6a6928-8af1-4805-b174-9ae0dd06bbdd" providerId="ADAL" clId="{8A15E9E6-EEB3-CB4C-AE9E-A5338F800145}" dt="2021-02-19T08:29:20.404" v="285" actId="1076"/>
        <pc:sldMkLst>
          <pc:docMk/>
          <pc:sldMk cId="1392985629" sldId="288"/>
        </pc:sldMkLst>
        <pc:spChg chg="mod">
          <ac:chgData name="박해선" userId="cd6a6928-8af1-4805-b174-9ae0dd06bbdd" providerId="ADAL" clId="{8A15E9E6-EEB3-CB4C-AE9E-A5338F800145}" dt="2021-02-19T08:28:12.618" v="278" actId="20577"/>
          <ac:spMkLst>
            <pc:docMk/>
            <pc:sldMk cId="1392985629" sldId="288"/>
            <ac:spMk id="2" creationId="{5014C6DD-C7B3-4345-946A-F7D727BA80FA}"/>
          </ac:spMkLst>
        </pc:spChg>
        <pc:spChg chg="mod">
          <ac:chgData name="박해선" userId="cd6a6928-8af1-4805-b174-9ae0dd06bbdd" providerId="ADAL" clId="{8A15E9E6-EEB3-CB4C-AE9E-A5338F800145}" dt="2021-02-19T08:28:21.415" v="282" actId="20577"/>
          <ac:spMkLst>
            <pc:docMk/>
            <pc:sldMk cId="1392985629" sldId="288"/>
            <ac:spMk id="5" creationId="{E10A5913-3104-8E43-AB47-84A871BCD773}"/>
          </ac:spMkLst>
        </pc:spChg>
        <pc:picChg chg="add mod">
          <ac:chgData name="박해선" userId="cd6a6928-8af1-4805-b174-9ae0dd06bbdd" providerId="ADAL" clId="{8A15E9E6-EEB3-CB4C-AE9E-A5338F800145}" dt="2021-02-19T08:29:20.404" v="285" actId="1076"/>
          <ac:picMkLst>
            <pc:docMk/>
            <pc:sldMk cId="1392985629" sldId="288"/>
            <ac:picMk id="3" creationId="{65D4E9A0-2839-CE45-BA75-19CF7486B88C}"/>
          </ac:picMkLst>
        </pc:picChg>
        <pc:picChg chg="del">
          <ac:chgData name="박해선" userId="cd6a6928-8af1-4805-b174-9ae0dd06bbdd" providerId="ADAL" clId="{8A15E9E6-EEB3-CB4C-AE9E-A5338F800145}" dt="2021-02-19T08:15:09.469" v="66" actId="478"/>
          <ac:picMkLst>
            <pc:docMk/>
            <pc:sldMk cId="1392985629" sldId="288"/>
            <ac:picMk id="6" creationId="{1D410CAB-9A89-2B45-9324-A281C07A52FD}"/>
          </ac:picMkLst>
        </pc:picChg>
      </pc:sldChg>
      <pc:sldChg chg="addSp delSp modSp add mod modNotesTx">
        <pc:chgData name="박해선" userId="cd6a6928-8af1-4805-b174-9ae0dd06bbdd" providerId="ADAL" clId="{8A15E9E6-EEB3-CB4C-AE9E-A5338F800145}" dt="2021-02-19T10:19:55.356" v="483" actId="20577"/>
        <pc:sldMkLst>
          <pc:docMk/>
          <pc:sldMk cId="3106283528" sldId="289"/>
        </pc:sldMkLst>
        <pc:spChg chg="mod">
          <ac:chgData name="박해선" userId="cd6a6928-8af1-4805-b174-9ae0dd06bbdd" providerId="ADAL" clId="{8A15E9E6-EEB3-CB4C-AE9E-A5338F800145}" dt="2021-02-19T08:41:22.204" v="410" actId="20577"/>
          <ac:spMkLst>
            <pc:docMk/>
            <pc:sldMk cId="3106283528" sldId="289"/>
            <ac:spMk id="2" creationId="{5014C6DD-C7B3-4345-946A-F7D727BA80FA}"/>
          </ac:spMkLst>
        </pc:spChg>
        <pc:spChg chg="mod">
          <ac:chgData name="박해선" userId="cd6a6928-8af1-4805-b174-9ae0dd06bbdd" providerId="ADAL" clId="{8A15E9E6-EEB3-CB4C-AE9E-A5338F800145}" dt="2021-02-19T08:41:31.371" v="416" actId="20577"/>
          <ac:spMkLst>
            <pc:docMk/>
            <pc:sldMk cId="3106283528" sldId="289"/>
            <ac:spMk id="5" creationId="{E10A5913-3104-8E43-AB47-84A871BCD773}"/>
          </ac:spMkLst>
        </pc:spChg>
        <pc:picChg chg="add mod">
          <ac:chgData name="박해선" userId="cd6a6928-8af1-4805-b174-9ae0dd06bbdd" providerId="ADAL" clId="{8A15E9E6-EEB3-CB4C-AE9E-A5338F800145}" dt="2021-02-19T08:43:15.665" v="430" actId="1076"/>
          <ac:picMkLst>
            <pc:docMk/>
            <pc:sldMk cId="3106283528" sldId="289"/>
            <ac:picMk id="3" creationId="{299534E6-73CD-5241-97DF-F99642585DB1}"/>
          </ac:picMkLst>
        </pc:picChg>
        <pc:picChg chg="del">
          <ac:chgData name="박해선" userId="cd6a6928-8af1-4805-b174-9ae0dd06bbdd" providerId="ADAL" clId="{8A15E9E6-EEB3-CB4C-AE9E-A5338F800145}" dt="2021-02-19T08:41:36.724" v="417" actId="478"/>
          <ac:picMkLst>
            <pc:docMk/>
            <pc:sldMk cId="3106283528" sldId="289"/>
            <ac:picMk id="4" creationId="{C726B21D-D9C9-0E49-B255-510232540A6C}"/>
          </ac:picMkLst>
        </pc:picChg>
        <pc:picChg chg="add mod">
          <ac:chgData name="박해선" userId="cd6a6928-8af1-4805-b174-9ae0dd06bbdd" providerId="ADAL" clId="{8A15E9E6-EEB3-CB4C-AE9E-A5338F800145}" dt="2021-02-19T08:43:14.371" v="429" actId="1076"/>
          <ac:picMkLst>
            <pc:docMk/>
            <pc:sldMk cId="3106283528" sldId="289"/>
            <ac:picMk id="5122" creationId="{ED0AABDC-D4A3-4F4C-8B9F-B5FEF0BB07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2021-03-03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839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4586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7618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13961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175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지난 시간에</a:t>
            </a:r>
            <a:r>
              <a:rPr kumimoji="1" lang="en-US" altLang="ko-KR"/>
              <a:t>…</a:t>
            </a:r>
            <a:endParaRPr kumimoji="1"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7870478-CD5D-1F4C-A78C-165F25B8A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9" r="35876"/>
          <a:stretch/>
        </p:blipFill>
        <p:spPr>
          <a:xfrm>
            <a:off x="352434" y="1512398"/>
            <a:ext cx="4239047" cy="33683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1D68B1E-5B89-1E43-BB03-9C28FD2B9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94" y="4880726"/>
            <a:ext cx="3011036" cy="19772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BAB77D2-A777-9941-A99C-64793D9A0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690" y="1811906"/>
            <a:ext cx="7285474" cy="44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8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손실 곡선</a:t>
            </a:r>
            <a:endParaRPr kumimoji="1" lang="x-none" altLang="en-US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609B8D8-3A28-1F43-97BC-A34E3802E1BF}"/>
              </a:ext>
            </a:extLst>
          </p:cNvPr>
          <p:cNvSpPr txBox="1"/>
          <p:nvPr/>
        </p:nvSpPr>
        <p:spPr>
          <a:xfrm>
            <a:off x="289662" y="6292820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395-396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2D1279F-659A-6D4B-8197-874015AF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59" y="1577644"/>
            <a:ext cx="3430365" cy="22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B7A1BB4D-39F6-F44A-BF20-59FDC38F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58" y="4077715"/>
            <a:ext cx="3430365" cy="23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6DA00C-8AEC-EA4B-A516-B0F587260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28" y="2005374"/>
            <a:ext cx="7322966" cy="33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더 많은 에포크</a:t>
            </a:r>
            <a:endParaRPr kumimoji="1" lang="x-none" altLang="en-US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04C29B-8044-A94E-9F0A-5A6288640794}"/>
              </a:ext>
            </a:extLst>
          </p:cNvPr>
          <p:cNvSpPr txBox="1"/>
          <p:nvPr/>
        </p:nvSpPr>
        <p:spPr>
          <a:xfrm>
            <a:off x="289662" y="6292820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397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5A7D74B-32E7-2841-9319-145D0DD2B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94"/>
          <a:stretch/>
        </p:blipFill>
        <p:spPr>
          <a:xfrm>
            <a:off x="504977" y="3071124"/>
            <a:ext cx="6904816" cy="119478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0684204-7419-D642-BCDC-CF03C3EB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12" y="2377440"/>
            <a:ext cx="3919868" cy="26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검증 손실</a:t>
            </a:r>
            <a:endParaRPr kumimoji="1" lang="x-none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C993B1-DDCD-1A4F-8E26-911167A6C880}"/>
              </a:ext>
            </a:extLst>
          </p:cNvPr>
          <p:cNvSpPr txBox="1"/>
          <p:nvPr/>
        </p:nvSpPr>
        <p:spPr>
          <a:xfrm>
            <a:off x="289662" y="629282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399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DB73CF5-D8C0-E547-BA15-FAAEFC24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4" y="2358495"/>
            <a:ext cx="7381809" cy="269925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ABCAC69A-46C6-0440-869E-3BAC1F99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365" y="2358495"/>
            <a:ext cx="4378959" cy="292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드롭아웃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401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5D4E9A0-2839-CE45-BA75-19CF7486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48" y="2041788"/>
            <a:ext cx="8029904" cy="37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드롭아웃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402-403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62911E5-CC60-1B4B-A29F-F90B9983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9" y="1498474"/>
            <a:ext cx="6735106" cy="474782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32E22EC1-6E6A-A743-A4E9-18512BF3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132" y="2219785"/>
            <a:ext cx="4483152" cy="3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모델 저장과 복원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404-405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2A527F1-C897-7F46-BA12-4E83B7EA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6" y="1988395"/>
            <a:ext cx="6867240" cy="33931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C79C891-F165-AF45-949C-7BAF6739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356" y="1511913"/>
            <a:ext cx="4696404" cy="1917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979DFBF-9858-6043-B10B-7F2373B3C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338" y="3401257"/>
            <a:ext cx="2691916" cy="31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4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콜백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408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26B21D-D9C9-0E49-B255-51023254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2517324"/>
            <a:ext cx="7437120" cy="18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0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조기종료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409-410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99534E6-73CD-5241-97DF-F9964258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3" y="1635673"/>
            <a:ext cx="7666802" cy="346999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ED0AABDC-D4A3-4F4C-8B9F-B5FEF0BB0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96" y="3487332"/>
            <a:ext cx="4387704" cy="29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8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36</Words>
  <Application>Microsoft Office PowerPoint</Application>
  <PresentationFormat>사용자 지정</PresentationFormat>
  <Paragraphs>28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맑은 고딕</vt:lpstr>
      <vt:lpstr>Calibri Light</vt:lpstr>
      <vt:lpstr>Calibri</vt:lpstr>
      <vt:lpstr>Nanum Brush Script</vt:lpstr>
      <vt:lpstr>Office 테마</vt:lpstr>
      <vt:lpstr>지난 시간에…</vt:lpstr>
      <vt:lpstr>손실 곡선</vt:lpstr>
      <vt:lpstr>더 많은 에포크</vt:lpstr>
      <vt:lpstr>PowerPoint 프레젠테이션</vt:lpstr>
      <vt:lpstr>드롭아웃</vt:lpstr>
      <vt:lpstr>드롭아웃</vt:lpstr>
      <vt:lpstr>모델 저장과 복원</vt:lpstr>
      <vt:lpstr>콜백</vt:lpstr>
      <vt:lpstr>조기종료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Customer</cp:lastModifiedBy>
  <cp:revision>33</cp:revision>
  <cp:lastPrinted>2020-12-17T16:54:35Z</cp:lastPrinted>
  <dcterms:created xsi:type="dcterms:W3CDTF">2020-12-17T16:43:48Z</dcterms:created>
  <dcterms:modified xsi:type="dcterms:W3CDTF">2023-03-13T11:16:35Z</dcterms:modified>
</cp:coreProperties>
</file>