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79" r:id="rId2"/>
    <p:sldId id="259" r:id="rId3"/>
    <p:sldId id="263" r:id="rId4"/>
    <p:sldId id="282" r:id="rId5"/>
    <p:sldId id="266" r:id="rId6"/>
    <p:sldId id="267" r:id="rId7"/>
    <p:sldId id="269" r:id="rId8"/>
    <p:sldId id="262" r:id="rId9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Calibri Light" pitchFamily="34" charset="0"/>
      <p:regular r:id="rId13"/>
      <p: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DC96C-F32F-9548-B2CF-31CA3E26473A}" v="39" dt="2021-01-15T11:55:55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4"/>
    <p:restoredTop sz="61214"/>
  </p:normalViewPr>
  <p:slideViewPr>
    <p:cSldViewPr snapToGrid="0">
      <p:cViewPr>
        <p:scale>
          <a:sx n="74" d="100"/>
          <a:sy n="74" d="100"/>
        </p:scale>
        <p:origin x="-189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  <pc:docChgLst>
    <pc:chgData name="Park Haesun" userId="822579d69d2dc3b5" providerId="LiveId" clId="{9BDDC96C-F32F-9548-B2CF-31CA3E26473A}"/>
    <pc:docChg chg="undo custSel addSld delSld modSld">
      <pc:chgData name="Park Haesun" userId="822579d69d2dc3b5" providerId="LiveId" clId="{9BDDC96C-F32F-9548-B2CF-31CA3E26473A}" dt="2021-01-15T12:28:55.035" v="12994" actId="20577"/>
      <pc:docMkLst>
        <pc:docMk/>
      </pc:docMkLst>
      <pc:sldChg chg="modSp mod">
        <pc:chgData name="Park Haesun" userId="822579d69d2dc3b5" providerId="LiveId" clId="{9BDDC96C-F32F-9548-B2CF-31CA3E26473A}" dt="2021-01-15T06:46:10.623" v="47" actId="6549"/>
        <pc:sldMkLst>
          <pc:docMk/>
          <pc:sldMk cId="776776092" sldId="256"/>
        </pc:sldMkLst>
        <pc:spChg chg="mod">
          <ac:chgData name="Park Haesun" userId="822579d69d2dc3b5" providerId="LiveId" clId="{9BDDC96C-F32F-9548-B2CF-31CA3E26473A}" dt="2021-01-15T06:46:10.623" v="47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9BDDC96C-F32F-9548-B2CF-31CA3E26473A}" dt="2021-01-15T08:45:23.400" v="5621" actId="20577"/>
        <pc:sldMkLst>
          <pc:docMk/>
          <pc:sldMk cId="2001183965" sldId="258"/>
        </pc:sldMkLst>
        <pc:spChg chg="add mod">
          <ac:chgData name="Park Haesun" userId="822579d69d2dc3b5" providerId="LiveId" clId="{9BDDC96C-F32F-9548-B2CF-31CA3E26473A}" dt="2021-01-15T06:59:35.787" v="86" actId="1035"/>
          <ac:spMkLst>
            <pc:docMk/>
            <pc:sldMk cId="2001183965" sldId="258"/>
            <ac:spMk id="14" creationId="{AF9E1024-2492-0A4D-B28A-2B3560A9D3DB}"/>
          </ac:spMkLst>
        </pc:spChg>
        <pc:grpChg chg="add mod">
          <ac:chgData name="Park Haesun" userId="822579d69d2dc3b5" providerId="LiveId" clId="{9BDDC96C-F32F-9548-B2CF-31CA3E26473A}" dt="2021-01-15T08:20:57.824" v="3084" actId="167"/>
          <ac:grpSpMkLst>
            <pc:docMk/>
            <pc:sldMk cId="2001183965" sldId="258"/>
            <ac:grpSpMk id="2" creationId="{56813823-254F-1F43-B0E9-F06FFDDC0C7B}"/>
          </ac:grpSpMkLst>
        </pc:grpChg>
        <pc:picChg chg="add mod">
          <ac:chgData name="Park Haesun" userId="822579d69d2dc3b5" providerId="LiveId" clId="{9BDDC96C-F32F-9548-B2CF-31CA3E26473A}" dt="2021-01-15T06:59:43.816" v="98" actId="1076"/>
          <ac:picMkLst>
            <pc:docMk/>
            <pc:sldMk cId="2001183965" sldId="258"/>
            <ac:picMk id="8" creationId="{324EB67C-FA05-BA4F-9955-4CB20DAE5DD0}"/>
          </ac:picMkLst>
        </pc:picChg>
        <pc:picChg chg="del">
          <ac:chgData name="Park Haesun" userId="822579d69d2dc3b5" providerId="LiveId" clId="{9BDDC96C-F32F-9548-B2CF-31CA3E26473A}" dt="2021-01-15T06:57:39.094" v="50" actId="478"/>
          <ac:picMkLst>
            <pc:docMk/>
            <pc:sldMk cId="2001183965" sldId="258"/>
            <ac:picMk id="9" creationId="{CCB3EC6C-E70D-7F4D-883B-4A30BB1445ED}"/>
          </ac:picMkLst>
        </pc:picChg>
        <pc:picChg chg="del">
          <ac:chgData name="Park Haesun" userId="822579d69d2dc3b5" providerId="LiveId" clId="{9BDDC96C-F32F-9548-B2CF-31CA3E26473A}" dt="2021-01-15T06:57:39.094" v="50" actId="478"/>
          <ac:picMkLst>
            <pc:docMk/>
            <pc:sldMk cId="2001183965" sldId="258"/>
            <ac:picMk id="10" creationId="{5AB03460-1C1A-2140-ABD1-717197C5C5D8}"/>
          </ac:picMkLst>
        </pc:picChg>
        <pc:picChg chg="del">
          <ac:chgData name="Park Haesun" userId="822579d69d2dc3b5" providerId="LiveId" clId="{9BDDC96C-F32F-9548-B2CF-31CA3E26473A}" dt="2021-01-15T06:57:34.355" v="49" actId="478"/>
          <ac:picMkLst>
            <pc:docMk/>
            <pc:sldMk cId="2001183965" sldId="258"/>
            <ac:picMk id="11" creationId="{98971AEE-6AB2-F447-8870-DDF68814DBFA}"/>
          </ac:picMkLst>
        </pc:picChg>
        <pc:picChg chg="add mod">
          <ac:chgData name="Park Haesun" userId="822579d69d2dc3b5" providerId="LiveId" clId="{9BDDC96C-F32F-9548-B2CF-31CA3E26473A}" dt="2021-01-15T06:59:42.658" v="97" actId="1076"/>
          <ac:picMkLst>
            <pc:docMk/>
            <pc:sldMk cId="2001183965" sldId="258"/>
            <ac:picMk id="12" creationId="{57CE77C1-771E-D44F-9C8E-713C816193EE}"/>
          </ac:picMkLst>
        </pc:picChg>
        <pc:picChg chg="add mod modCrop">
          <ac:chgData name="Park Haesun" userId="822579d69d2dc3b5" providerId="LiveId" clId="{9BDDC96C-F32F-9548-B2CF-31CA3E26473A}" dt="2021-01-15T08:21:09.937" v="3090" actId="732"/>
          <ac:picMkLst>
            <pc:docMk/>
            <pc:sldMk cId="2001183965" sldId="258"/>
            <ac:picMk id="13" creationId="{09A8705B-3E45-A54F-9840-E539C6546D4B}"/>
          </ac:picMkLst>
        </pc:picChg>
        <pc:picChg chg="add mod modCrop">
          <ac:chgData name="Park Haesun" userId="822579d69d2dc3b5" providerId="LiveId" clId="{9BDDC96C-F32F-9548-B2CF-31CA3E26473A}" dt="2021-01-15T08:18:35.624" v="3079" actId="164"/>
          <ac:picMkLst>
            <pc:docMk/>
            <pc:sldMk cId="2001183965" sldId="258"/>
            <ac:picMk id="15" creationId="{AA1BC7C3-C8FE-1E43-AC99-22FCC45320A0}"/>
          </ac:picMkLst>
        </pc:picChg>
        <pc:picChg chg="add mod modCrop">
          <ac:chgData name="Park Haesun" userId="822579d69d2dc3b5" providerId="LiveId" clId="{9BDDC96C-F32F-9548-B2CF-31CA3E26473A}" dt="2021-01-15T08:18:35.624" v="3079" actId="164"/>
          <ac:picMkLst>
            <pc:docMk/>
            <pc:sldMk cId="2001183965" sldId="258"/>
            <ac:picMk id="16" creationId="{AB9484B8-CF6C-7E4A-B12E-0C72D16B22F3}"/>
          </ac:picMkLst>
        </pc:picChg>
        <pc:picChg chg="del">
          <ac:chgData name="Park Haesun" userId="822579d69d2dc3b5" providerId="LiveId" clId="{9BDDC96C-F32F-9548-B2CF-31CA3E26473A}" dt="2021-01-15T06:57:39.094" v="50" actId="478"/>
          <ac:picMkLst>
            <pc:docMk/>
            <pc:sldMk cId="2001183965" sldId="258"/>
            <ac:picMk id="18" creationId="{6796088A-2691-2444-9246-DF6CF9371867}"/>
          </ac:picMkLst>
        </pc:picChg>
        <pc:picChg chg="del">
          <ac:chgData name="Park Haesun" userId="822579d69d2dc3b5" providerId="LiveId" clId="{9BDDC96C-F32F-9548-B2CF-31CA3E26473A}" dt="2021-01-15T06:57:40.244" v="51" actId="478"/>
          <ac:picMkLst>
            <pc:docMk/>
            <pc:sldMk cId="2001183965" sldId="258"/>
            <ac:picMk id="19" creationId="{0EEE1B24-7629-3144-B6A4-782A1E4A4FAD}"/>
          </ac:picMkLst>
        </pc:picChg>
      </pc:sldChg>
      <pc:sldChg chg="addSp delSp modSp mod modNotesTx">
        <pc:chgData name="Park Haesun" userId="822579d69d2dc3b5" providerId="LiveId" clId="{9BDDC96C-F32F-9548-B2CF-31CA3E26473A}" dt="2021-01-15T11:57:46.068" v="9793" actId="20577"/>
        <pc:sldMkLst>
          <pc:docMk/>
          <pc:sldMk cId="2406228266" sldId="259"/>
        </pc:sldMkLst>
        <pc:spChg chg="mod">
          <ac:chgData name="Park Haesun" userId="822579d69d2dc3b5" providerId="LiveId" clId="{9BDDC96C-F32F-9548-B2CF-31CA3E26473A}" dt="2021-01-15T07:07:01.667" v="277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9BDDC96C-F32F-9548-B2CF-31CA3E26473A}" dt="2021-01-15T07:04:32.313" v="207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9BDDC96C-F32F-9548-B2CF-31CA3E26473A}" dt="2021-01-15T11:55:58.017" v="9091" actId="1076"/>
          <ac:picMkLst>
            <pc:docMk/>
            <pc:sldMk cId="2406228266" sldId="259"/>
            <ac:picMk id="2" creationId="{BB1E8C32-D127-6F49-8513-AF7111D911A5}"/>
          </ac:picMkLst>
        </pc:picChg>
        <pc:picChg chg="del">
          <ac:chgData name="Park Haesun" userId="822579d69d2dc3b5" providerId="LiveId" clId="{9BDDC96C-F32F-9548-B2CF-31CA3E26473A}" dt="2021-01-15T07:04:34.054" v="208" actId="478"/>
          <ac:picMkLst>
            <pc:docMk/>
            <pc:sldMk cId="2406228266" sldId="259"/>
            <ac:picMk id="3" creationId="{23BB3515-38E9-B943-85A1-FD03F91A5AC1}"/>
          </ac:picMkLst>
        </pc:picChg>
        <pc:picChg chg="add mod">
          <ac:chgData name="Park Haesun" userId="822579d69d2dc3b5" providerId="LiveId" clId="{9BDDC96C-F32F-9548-B2CF-31CA3E26473A}" dt="2021-01-15T07:06:17.224" v="221" actId="1076"/>
          <ac:picMkLst>
            <pc:docMk/>
            <pc:sldMk cId="2406228266" sldId="259"/>
            <ac:picMk id="5" creationId="{C00632FB-5B69-914F-9C93-D2E3C4862068}"/>
          </ac:picMkLst>
        </pc:picChg>
        <pc:picChg chg="del">
          <ac:chgData name="Park Haesun" userId="822579d69d2dc3b5" providerId="LiveId" clId="{9BDDC96C-F32F-9548-B2CF-31CA3E26473A}" dt="2021-01-15T07:04:35.616" v="209" actId="478"/>
          <ac:picMkLst>
            <pc:docMk/>
            <pc:sldMk cId="2406228266" sldId="259"/>
            <ac:picMk id="7" creationId="{79D2B610-F93F-E241-967B-96D10F2F4EDB}"/>
          </ac:picMkLst>
        </pc:picChg>
        <pc:picChg chg="del">
          <ac:chgData name="Park Haesun" userId="822579d69d2dc3b5" providerId="LiveId" clId="{9BDDC96C-F32F-9548-B2CF-31CA3E26473A}" dt="2021-01-15T07:04:36.691" v="210" actId="478"/>
          <ac:picMkLst>
            <pc:docMk/>
            <pc:sldMk cId="2406228266" sldId="259"/>
            <ac:picMk id="8" creationId="{E3486ED3-CAF9-054D-B084-BBE0811C6181}"/>
          </ac:picMkLst>
        </pc:picChg>
      </pc:sldChg>
      <pc:sldChg chg="addSp delSp modSp mod modNotesTx">
        <pc:chgData name="Park Haesun" userId="822579d69d2dc3b5" providerId="LiveId" clId="{9BDDC96C-F32F-9548-B2CF-31CA3E26473A}" dt="2021-01-15T12:12:50.098" v="11163" actId="20577"/>
        <pc:sldMkLst>
          <pc:docMk/>
          <pc:sldMk cId="1312468140" sldId="263"/>
        </pc:sldMkLst>
        <pc:spChg chg="mod">
          <ac:chgData name="Park Haesun" userId="822579d69d2dc3b5" providerId="LiveId" clId="{9BDDC96C-F32F-9548-B2CF-31CA3E26473A}" dt="2021-01-15T07:06:44.937" v="271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9BDDC96C-F32F-9548-B2CF-31CA3E26473A}" dt="2021-01-15T07:07:16.616" v="289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Park Haesun" userId="822579d69d2dc3b5" providerId="LiveId" clId="{9BDDC96C-F32F-9548-B2CF-31CA3E26473A}" dt="2021-01-15T07:06:46.674" v="272" actId="478"/>
          <ac:picMkLst>
            <pc:docMk/>
            <pc:sldMk cId="1312468140" sldId="263"/>
            <ac:picMk id="3" creationId="{B22E217A-2B66-3E4B-BB84-C5D39CCB99AE}"/>
          </ac:picMkLst>
        </pc:picChg>
        <pc:picChg chg="del">
          <ac:chgData name="Park Haesun" userId="822579d69d2dc3b5" providerId="LiveId" clId="{9BDDC96C-F32F-9548-B2CF-31CA3E26473A}" dt="2021-01-15T07:06:47.781" v="273" actId="478"/>
          <ac:picMkLst>
            <pc:docMk/>
            <pc:sldMk cId="1312468140" sldId="263"/>
            <ac:picMk id="4" creationId="{7D362CFA-AC54-A848-90AC-3651869C0807}"/>
          </ac:picMkLst>
        </pc:picChg>
        <pc:picChg chg="add mod">
          <ac:chgData name="Park Haesun" userId="822579d69d2dc3b5" providerId="LiveId" clId="{9BDDC96C-F32F-9548-B2CF-31CA3E26473A}" dt="2021-01-15T07:08:02.399" v="294" actId="1076"/>
          <ac:picMkLst>
            <pc:docMk/>
            <pc:sldMk cId="1312468140" sldId="263"/>
            <ac:picMk id="6" creationId="{8C08D219-0922-9A43-A045-0D23BCA7FA13}"/>
          </ac:picMkLst>
        </pc:picChg>
        <pc:picChg chg="add mod">
          <ac:chgData name="Park Haesun" userId="822579d69d2dc3b5" providerId="LiveId" clId="{9BDDC96C-F32F-9548-B2CF-31CA3E26473A}" dt="2021-01-15T07:07:59.935" v="293" actId="1076"/>
          <ac:picMkLst>
            <pc:docMk/>
            <pc:sldMk cId="1312468140" sldId="263"/>
            <ac:picMk id="7" creationId="{D8D25EF0-F271-A14D-BCBF-4DA2E33B5F08}"/>
          </ac:picMkLst>
        </pc:picChg>
      </pc:sldChg>
      <pc:sldChg chg="addSp delSp modSp mod modNotesTx">
        <pc:chgData name="Park Haesun" userId="822579d69d2dc3b5" providerId="LiveId" clId="{9BDDC96C-F32F-9548-B2CF-31CA3E26473A}" dt="2021-01-15T12:16:05.781" v="11737" actId="20577"/>
        <pc:sldMkLst>
          <pc:docMk/>
          <pc:sldMk cId="486613173" sldId="266"/>
        </pc:sldMkLst>
        <pc:spChg chg="mod">
          <ac:chgData name="Park Haesun" userId="822579d69d2dc3b5" providerId="LiveId" clId="{9BDDC96C-F32F-9548-B2CF-31CA3E26473A}" dt="2021-01-15T07:09:56.372" v="308" actId="20577"/>
          <ac:spMkLst>
            <pc:docMk/>
            <pc:sldMk cId="486613173" sldId="266"/>
            <ac:spMk id="2" creationId="{5014C6DD-C7B3-4345-946A-F7D727BA80FA}"/>
          </ac:spMkLst>
        </pc:spChg>
        <pc:spChg chg="mod">
          <ac:chgData name="Park Haesun" userId="822579d69d2dc3b5" providerId="LiveId" clId="{9BDDC96C-F32F-9548-B2CF-31CA3E26473A}" dt="2021-01-15T07:25:12.478" v="558" actId="20577"/>
          <ac:spMkLst>
            <pc:docMk/>
            <pc:sldMk cId="486613173" sldId="266"/>
            <ac:spMk id="5" creationId="{2CDD9DC0-261E-F245-9048-89B973F4169A}"/>
          </ac:spMkLst>
        </pc:spChg>
        <pc:spChg chg="del">
          <ac:chgData name="Park Haesun" userId="822579d69d2dc3b5" providerId="LiveId" clId="{9BDDC96C-F32F-9548-B2CF-31CA3E26473A}" dt="2021-01-15T07:11:34.956" v="309" actId="478"/>
          <ac:spMkLst>
            <pc:docMk/>
            <pc:sldMk cId="486613173" sldId="266"/>
            <ac:spMk id="7" creationId="{3039568F-BB4C-0146-89DE-1EDC2024EA9A}"/>
          </ac:spMkLst>
        </pc:spChg>
        <pc:picChg chg="add mod">
          <ac:chgData name="Park Haesun" userId="822579d69d2dc3b5" providerId="LiveId" clId="{9BDDC96C-F32F-9548-B2CF-31CA3E26473A}" dt="2021-01-15T07:11:46.764" v="314" actId="14100"/>
          <ac:picMkLst>
            <pc:docMk/>
            <pc:sldMk cId="486613173" sldId="266"/>
            <ac:picMk id="3" creationId="{9B279E91-19E4-064D-BBDB-FA80EB16C6F5}"/>
          </ac:picMkLst>
        </pc:picChg>
        <pc:picChg chg="del">
          <ac:chgData name="Park Haesun" userId="822579d69d2dc3b5" providerId="LiveId" clId="{9BDDC96C-F32F-9548-B2CF-31CA3E26473A}" dt="2021-01-15T07:11:36.040" v="310" actId="478"/>
          <ac:picMkLst>
            <pc:docMk/>
            <pc:sldMk cId="486613173" sldId="266"/>
            <ac:picMk id="6" creationId="{06642AC5-BA13-234E-B508-F3D86D56DE83}"/>
          </ac:picMkLst>
        </pc:picChg>
      </pc:sldChg>
      <pc:sldChg chg="addSp delSp modSp mod modNotesTx">
        <pc:chgData name="Park Haesun" userId="822579d69d2dc3b5" providerId="LiveId" clId="{9BDDC96C-F32F-9548-B2CF-31CA3E26473A}" dt="2021-01-15T12:21:25.349" v="11912" actId="20577"/>
        <pc:sldMkLst>
          <pc:docMk/>
          <pc:sldMk cId="852936622" sldId="267"/>
        </pc:sldMkLst>
        <pc:spChg chg="mod">
          <ac:chgData name="Park Haesun" userId="822579d69d2dc3b5" providerId="LiveId" clId="{9BDDC96C-F32F-9548-B2CF-31CA3E26473A}" dt="2021-01-15T07:13:23.242" v="376" actId="20577"/>
          <ac:spMkLst>
            <pc:docMk/>
            <pc:sldMk cId="852936622" sldId="267"/>
            <ac:spMk id="2" creationId="{5014C6DD-C7B3-4345-946A-F7D727BA80FA}"/>
          </ac:spMkLst>
        </pc:spChg>
        <pc:spChg chg="mod">
          <ac:chgData name="Park Haesun" userId="822579d69d2dc3b5" providerId="LiveId" clId="{9BDDC96C-F32F-9548-B2CF-31CA3E26473A}" dt="2021-01-15T07:22:25.144" v="500" actId="20577"/>
          <ac:spMkLst>
            <pc:docMk/>
            <pc:sldMk cId="852936622" sldId="267"/>
            <ac:spMk id="5" creationId="{A5F86556-04E7-B246-B9BD-D06598A97C29}"/>
          </ac:spMkLst>
        </pc:spChg>
        <pc:picChg chg="del">
          <ac:chgData name="Park Haesun" userId="822579d69d2dc3b5" providerId="LiveId" clId="{9BDDC96C-F32F-9548-B2CF-31CA3E26473A}" dt="2021-01-15T07:13:26.098" v="377" actId="478"/>
          <ac:picMkLst>
            <pc:docMk/>
            <pc:sldMk cId="852936622" sldId="267"/>
            <ac:picMk id="3" creationId="{90E62CAB-70B5-144E-8F3A-3DD9B961422D}"/>
          </ac:picMkLst>
        </pc:picChg>
        <pc:picChg chg="add mod">
          <ac:chgData name="Park Haesun" userId="822579d69d2dc3b5" providerId="LiveId" clId="{9BDDC96C-F32F-9548-B2CF-31CA3E26473A}" dt="2021-01-15T07:15:45.706" v="400" actId="1076"/>
          <ac:picMkLst>
            <pc:docMk/>
            <pc:sldMk cId="852936622" sldId="267"/>
            <ac:picMk id="4" creationId="{E798B53A-96E7-394A-B2FF-30FA41D4CD3B}"/>
          </ac:picMkLst>
        </pc:picChg>
        <pc:picChg chg="add mod">
          <ac:chgData name="Park Haesun" userId="822579d69d2dc3b5" providerId="LiveId" clId="{9BDDC96C-F32F-9548-B2CF-31CA3E26473A}" dt="2021-01-15T07:15:47.349" v="401" actId="1076"/>
          <ac:picMkLst>
            <pc:docMk/>
            <pc:sldMk cId="852936622" sldId="267"/>
            <ac:picMk id="1026" creationId="{EB1A2858-6B8C-344C-AEB9-719BE5768245}"/>
          </ac:picMkLst>
        </pc:picChg>
      </pc:sldChg>
      <pc:sldChg chg="addSp delSp modSp mod modNotesTx">
        <pc:chgData name="Park Haesun" userId="822579d69d2dc3b5" providerId="LiveId" clId="{9BDDC96C-F32F-9548-B2CF-31CA3E26473A}" dt="2021-01-15T12:28:55.035" v="12994" actId="20577"/>
        <pc:sldMkLst>
          <pc:docMk/>
          <pc:sldMk cId="354561359" sldId="269"/>
        </pc:sldMkLst>
        <pc:spChg chg="mod">
          <ac:chgData name="Park Haesun" userId="822579d69d2dc3b5" providerId="LiveId" clId="{9BDDC96C-F32F-9548-B2CF-31CA3E26473A}" dt="2021-01-15T07:17:04.089" v="465" actId="20577"/>
          <ac:spMkLst>
            <pc:docMk/>
            <pc:sldMk cId="354561359" sldId="269"/>
            <ac:spMk id="2" creationId="{5014C6DD-C7B3-4345-946A-F7D727BA80FA}"/>
          </ac:spMkLst>
        </pc:spChg>
        <pc:spChg chg="add del mod">
          <ac:chgData name="Park Haesun" userId="822579d69d2dc3b5" providerId="LiveId" clId="{9BDDC96C-F32F-9548-B2CF-31CA3E26473A}" dt="2021-01-15T07:18:49.306" v="472"/>
          <ac:spMkLst>
            <pc:docMk/>
            <pc:sldMk cId="354561359" sldId="269"/>
            <ac:spMk id="3" creationId="{BECBF916-FCD1-DB44-A50D-53265B10552B}"/>
          </ac:spMkLst>
        </pc:spChg>
        <pc:spChg chg="mod">
          <ac:chgData name="Park Haesun" userId="822579d69d2dc3b5" providerId="LiveId" clId="{9BDDC96C-F32F-9548-B2CF-31CA3E26473A}" dt="2021-01-15T07:22:30.851" v="504" actId="20577"/>
          <ac:spMkLst>
            <pc:docMk/>
            <pc:sldMk cId="354561359" sldId="269"/>
            <ac:spMk id="4" creationId="{53E1F951-042C-F24B-93B0-609F7DE4B5EC}"/>
          </ac:spMkLst>
        </pc:spChg>
        <pc:spChg chg="del">
          <ac:chgData name="Park Haesun" userId="822579d69d2dc3b5" providerId="LiveId" clId="{9BDDC96C-F32F-9548-B2CF-31CA3E26473A}" dt="2021-01-15T07:16:45.734" v="427" actId="478"/>
          <ac:spMkLst>
            <pc:docMk/>
            <pc:sldMk cId="354561359" sldId="269"/>
            <ac:spMk id="6" creationId="{E53A0F4A-64BA-CF49-B2EA-7B78092D6C8D}"/>
          </ac:spMkLst>
        </pc:spChg>
        <pc:picChg chg="add del mod">
          <ac:chgData name="Park Haesun" userId="822579d69d2dc3b5" providerId="LiveId" clId="{9BDDC96C-F32F-9548-B2CF-31CA3E26473A}" dt="2021-01-15T07:18:47.383" v="470" actId="478"/>
          <ac:picMkLst>
            <pc:docMk/>
            <pc:sldMk cId="354561359" sldId="269"/>
            <ac:picMk id="5" creationId="{82D44453-DCB4-8C4D-A5B2-99468DFCD645}"/>
          </ac:picMkLst>
        </pc:picChg>
        <pc:picChg chg="del">
          <ac:chgData name="Park Haesun" userId="822579d69d2dc3b5" providerId="LiveId" clId="{9BDDC96C-F32F-9548-B2CF-31CA3E26473A}" dt="2021-01-15T07:16:43.627" v="426" actId="478"/>
          <ac:picMkLst>
            <pc:docMk/>
            <pc:sldMk cId="354561359" sldId="269"/>
            <ac:picMk id="7" creationId="{667B3AEA-DC7C-314E-8F9B-07255EE673B3}"/>
          </ac:picMkLst>
        </pc:picChg>
        <pc:picChg chg="add del mod">
          <ac:chgData name="Park Haesun" userId="822579d69d2dc3b5" providerId="LiveId" clId="{9BDDC96C-F32F-9548-B2CF-31CA3E26473A}" dt="2021-01-15T07:21:23.955" v="481" actId="478"/>
          <ac:picMkLst>
            <pc:docMk/>
            <pc:sldMk cId="354561359" sldId="269"/>
            <ac:picMk id="8" creationId="{405AECC0-D6E0-2249-9697-E2C27BE92F22}"/>
          </ac:picMkLst>
        </pc:picChg>
        <pc:picChg chg="add mod">
          <ac:chgData name="Park Haesun" userId="822579d69d2dc3b5" providerId="LiveId" clId="{9BDDC96C-F32F-9548-B2CF-31CA3E26473A}" dt="2021-01-15T07:22:35.717" v="514" actId="1038"/>
          <ac:picMkLst>
            <pc:docMk/>
            <pc:sldMk cId="354561359" sldId="269"/>
            <ac:picMk id="9" creationId="{1B3C6591-7617-2241-8696-219E88AD0463}"/>
          </ac:picMkLst>
        </pc:picChg>
        <pc:picChg chg="add mod">
          <ac:chgData name="Park Haesun" userId="822579d69d2dc3b5" providerId="LiveId" clId="{9BDDC96C-F32F-9548-B2CF-31CA3E26473A}" dt="2021-01-15T07:19:25.524" v="480" actId="1076"/>
          <ac:picMkLst>
            <pc:docMk/>
            <pc:sldMk cId="354561359" sldId="269"/>
            <ac:picMk id="2050" creationId="{0C23673C-DE62-5E48-B1D1-C4CBFCC7A56C}"/>
          </ac:picMkLst>
        </pc:picChg>
      </pc:sldChg>
      <pc:sldChg chg="addSp delSp modSp mod modNotesTx">
        <pc:chgData name="Park Haesun" userId="822579d69d2dc3b5" providerId="LiveId" clId="{9BDDC96C-F32F-9548-B2CF-31CA3E26473A}" dt="2021-01-15T10:03:38.617" v="6847" actId="20577"/>
        <pc:sldMkLst>
          <pc:docMk/>
          <pc:sldMk cId="115310551" sldId="278"/>
        </pc:sldMkLst>
        <pc:spChg chg="mod">
          <ac:chgData name="Park Haesun" userId="822579d69d2dc3b5" providerId="LiveId" clId="{9BDDC96C-F32F-9548-B2CF-31CA3E26473A}" dt="2021-01-15T07:01:33.663" v="127" actId="20577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Park Haesun" userId="822579d69d2dc3b5" providerId="LiveId" clId="{9BDDC96C-F32F-9548-B2CF-31CA3E26473A}" dt="2021-01-15T07:02:09.816" v="134" actId="20577"/>
          <ac:spMkLst>
            <pc:docMk/>
            <pc:sldMk cId="115310551" sldId="278"/>
            <ac:spMk id="12" creationId="{7609B8D8-3A28-1F43-97BC-A34E3802E1BF}"/>
          </ac:spMkLst>
        </pc:spChg>
        <pc:picChg chg="add mod">
          <ac:chgData name="Park Haesun" userId="822579d69d2dc3b5" providerId="LiveId" clId="{9BDDC96C-F32F-9548-B2CF-31CA3E26473A}" dt="2021-01-15T07:02:05.920" v="130" actId="1076"/>
          <ac:picMkLst>
            <pc:docMk/>
            <pc:sldMk cId="115310551" sldId="278"/>
            <ac:picMk id="2" creationId="{D4B75113-69CD-0341-AD0E-899E9F3C8379}"/>
          </ac:picMkLst>
        </pc:picChg>
        <pc:picChg chg="del">
          <ac:chgData name="Park Haesun" userId="822579d69d2dc3b5" providerId="LiveId" clId="{9BDDC96C-F32F-9548-B2CF-31CA3E26473A}" dt="2021-01-15T06:59:58.524" v="99" actId="478"/>
          <ac:picMkLst>
            <pc:docMk/>
            <pc:sldMk cId="115310551" sldId="278"/>
            <ac:picMk id="8" creationId="{484F3745-EB80-E541-B76C-DECF7408EACD}"/>
          </ac:picMkLst>
        </pc:picChg>
        <pc:picChg chg="del">
          <ac:chgData name="Park Haesun" userId="822579d69d2dc3b5" providerId="LiveId" clId="{9BDDC96C-F32F-9548-B2CF-31CA3E26473A}" dt="2021-01-15T06:59:58.524" v="99" actId="478"/>
          <ac:picMkLst>
            <pc:docMk/>
            <pc:sldMk cId="115310551" sldId="278"/>
            <ac:picMk id="10" creationId="{4B53364B-1156-BE44-816E-7BF9A0E47121}"/>
          </ac:picMkLst>
        </pc:picChg>
        <pc:picChg chg="del">
          <ac:chgData name="Park Haesun" userId="822579d69d2dc3b5" providerId="LiveId" clId="{9BDDC96C-F32F-9548-B2CF-31CA3E26473A}" dt="2021-01-15T06:59:58.524" v="99" actId="478"/>
          <ac:picMkLst>
            <pc:docMk/>
            <pc:sldMk cId="115310551" sldId="278"/>
            <ac:picMk id="11" creationId="{720294DA-398D-6447-9264-45A60ECF0178}"/>
          </ac:picMkLst>
        </pc:picChg>
      </pc:sldChg>
      <pc:sldChg chg="addSp delSp modSp mod modNotesTx">
        <pc:chgData name="Park Haesun" userId="822579d69d2dc3b5" providerId="LiveId" clId="{9BDDC96C-F32F-9548-B2CF-31CA3E26473A}" dt="2021-01-15T10:14:39.100" v="8514" actId="20577"/>
        <pc:sldMkLst>
          <pc:docMk/>
          <pc:sldMk cId="2822711904" sldId="279"/>
        </pc:sldMkLst>
        <pc:spChg chg="mod">
          <ac:chgData name="Park Haesun" userId="822579d69d2dc3b5" providerId="LiveId" clId="{9BDDC96C-F32F-9548-B2CF-31CA3E26473A}" dt="2021-01-15T07:02:56.540" v="171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9BDDC96C-F32F-9548-B2CF-31CA3E26473A}" dt="2021-01-15T07:03:52.974" v="190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9BDDC96C-F32F-9548-B2CF-31CA3E26473A}" dt="2021-01-15T07:03:49.708" v="186" actId="1076"/>
          <ac:picMkLst>
            <pc:docMk/>
            <pc:sldMk cId="2822711904" sldId="279"/>
            <ac:picMk id="2" creationId="{E5A09C9C-9622-FB44-B3E6-58B724361A02}"/>
          </ac:picMkLst>
        </pc:picChg>
        <pc:picChg chg="add mod modCrop">
          <ac:chgData name="Park Haesun" userId="822579d69d2dc3b5" providerId="LiveId" clId="{9BDDC96C-F32F-9548-B2CF-31CA3E26473A}" dt="2021-01-15T10:12:01.010" v="8048" actId="14100"/>
          <ac:picMkLst>
            <pc:docMk/>
            <pc:sldMk cId="2822711904" sldId="279"/>
            <ac:picMk id="3" creationId="{50E25B2D-4F7D-7F40-9485-8F290AC7CC3D}"/>
          </ac:picMkLst>
        </pc:picChg>
        <pc:picChg chg="del">
          <ac:chgData name="Park Haesun" userId="822579d69d2dc3b5" providerId="LiveId" clId="{9BDDC96C-F32F-9548-B2CF-31CA3E26473A}" dt="2021-01-15T07:03:06.197" v="173" actId="478"/>
          <ac:picMkLst>
            <pc:docMk/>
            <pc:sldMk cId="2822711904" sldId="279"/>
            <ac:picMk id="5" creationId="{6D31370A-BFB8-D649-85A6-1027DF3B9269}"/>
          </ac:picMkLst>
        </pc:picChg>
        <pc:picChg chg="del">
          <ac:chgData name="Park Haesun" userId="822579d69d2dc3b5" providerId="LiveId" clId="{9BDDC96C-F32F-9548-B2CF-31CA3E26473A}" dt="2021-01-15T07:03:04.614" v="172" actId="478"/>
          <ac:picMkLst>
            <pc:docMk/>
            <pc:sldMk cId="2822711904" sldId="279"/>
            <ac:picMk id="8" creationId="{FB2025D4-A057-4F44-B1FF-82977D085EF6}"/>
          </ac:picMkLst>
        </pc:picChg>
      </pc:sldChg>
      <pc:sldChg chg="del">
        <pc:chgData name="Park Haesun" userId="822579d69d2dc3b5" providerId="LiveId" clId="{9BDDC96C-F32F-9548-B2CF-31CA3E26473A}" dt="2021-01-15T07:21:48.775" v="488" actId="2696"/>
        <pc:sldMkLst>
          <pc:docMk/>
          <pc:sldMk cId="3009426724" sldId="280"/>
        </pc:sldMkLst>
      </pc:sldChg>
      <pc:sldChg chg="addSp delSp modSp add mod modNotesTx">
        <pc:chgData name="Park Haesun" userId="822579d69d2dc3b5" providerId="LiveId" clId="{9BDDC96C-F32F-9548-B2CF-31CA3E26473A}" dt="2021-01-15T12:13:45.828" v="11391" actId="20577"/>
        <pc:sldMkLst>
          <pc:docMk/>
          <pc:sldMk cId="2429449417" sldId="282"/>
        </pc:sldMkLst>
        <pc:spChg chg="mod">
          <ac:chgData name="Park Haesun" userId="822579d69d2dc3b5" providerId="LiveId" clId="{9BDDC96C-F32F-9548-B2CF-31CA3E26473A}" dt="2021-01-15T07:24:53.560" v="548" actId="20577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Park Haesun" userId="822579d69d2dc3b5" providerId="LiveId" clId="{9BDDC96C-F32F-9548-B2CF-31CA3E26473A}" dt="2021-01-15T07:25:03.208" v="554" actId="20577"/>
          <ac:spMkLst>
            <pc:docMk/>
            <pc:sldMk cId="2429449417" sldId="282"/>
            <ac:spMk id="5" creationId="{E10A5913-3104-8E43-AB47-84A871BCD773}"/>
          </ac:spMkLst>
        </pc:spChg>
        <pc:picChg chg="add mod">
          <ac:chgData name="Park Haesun" userId="822579d69d2dc3b5" providerId="LiveId" clId="{9BDDC96C-F32F-9548-B2CF-31CA3E26473A}" dt="2021-01-15T07:25:23.961" v="559" actId="14100"/>
          <ac:picMkLst>
            <pc:docMk/>
            <pc:sldMk cId="2429449417" sldId="282"/>
            <ac:picMk id="3" creationId="{88D5B5CF-2F40-834A-BDDC-EAFA2AFA2448}"/>
          </ac:picMkLst>
        </pc:picChg>
        <pc:picChg chg="del">
          <ac:chgData name="Park Haesun" userId="822579d69d2dc3b5" providerId="LiveId" clId="{9BDDC96C-F32F-9548-B2CF-31CA3E26473A}" dt="2021-01-15T07:24:28.156" v="516" actId="478"/>
          <ac:picMkLst>
            <pc:docMk/>
            <pc:sldMk cId="2429449417" sldId="282"/>
            <ac:picMk id="6" creationId="{8C08D219-0922-9A43-A045-0D23BCA7FA13}"/>
          </ac:picMkLst>
        </pc:picChg>
        <pc:picChg chg="del">
          <ac:chgData name="Park Haesun" userId="822579d69d2dc3b5" providerId="LiveId" clId="{9BDDC96C-F32F-9548-B2CF-31CA3E26473A}" dt="2021-01-15T07:24:29.515" v="517" actId="478"/>
          <ac:picMkLst>
            <pc:docMk/>
            <pc:sldMk cId="2429449417" sldId="282"/>
            <ac:picMk id="7" creationId="{D8D25EF0-F271-A14D-BCBF-4DA2E33B5F08}"/>
          </ac:picMkLst>
        </pc:picChg>
      </pc:sldChg>
      <pc:sldChg chg="del">
        <pc:chgData name="Park Haesun" userId="822579d69d2dc3b5" providerId="LiveId" clId="{9BDDC96C-F32F-9548-B2CF-31CA3E26473A}" dt="2021-01-15T07:21:55.879" v="489" actId="2696"/>
        <pc:sldMkLst>
          <pc:docMk/>
          <pc:sldMk cId="3510122102" sldId="282"/>
        </pc:sldMkLst>
      </pc:sldChg>
    </pc:docChg>
  </pc:docChgLst>
  <pc:docChgLst>
    <pc:chgData name="Park Haesun" userId="822579d69d2dc3b5" providerId="LiveId" clId="{ACB89364-0DDD-034A-A0A1-77A100FF003A}"/>
    <pc:docChg chg="undo custSel addSld delSld modSld">
      <pc:chgData name="Park Haesun" userId="822579d69d2dc3b5" providerId="LiveId" clId="{ACB89364-0DDD-034A-A0A1-77A100FF003A}" dt="2021-01-05T10:35:01.021" v="15700" actId="20577"/>
      <pc:docMkLst>
        <pc:docMk/>
      </pc:docMkLst>
      <pc:sldChg chg="modSp mod">
        <pc:chgData name="Park Haesun" userId="822579d69d2dc3b5" providerId="LiveId" clId="{ACB89364-0DDD-034A-A0A1-77A100FF003A}" dt="2021-01-05T02:11:52.540" v="17" actId="6549"/>
        <pc:sldMkLst>
          <pc:docMk/>
          <pc:sldMk cId="776776092" sldId="256"/>
        </pc:sldMkLst>
        <pc:spChg chg="mod">
          <ac:chgData name="Park Haesun" userId="822579d69d2dc3b5" providerId="LiveId" clId="{ACB89364-0DDD-034A-A0A1-77A100FF003A}" dt="2021-01-05T02:11:52.540" v="17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ACB89364-0DDD-034A-A0A1-77A100FF003A}" dt="2021-01-05T05:50:34.417" v="4711" actId="20577"/>
        <pc:sldMkLst>
          <pc:docMk/>
          <pc:sldMk cId="2001183965" sldId="258"/>
        </pc:sldMkLst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2" creationId="{820526DF-447C-F242-BF6F-17CDD9662458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3" creationId="{D9E54313-310C-1040-96BD-5F552EFD9E81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4" creationId="{25D90801-0B6E-8D41-AB47-68FB899B2054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5" creationId="{DBE952DC-D99A-8644-946C-823D06ABD132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6" creationId="{99A47B12-E0E8-3649-92E0-B1BBF83B2C3B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7" creationId="{07C3D5EA-058E-AF47-88D2-342043F40951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8" creationId="{E6269002-B1AC-214B-B31C-74A92E70A46F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9" creationId="{CE4A7D0E-D7E0-7345-B050-C1A5A370609C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0" creationId="{9838E46E-AB81-644D-BC92-6816E4E603F2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ACB89364-0DDD-034A-A0A1-77A100FF003A}" dt="2021-01-05T02:16:00.833" v="18" actId="478"/>
          <ac:picMkLst>
            <pc:docMk/>
            <pc:sldMk cId="2001183965" sldId="258"/>
            <ac:picMk id="3" creationId="{B5C141DD-2674-6F4A-A4C4-25BBA552E7D4}"/>
          </ac:picMkLst>
        </pc:picChg>
        <pc:picChg chg="add mod">
          <ac:chgData name="Park Haesun" userId="822579d69d2dc3b5" providerId="LiveId" clId="{ACB89364-0DDD-034A-A0A1-77A100FF003A}" dt="2021-01-05T02:26:46.584" v="54" actId="1076"/>
          <ac:picMkLst>
            <pc:docMk/>
            <pc:sldMk cId="2001183965" sldId="258"/>
            <ac:picMk id="8" creationId="{4778816D-4351-BA4F-80D1-FD749CF7FA87}"/>
          </ac:picMkLst>
        </pc:picChg>
        <pc:picChg chg="add mod">
          <ac:chgData name="Park Haesun" userId="822579d69d2dc3b5" providerId="LiveId" clId="{ACB89364-0DDD-034A-A0A1-77A100FF003A}" dt="2021-01-05T02:26:42.050" v="53" actId="1076"/>
          <ac:picMkLst>
            <pc:docMk/>
            <pc:sldMk cId="2001183965" sldId="258"/>
            <ac:picMk id="9" creationId="{3742E7C9-63EB-7444-9CF7-B941A7945286}"/>
          </ac:picMkLst>
        </pc:picChg>
        <pc:picChg chg="add mod">
          <ac:chgData name="Park Haesun" userId="822579d69d2dc3b5" providerId="LiveId" clId="{ACB89364-0DDD-034A-A0A1-77A100FF003A}" dt="2021-01-05T02:19:57.701" v="41" actId="1076"/>
          <ac:picMkLst>
            <pc:docMk/>
            <pc:sldMk cId="2001183965" sldId="258"/>
            <ac:picMk id="10" creationId="{82EC6B64-C2DD-AC4A-B1EE-5CE9FD3DDEEE}"/>
          </ac:picMkLst>
        </pc:picChg>
        <pc:picChg chg="add del mod">
          <ac:chgData name="Park Haesun" userId="822579d69d2dc3b5" providerId="LiveId" clId="{ACB89364-0DDD-034A-A0A1-77A100FF003A}" dt="2021-01-05T02:26:51.624" v="56" actId="1076"/>
          <ac:picMkLst>
            <pc:docMk/>
            <pc:sldMk cId="2001183965" sldId="258"/>
            <ac:picMk id="11" creationId="{4FE10002-C942-5A44-BB32-A23FE19BD4C2}"/>
          </ac:picMkLst>
        </pc:picChg>
        <pc:picChg chg="del">
          <ac:chgData name="Park Haesun" userId="822579d69d2dc3b5" providerId="LiveId" clId="{ACB89364-0DDD-034A-A0A1-77A100FF003A}" dt="2021-01-05T02:16:01.622" v="19" actId="478"/>
          <ac:picMkLst>
            <pc:docMk/>
            <pc:sldMk cId="2001183965" sldId="258"/>
            <ac:picMk id="25" creationId="{DAA4C19A-E001-C74E-93EE-B948730398F3}"/>
          </ac:picMkLst>
        </pc:picChg>
        <pc:picChg chg="del">
          <ac:chgData name="Park Haesun" userId="822579d69d2dc3b5" providerId="LiveId" clId="{ACB89364-0DDD-034A-A0A1-77A100FF003A}" dt="2021-01-05T02:16:02.453" v="20" actId="478"/>
          <ac:picMkLst>
            <pc:docMk/>
            <pc:sldMk cId="2001183965" sldId="258"/>
            <ac:picMk id="26" creationId="{AB9B06A0-0F25-004D-990C-7A5558BE08BF}"/>
          </ac:picMkLst>
        </pc:picChg>
        <pc:picChg chg="del">
          <ac:chgData name="Park Haesun" userId="822579d69d2dc3b5" providerId="LiveId" clId="{ACB89364-0DDD-034A-A0A1-77A100FF003A}" dt="2021-01-05T02:16:04.087" v="22" actId="478"/>
          <ac:picMkLst>
            <pc:docMk/>
            <pc:sldMk cId="2001183965" sldId="258"/>
            <ac:picMk id="27" creationId="{AF2AC81F-F536-6741-9669-8ACDDD29B3DF}"/>
          </ac:picMkLst>
        </pc:picChg>
        <pc:picChg chg="del">
          <ac:chgData name="Park Haesun" userId="822579d69d2dc3b5" providerId="LiveId" clId="{ACB89364-0DDD-034A-A0A1-77A100FF003A}" dt="2021-01-05T02:16:03.255" v="21" actId="478"/>
          <ac:picMkLst>
            <pc:docMk/>
            <pc:sldMk cId="2001183965" sldId="258"/>
            <ac:picMk id="29" creationId="{4FC828A8-192A-A344-A859-9D1CE9DFF141}"/>
          </ac:picMkLst>
        </pc:picChg>
      </pc:sldChg>
      <pc:sldChg chg="addSp delSp modSp mod modNotesTx">
        <pc:chgData name="Park Haesun" userId="822579d69d2dc3b5" providerId="LiveId" clId="{ACB89364-0DDD-034A-A0A1-77A100FF003A}" dt="2021-01-05T09:36:22.609" v="7926" actId="20577"/>
        <pc:sldMkLst>
          <pc:docMk/>
          <pc:sldMk cId="2406228266" sldId="259"/>
        </pc:sldMkLst>
        <pc:spChg chg="mod">
          <ac:chgData name="Park Haesun" userId="822579d69d2dc3b5" providerId="LiveId" clId="{ACB89364-0DDD-034A-A0A1-77A100FF003A}" dt="2021-01-05T03:11:20.066" v="191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B89364-0DDD-034A-A0A1-77A100FF003A}" dt="2021-01-05T02:27:12.548" v="63" actId="478"/>
          <ac:picMkLst>
            <pc:docMk/>
            <pc:sldMk cId="2406228266" sldId="259"/>
            <ac:picMk id="2" creationId="{ADB64B23-AD7E-0D49-A5FE-3B28FB2B1383}"/>
          </ac:picMkLst>
        </pc:picChg>
        <pc:picChg chg="add mod">
          <ac:chgData name="Park Haesun" userId="822579d69d2dc3b5" providerId="LiveId" clId="{ACB89364-0DDD-034A-A0A1-77A100FF003A}" dt="2021-01-05T03:12:18.515" v="193" actId="1076"/>
          <ac:picMkLst>
            <pc:docMk/>
            <pc:sldMk cId="2406228266" sldId="259"/>
            <ac:picMk id="3" creationId="{96440005-0EC0-3347-A164-78C9A4536BCC}"/>
          </ac:picMkLst>
        </pc:picChg>
      </pc:sldChg>
      <pc:sldChg chg="modNotesTx">
        <pc:chgData name="Park Haesun" userId="822579d69d2dc3b5" providerId="LiveId" clId="{ACB89364-0DDD-034A-A0A1-77A100FF003A}" dt="2021-01-05T02:16:44.110" v="32" actId="6549"/>
        <pc:sldMkLst>
          <pc:docMk/>
          <pc:sldMk cId="2386623815" sldId="262"/>
        </pc:sldMkLst>
      </pc:sldChg>
      <pc:sldChg chg="addSp delSp modSp mod modNotesTx">
        <pc:chgData name="Park Haesun" userId="822579d69d2dc3b5" providerId="LiveId" clId="{ACB89364-0DDD-034A-A0A1-77A100FF003A}" dt="2021-01-05T09:54:50.785" v="9302" actId="20577"/>
        <pc:sldMkLst>
          <pc:docMk/>
          <pc:sldMk cId="1312468140" sldId="263"/>
        </pc:sldMkLst>
        <pc:spChg chg="mod">
          <ac:chgData name="Park Haesun" userId="822579d69d2dc3b5" providerId="LiveId" clId="{ACB89364-0DDD-034A-A0A1-77A100FF003A}" dt="2021-01-05T03:12:49.283" v="209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13:08.330" v="212" actId="1076"/>
          <ac:picMkLst>
            <pc:docMk/>
            <pc:sldMk cId="1312468140" sldId="263"/>
            <ac:picMk id="3" creationId="{7F8807DF-BEE3-1440-A807-45F3C4581EA8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4" creationId="{00E6DEB1-5A67-6349-A8BE-7862DB1E0C20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5" creationId="{AAC4D018-21CC-AE42-A1B7-42F5848FE5EB}"/>
          </ac:picMkLst>
        </pc:picChg>
        <pc:picChg chg="add mod">
          <ac:chgData name="Park Haesun" userId="822579d69d2dc3b5" providerId="LiveId" clId="{ACB89364-0DDD-034A-A0A1-77A100FF003A}" dt="2021-01-05T03:14:29.281" v="215" actId="1076"/>
          <ac:picMkLst>
            <pc:docMk/>
            <pc:sldMk cId="1312468140" sldId="263"/>
            <ac:picMk id="6" creationId="{B96FA5D7-ED1B-9744-A040-34F4859CE742}"/>
          </ac:picMkLst>
        </pc:picChg>
      </pc:sldChg>
      <pc:sldChg chg="del modNotesTx">
        <pc:chgData name="Park Haesun" userId="822579d69d2dc3b5" providerId="LiveId" clId="{ACB89364-0DDD-034A-A0A1-77A100FF003A}" dt="2021-01-05T02:27:13.525" v="64" actId="2696"/>
        <pc:sldMkLst>
          <pc:docMk/>
          <pc:sldMk cId="2121883475" sldId="264"/>
        </pc:sldMkLst>
      </pc:sldChg>
      <pc:sldChg chg="addSp delSp modSp mod modNotesTx">
        <pc:chgData name="Park Haesun" userId="822579d69d2dc3b5" providerId="LiveId" clId="{ACB89364-0DDD-034A-A0A1-77A100FF003A}" dt="2021-01-05T10:00:30.249" v="10949" actId="6549"/>
        <pc:sldMkLst>
          <pc:docMk/>
          <pc:sldMk cId="486613173" sldId="266"/>
        </pc:sldMkLst>
        <pc:spChg chg="mod">
          <ac:chgData name="Park Haesun" userId="822579d69d2dc3b5" providerId="LiveId" clId="{ACB89364-0DDD-034A-A0A1-77A100FF003A}" dt="2021-01-05T03:16:06.395" v="279" actId="20577"/>
          <ac:spMkLst>
            <pc:docMk/>
            <pc:sldMk cId="486613173" sldId="266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17:24.044" v="287"/>
          <ac:spMkLst>
            <pc:docMk/>
            <pc:sldMk cId="486613173" sldId="266"/>
            <ac:spMk id="6" creationId="{BCE58231-AF1E-564F-9768-B54196373E2D}"/>
          </ac:spMkLst>
        </pc:spChg>
        <pc:picChg chg="del">
          <ac:chgData name="Park Haesun" userId="822579d69d2dc3b5" providerId="LiveId" clId="{ACB89364-0DDD-034A-A0A1-77A100FF003A}" dt="2021-01-05T02:27:19.111" v="67" actId="478"/>
          <ac:picMkLst>
            <pc:docMk/>
            <pc:sldMk cId="486613173" sldId="266"/>
            <ac:picMk id="3" creationId="{5610F2AD-DBA1-104C-AAE6-E42455A578B0}"/>
          </ac:picMkLst>
        </pc:picChg>
        <pc:picChg chg="del">
          <ac:chgData name="Park Haesun" userId="822579d69d2dc3b5" providerId="LiveId" clId="{ACB89364-0DDD-034A-A0A1-77A100FF003A}" dt="2021-01-05T02:27:18.176" v="66" actId="478"/>
          <ac:picMkLst>
            <pc:docMk/>
            <pc:sldMk cId="486613173" sldId="266"/>
            <ac:picMk id="4" creationId="{EF07F7F7-BC6F-EB4A-A50A-2E8708D2DB9F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5" creationId="{F1723D8C-8774-B442-8BB7-53932992A033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7" creationId="{7D85A483-BB1C-7A4E-91E3-1CE5E86833E4}"/>
          </ac:picMkLst>
        </pc:picChg>
        <pc:picChg chg="add mod">
          <ac:chgData name="Park Haesun" userId="822579d69d2dc3b5" providerId="LiveId" clId="{ACB89364-0DDD-034A-A0A1-77A100FF003A}" dt="2021-01-05T03:17:19.238" v="285" actId="1076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ACB89364-0DDD-034A-A0A1-77A100FF003A}" dt="2021-01-05T10:24:59.900" v="12699" actId="20577"/>
        <pc:sldMkLst>
          <pc:docMk/>
          <pc:sldMk cId="852936622" sldId="267"/>
        </pc:sldMkLst>
        <pc:spChg chg="mod">
          <ac:chgData name="Park Haesun" userId="822579d69d2dc3b5" providerId="LiveId" clId="{ACB89364-0DDD-034A-A0A1-77A100FF003A}" dt="2021-01-05T03:18:28.322" v="302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20:55.081" v="322" actId="14100"/>
          <ac:picMkLst>
            <pc:docMk/>
            <pc:sldMk cId="852936622" sldId="267"/>
            <ac:picMk id="3" creationId="{EEBC0D04-79E8-7F42-AA39-096D3D81E43E}"/>
          </ac:picMkLst>
        </pc:picChg>
        <pc:picChg chg="del">
          <ac:chgData name="Park Haesun" userId="822579d69d2dc3b5" providerId="LiveId" clId="{ACB89364-0DDD-034A-A0A1-77A100FF003A}" dt="2021-01-05T02:27:20.972" v="68" actId="478"/>
          <ac:picMkLst>
            <pc:docMk/>
            <pc:sldMk cId="852936622" sldId="267"/>
            <ac:picMk id="4" creationId="{315ED84D-2CA6-1E45-9004-C79DB88A7825}"/>
          </ac:picMkLst>
        </pc:picChg>
        <pc:picChg chg="add mod">
          <ac:chgData name="Park Haesun" userId="822579d69d2dc3b5" providerId="LiveId" clId="{ACB89364-0DDD-034A-A0A1-77A100FF003A}" dt="2021-01-05T03:20:57.152" v="323" actId="14100"/>
          <ac:picMkLst>
            <pc:docMk/>
            <pc:sldMk cId="852936622" sldId="267"/>
            <ac:picMk id="5" creationId="{ED74835B-C2AA-9345-9991-45792B4B3317}"/>
          </ac:picMkLst>
        </pc:picChg>
        <pc:picChg chg="add mod">
          <ac:chgData name="Park Haesun" userId="822579d69d2dc3b5" providerId="LiveId" clId="{ACB89364-0DDD-034A-A0A1-77A100FF003A}" dt="2021-01-05T03:21:02.079" v="325" actId="1076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ACB89364-0DDD-034A-A0A1-77A100FF003A}" dt="2021-01-05T10:28:17.615" v="13707" actId="20577"/>
        <pc:sldMkLst>
          <pc:docMk/>
          <pc:sldMk cId="354561359" sldId="269"/>
        </pc:sldMkLst>
        <pc:spChg chg="mod">
          <ac:chgData name="Park Haesun" userId="822579d69d2dc3b5" providerId="LiveId" clId="{ACB89364-0DDD-034A-A0A1-77A100FF003A}" dt="2021-01-05T03:36:41.962" v="375" actId="20577"/>
          <ac:spMkLst>
            <pc:docMk/>
            <pc:sldMk cId="354561359" sldId="269"/>
            <ac:spMk id="2" creationId="{5014C6DD-C7B3-4345-946A-F7D727BA80FA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4" creationId="{046CF91D-E7F2-C548-A49F-269CC9A44802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5" creationId="{238B89E7-9C67-3C42-A4E6-E1DE709F92D6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7" creationId="{D6D39850-B9DB-044F-A738-DF58B5AA4CF1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8" creationId="{ACCDB1FA-503F-744F-B98B-396B78A51F9C}"/>
          </ac:spMkLst>
        </pc:spChg>
        <pc:spChg chg="add del mod">
          <ac:chgData name="Park Haesun" userId="822579d69d2dc3b5" providerId="LiveId" clId="{ACB89364-0DDD-034A-A0A1-77A100FF003A}" dt="2021-01-05T03:39:33.356" v="406"/>
          <ac:spMkLst>
            <pc:docMk/>
            <pc:sldMk cId="354561359" sldId="269"/>
            <ac:spMk id="9" creationId="{80E0F75A-6078-E04F-AA01-E12F93E88A12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10" creationId="{4B376AD9-6B72-BB4E-B2F4-7930E204BA6C}"/>
          </ac:spMkLst>
        </pc:spChg>
        <pc:picChg chg="del">
          <ac:chgData name="Park Haesun" userId="822579d69d2dc3b5" providerId="LiveId" clId="{ACB89364-0DDD-034A-A0A1-77A100FF003A}" dt="2021-01-05T02:27:23.110" v="69" actId="478"/>
          <ac:picMkLst>
            <pc:docMk/>
            <pc:sldMk cId="354561359" sldId="269"/>
            <ac:picMk id="3" creationId="{B4152D38-E569-4847-AF92-6844A70222C8}"/>
          </ac:picMkLst>
        </pc:picChg>
        <pc:picChg chg="add mod">
          <ac:chgData name="Park Haesun" userId="822579d69d2dc3b5" providerId="LiveId" clId="{ACB89364-0DDD-034A-A0A1-77A100FF003A}" dt="2021-01-05T03:39:44.893" v="420" actId="1035"/>
          <ac:picMkLst>
            <pc:docMk/>
            <pc:sldMk cId="354561359" sldId="269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9:53.377" v="440" actId="1035"/>
          <ac:picMkLst>
            <pc:docMk/>
            <pc:sldMk cId="354561359" sldId="269"/>
            <ac:picMk id="11" creationId="{B25DA7E0-1F95-5248-B321-1001F3F1FE6F}"/>
          </ac:picMkLst>
        </pc:picChg>
        <pc:picChg chg="del">
          <ac:chgData name="Park Haesun" userId="822579d69d2dc3b5" providerId="LiveId" clId="{ACB89364-0DDD-034A-A0A1-77A100FF003A}" dt="2021-01-05T02:27:23.830" v="70" actId="478"/>
          <ac:picMkLst>
            <pc:docMk/>
            <pc:sldMk cId="354561359" sldId="269"/>
            <ac:picMk id="17" creationId="{2F7D7917-A8F4-D94C-909B-078C1BA81316}"/>
          </ac:picMkLst>
        </pc:picChg>
        <pc:picChg chg="del">
          <ac:chgData name="Park Haesun" userId="822579d69d2dc3b5" providerId="LiveId" clId="{ACB89364-0DDD-034A-A0A1-77A100FF003A}" dt="2021-01-05T02:27:25.620" v="72" actId="478"/>
          <ac:picMkLst>
            <pc:docMk/>
            <pc:sldMk cId="354561359" sldId="269"/>
            <ac:picMk id="3074" creationId="{EF3A00C7-DB04-FA4E-8C11-D47996C8563E}"/>
          </ac:picMkLst>
        </pc:picChg>
        <pc:picChg chg="del">
          <ac:chgData name="Park Haesun" userId="822579d69d2dc3b5" providerId="LiveId" clId="{ACB89364-0DDD-034A-A0A1-77A100FF003A}" dt="2021-01-05T02:27:24.800" v="71" actId="478"/>
          <ac:picMkLst>
            <pc:docMk/>
            <pc:sldMk cId="354561359" sldId="269"/>
            <ac:picMk id="3086" creationId="{0C775DC2-A196-8F42-8281-85CC20E519B4}"/>
          </ac:picMkLst>
        </pc:picChg>
      </pc:sldChg>
      <pc:sldChg chg="addSp delSp modSp mod modNotesTx">
        <pc:chgData name="Park Haesun" userId="822579d69d2dc3b5" providerId="LiveId" clId="{ACB89364-0DDD-034A-A0A1-77A100FF003A}" dt="2021-01-05T08:50:57.825" v="5010" actId="20577"/>
        <pc:sldMkLst>
          <pc:docMk/>
          <pc:sldMk cId="115310551" sldId="278"/>
        </pc:sldMkLst>
        <pc:spChg chg="mod">
          <ac:chgData name="Park Haesun" userId="822579d69d2dc3b5" providerId="LiveId" clId="{ACB89364-0DDD-034A-A0A1-77A100FF003A}" dt="2021-01-05T02:30:45.499" v="92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B89364-0DDD-034A-A0A1-77A100FF003A}" dt="2021-01-05T02:32:11.598" v="99" actId="1076"/>
          <ac:picMkLst>
            <pc:docMk/>
            <pc:sldMk cId="115310551" sldId="278"/>
            <ac:picMk id="2" creationId="{FF49FEB9-21EC-5F42-A682-AC635E04C6FB}"/>
          </ac:picMkLst>
        </pc:picChg>
        <pc:picChg chg="add mod">
          <ac:chgData name="Park Haesun" userId="822579d69d2dc3b5" providerId="LiveId" clId="{ACB89364-0DDD-034A-A0A1-77A100FF003A}" dt="2021-01-05T02:32:13.308" v="100" actId="1076"/>
          <ac:picMkLst>
            <pc:docMk/>
            <pc:sldMk cId="115310551" sldId="278"/>
            <ac:picMk id="3" creationId="{F162E379-B9FF-274A-BD81-8704716C8B84}"/>
          </ac:picMkLst>
        </pc:picChg>
        <pc:picChg chg="del">
          <ac:chgData name="Park Haesun" userId="822579d69d2dc3b5" providerId="LiveId" clId="{ACB89364-0DDD-034A-A0A1-77A100FF003A}" dt="2021-01-05T02:27:07.476" v="60" actId="478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mod modNotesTx">
        <pc:chgData name="Park Haesun" userId="822579d69d2dc3b5" providerId="LiveId" clId="{ACB89364-0DDD-034A-A0A1-77A100FF003A}" dt="2021-01-05T08:59:37.851" v="6497" actId="20577"/>
        <pc:sldMkLst>
          <pc:docMk/>
          <pc:sldMk cId="2822711904" sldId="279"/>
        </pc:sldMkLst>
        <pc:spChg chg="del">
          <ac:chgData name="Park Haesun" userId="822579d69d2dc3b5" providerId="LiveId" clId="{ACB89364-0DDD-034A-A0A1-77A100FF003A}" dt="2021-01-05T02:27:10.740" v="62" actId="478"/>
          <ac:spMkLst>
            <pc:docMk/>
            <pc:sldMk cId="2822711904" sldId="279"/>
            <ac:spMk id="2" creationId="{940C4EE1-D551-3448-99F5-E76C21BA41B9}"/>
          </ac:spMkLst>
        </pc:spChg>
        <pc:spChg chg="add del mod">
          <ac:chgData name="Park Haesun" userId="822579d69d2dc3b5" providerId="LiveId" clId="{ACB89364-0DDD-034A-A0A1-77A100FF003A}" dt="2021-01-05T02:34:23.016" v="138" actId="478"/>
          <ac:spMkLst>
            <pc:docMk/>
            <pc:sldMk cId="2822711904" sldId="279"/>
            <ac:spMk id="4" creationId="{2DF3E816-D7DB-0D42-86DD-2BB8259FD92F}"/>
          </ac:spMkLst>
        </pc:spChg>
        <pc:spChg chg="mod">
          <ac:chgData name="Park Haesun" userId="822579d69d2dc3b5" providerId="LiveId" clId="{ACB89364-0DDD-034A-A0A1-77A100FF003A}" dt="2021-01-05T02:33:27.629" v="132" actId="20577"/>
          <ac:spMkLst>
            <pc:docMk/>
            <pc:sldMk cId="2822711904" sldId="279"/>
            <ac:spMk id="6" creationId="{2BC1DC6C-7B73-EF4F-BBB2-34E71069643C}"/>
          </ac:spMkLst>
        </pc:spChg>
        <pc:picChg chg="add del mod">
          <ac:chgData name="Park Haesun" userId="822579d69d2dc3b5" providerId="LiveId" clId="{ACB89364-0DDD-034A-A0A1-77A100FF003A}" dt="2021-01-05T02:34:24.193" v="139" actId="478"/>
          <ac:picMkLst>
            <pc:docMk/>
            <pc:sldMk cId="2822711904" sldId="279"/>
            <ac:picMk id="3" creationId="{4CD3C2FF-0A39-4E47-94DE-E1440C3BCE1C}"/>
          </ac:picMkLst>
        </pc:picChg>
        <pc:picChg chg="add mod">
          <ac:chgData name="Park Haesun" userId="822579d69d2dc3b5" providerId="LiveId" clId="{ACB89364-0DDD-034A-A0A1-77A100FF003A}" dt="2021-01-05T03:10:54.771" v="175" actId="1076"/>
          <ac:picMkLst>
            <pc:docMk/>
            <pc:sldMk cId="2822711904" sldId="279"/>
            <ac:picMk id="5" creationId="{19BF931A-92B1-214D-A029-BE41DC4D176C}"/>
          </ac:picMkLst>
        </pc:picChg>
        <pc:picChg chg="add mod">
          <ac:chgData name="Park Haesun" userId="822579d69d2dc3b5" providerId="LiveId" clId="{ACB89364-0DDD-034A-A0A1-77A100FF003A}" dt="2021-01-05T03:10:51.474" v="174" actId="1037"/>
          <ac:picMkLst>
            <pc:docMk/>
            <pc:sldMk cId="2822711904" sldId="279"/>
            <ac:picMk id="1026" creationId="{E07668DB-4665-204F-859F-3A6884525C03}"/>
          </ac:picMkLst>
        </pc:picChg>
        <pc:picChg chg="add mod">
          <ac:chgData name="Park Haesun" userId="822579d69d2dc3b5" providerId="LiveId" clId="{ACB89364-0DDD-034A-A0A1-77A100FF003A}" dt="2021-01-05T03:10:38.536" v="162" actId="1076"/>
          <ac:picMkLst>
            <pc:docMk/>
            <pc:sldMk cId="2822711904" sldId="279"/>
            <ac:picMk id="1028" creationId="{00FCE71A-9054-CB4A-86E1-53FFFD9CDCE3}"/>
          </ac:picMkLst>
        </pc:picChg>
        <pc:picChg chg="del">
          <ac:chgData name="Park Haesun" userId="822579d69d2dc3b5" providerId="LiveId" clId="{ACB89364-0DDD-034A-A0A1-77A100FF003A}" dt="2021-01-05T02:27:09.247" v="61" actId="478"/>
          <ac:picMkLst>
            <pc:docMk/>
            <pc:sldMk cId="2822711904" sldId="279"/>
            <ac:picMk id="2050" creationId="{61ED1F7A-5EB3-9F4E-AC17-26204F96FA89}"/>
          </ac:picMkLst>
        </pc:picChg>
      </pc:sldChg>
      <pc:sldChg chg="addSp delSp modSp add mod modNotesTx">
        <pc:chgData name="Park Haesun" userId="822579d69d2dc3b5" providerId="LiveId" clId="{ACB89364-0DDD-034A-A0A1-77A100FF003A}" dt="2021-01-05T10:35:01.021" v="15700" actId="20577"/>
        <pc:sldMkLst>
          <pc:docMk/>
          <pc:sldMk cId="3009426724" sldId="280"/>
        </pc:sldMkLst>
        <pc:spChg chg="mod">
          <ac:chgData name="Park Haesun" userId="822579d69d2dc3b5" providerId="LiveId" clId="{ACB89364-0DDD-034A-A0A1-77A100FF003A}" dt="2021-01-05T10:28:50.167" v="13737" actId="20577"/>
          <ac:spMkLst>
            <pc:docMk/>
            <pc:sldMk cId="3009426724" sldId="280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38:39.354" v="394"/>
          <ac:spMkLst>
            <pc:docMk/>
            <pc:sldMk cId="3009426724" sldId="280"/>
            <ac:spMk id="4" creationId="{6AA4C561-98E8-9B4F-8B14-4CD456C4EA09}"/>
          </ac:spMkLst>
        </pc:spChg>
        <pc:picChg chg="add mod">
          <ac:chgData name="Park Haesun" userId="822579d69d2dc3b5" providerId="LiveId" clId="{ACB89364-0DDD-034A-A0A1-77A100FF003A}" dt="2021-01-05T03:38:38.470" v="392" actId="1036"/>
          <ac:picMkLst>
            <pc:docMk/>
            <pc:sldMk cId="3009426724" sldId="280"/>
            <ac:picMk id="3" creationId="{A0C8F46A-777F-7447-AB33-8AC6F6376A51}"/>
          </ac:picMkLst>
        </pc:picChg>
        <pc:picChg chg="del">
          <ac:chgData name="Park Haesun" userId="822579d69d2dc3b5" providerId="LiveId" clId="{ACB89364-0DDD-034A-A0A1-77A100FF003A}" dt="2021-01-05T03:38:15.808" v="380" actId="478"/>
          <ac:picMkLst>
            <pc:docMk/>
            <pc:sldMk cId="3009426724" sldId="280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8:40.578" v="399" actId="1036"/>
          <ac:picMkLst>
            <pc:docMk/>
            <pc:sldMk cId="3009426724" sldId="280"/>
            <ac:picMk id="3074" creationId="{2FF61831-4CB5-F44D-ACE0-39E8A5DE7018}"/>
          </ac:picMkLst>
        </pc:picChg>
      </pc:sldChg>
    </pc:docChg>
  </pc:docChgLst>
  <pc:docChgLst>
    <pc:chgData name="Park Haesun" userId="822579d69d2dc3b5" providerId="LiveId" clId="{80B30579-51AB-A24C-A569-A944BB963513}"/>
    <pc:docChg chg="undo custSel addSld modSld sldOrd">
      <pc:chgData name="Park Haesun" userId="822579d69d2dc3b5" providerId="LiveId" clId="{80B30579-51AB-A24C-A569-A944BB963513}" dt="2021-01-08T12:46:38.435" v="22878" actId="20577"/>
      <pc:docMkLst>
        <pc:docMk/>
      </pc:docMkLst>
      <pc:sldChg chg="modSp mod">
        <pc:chgData name="Park Haesun" userId="822579d69d2dc3b5" providerId="LiveId" clId="{80B30579-51AB-A24C-A569-A944BB963513}" dt="2021-01-08T05:06:34.696" v="110" actId="20577"/>
        <pc:sldMkLst>
          <pc:docMk/>
          <pc:sldMk cId="776776092" sldId="256"/>
        </pc:sldMkLst>
        <pc:spChg chg="mod">
          <ac:chgData name="Park Haesun" userId="822579d69d2dc3b5" providerId="LiveId" clId="{80B30579-51AB-A24C-A569-A944BB963513}" dt="2021-01-08T05:06:34.696" v="11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80B30579-51AB-A24C-A569-A944BB963513}" dt="2021-01-08T06:56:35.525" v="3407" actId="20577"/>
        <pc:sldMkLst>
          <pc:docMk/>
          <pc:sldMk cId="2001183965" sldId="258"/>
        </pc:sldMkLst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7" creationId="{07C3D5EA-058E-AF47-88D2-342043F40951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8" creationId="{E6269002-B1AC-214B-B31C-74A92E70A46F}"/>
          </ac:spMkLst>
        </pc:spChg>
        <pc:spChg chg="del">
          <ac:chgData name="Park Haesun" userId="822579d69d2dc3b5" providerId="LiveId" clId="{80B30579-51AB-A24C-A569-A944BB963513}" dt="2021-01-08T02:59:48.040" v="13" actId="478"/>
          <ac:spMkLst>
            <pc:docMk/>
            <pc:sldMk cId="2001183965" sldId="258"/>
            <ac:spMk id="19" creationId="{CE4A7D0E-D7E0-7345-B050-C1A5A370609C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0" creationId="{9838E46E-AB81-644D-BC92-6816E4E603F2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8" creationId="{4778816D-4351-BA4F-80D1-FD749CF7FA87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9" creationId="{3742E7C9-63EB-7444-9CF7-B941A7945286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10" creationId="{82EC6B64-C2DD-AC4A-B1EE-5CE9FD3DDEEE}"/>
          </ac:picMkLst>
        </pc:picChg>
        <pc:picChg chg="del">
          <ac:chgData name="Park Haesun" userId="822579d69d2dc3b5" providerId="LiveId" clId="{80B30579-51AB-A24C-A569-A944BB963513}" dt="2021-01-08T02:59:48.040" v="13" actId="478"/>
          <ac:picMkLst>
            <pc:docMk/>
            <pc:sldMk cId="2001183965" sldId="258"/>
            <ac:picMk id="11" creationId="{4FE10002-C942-5A44-BB32-A23FE19BD4C2}"/>
          </ac:picMkLst>
        </pc:picChg>
        <pc:picChg chg="add mod">
          <ac:chgData name="Park Haesun" userId="822579d69d2dc3b5" providerId="LiveId" clId="{80B30579-51AB-A24C-A569-A944BB963513}" dt="2021-01-08T03:01:02.481" v="25" actId="14100"/>
          <ac:picMkLst>
            <pc:docMk/>
            <pc:sldMk cId="2001183965" sldId="258"/>
            <ac:picMk id="12" creationId="{7999C511-4447-6D49-9694-40575E00EC17}"/>
          </ac:picMkLst>
        </pc:picChg>
        <pc:picChg chg="add mod">
          <ac:chgData name="Park Haesun" userId="822579d69d2dc3b5" providerId="LiveId" clId="{80B30579-51AB-A24C-A569-A944BB963513}" dt="2021-01-08T03:02:13.156" v="49" actId="1076"/>
          <ac:picMkLst>
            <pc:docMk/>
            <pc:sldMk cId="2001183965" sldId="258"/>
            <ac:picMk id="13" creationId="{7B61B503-E583-9F46-8042-D71950CE1A39}"/>
          </ac:picMkLst>
        </pc:picChg>
        <pc:picChg chg="add mod">
          <ac:chgData name="Park Haesun" userId="822579d69d2dc3b5" providerId="LiveId" clId="{80B30579-51AB-A24C-A569-A944BB963513}" dt="2021-01-08T03:02:18.296" v="52" actId="1076"/>
          <ac:picMkLst>
            <pc:docMk/>
            <pc:sldMk cId="2001183965" sldId="258"/>
            <ac:picMk id="14" creationId="{DEDD2E59-4934-814F-BA1A-A513EC87B357}"/>
          </ac:picMkLst>
        </pc:picChg>
        <pc:picChg chg="add mod">
          <ac:chgData name="Park Haesun" userId="822579d69d2dc3b5" providerId="LiveId" clId="{80B30579-51AB-A24C-A569-A944BB963513}" dt="2021-01-08T03:01:25.297" v="37" actId="1076"/>
          <ac:picMkLst>
            <pc:docMk/>
            <pc:sldMk cId="2001183965" sldId="258"/>
            <ac:picMk id="15" creationId="{08C16E16-2ECD-6946-AC5F-3FE21AB81918}"/>
          </ac:picMkLst>
        </pc:picChg>
        <pc:picChg chg="add del mod">
          <ac:chgData name="Park Haesun" userId="822579d69d2dc3b5" providerId="LiveId" clId="{80B30579-51AB-A24C-A569-A944BB963513}" dt="2021-01-08T03:01:31.337" v="39" actId="478"/>
          <ac:picMkLst>
            <pc:docMk/>
            <pc:sldMk cId="2001183965" sldId="258"/>
            <ac:picMk id="16" creationId="{121374B9-D32E-C346-B96C-A18EDCECACCC}"/>
          </ac:picMkLst>
        </pc:picChg>
        <pc:picChg chg="add mod">
          <ac:chgData name="Park Haesun" userId="822579d69d2dc3b5" providerId="LiveId" clId="{80B30579-51AB-A24C-A569-A944BB963513}" dt="2021-01-08T03:02:27.611" v="64" actId="1076"/>
          <ac:picMkLst>
            <pc:docMk/>
            <pc:sldMk cId="2001183965" sldId="258"/>
            <ac:picMk id="22" creationId="{D34A0AA0-0DCF-8445-8151-488D00879B37}"/>
          </ac:picMkLst>
        </pc:picChg>
        <pc:picChg chg="add mod">
          <ac:chgData name="Park Haesun" userId="822579d69d2dc3b5" providerId="LiveId" clId="{80B30579-51AB-A24C-A569-A944BB963513}" dt="2021-01-08T03:02:26.115" v="63" actId="1076"/>
          <ac:picMkLst>
            <pc:docMk/>
            <pc:sldMk cId="2001183965" sldId="258"/>
            <ac:picMk id="23" creationId="{F7147233-2282-3B4C-92E9-41A8DF6B7788}"/>
          </ac:picMkLst>
        </pc:picChg>
      </pc:sldChg>
      <pc:sldChg chg="addSp delSp modSp mod modNotesTx">
        <pc:chgData name="Park Haesun" userId="822579d69d2dc3b5" providerId="LiveId" clId="{80B30579-51AB-A24C-A569-A944BB963513}" dt="2021-01-08T12:01:55.524" v="12226" actId="20577"/>
        <pc:sldMkLst>
          <pc:docMk/>
          <pc:sldMk cId="2406228266" sldId="259"/>
        </pc:sldMkLst>
        <pc:spChg chg="add mod">
          <ac:chgData name="Park Haesun" userId="822579d69d2dc3b5" providerId="LiveId" clId="{80B30579-51AB-A24C-A569-A944BB963513}" dt="2021-01-08T07:11:05.404" v="5320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80B30579-51AB-A24C-A569-A944BB963513}" dt="2021-01-08T05:46:56.056" v="303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80B30579-51AB-A24C-A569-A944BB963513}" dt="2021-01-08T06:03:51.251" v="373" actId="1076"/>
          <ac:picMkLst>
            <pc:docMk/>
            <pc:sldMk cId="2406228266" sldId="259"/>
            <ac:picMk id="2" creationId="{5A5B8320-54E6-C541-9D62-93D39AD0B27A}"/>
          </ac:picMkLst>
        </pc:picChg>
        <pc:picChg chg="del">
          <ac:chgData name="Park Haesun" userId="822579d69d2dc3b5" providerId="LiveId" clId="{80B30579-51AB-A24C-A569-A944BB963513}" dt="2021-01-08T05:47:59.101" v="304" actId="478"/>
          <ac:picMkLst>
            <pc:docMk/>
            <pc:sldMk cId="2406228266" sldId="259"/>
            <ac:picMk id="3" creationId="{96440005-0EC0-3347-A164-78C9A4536BCC}"/>
          </ac:picMkLst>
        </pc:picChg>
        <pc:picChg chg="add del mod">
          <ac:chgData name="Park Haesun" userId="822579d69d2dc3b5" providerId="LiveId" clId="{80B30579-51AB-A24C-A569-A944BB963513}" dt="2021-01-08T05:58:15.753" v="316" actId="478"/>
          <ac:picMkLst>
            <pc:docMk/>
            <pc:sldMk cId="2406228266" sldId="259"/>
            <ac:picMk id="4" creationId="{1576901F-C8D9-814D-AA61-EBDCD614CEE2}"/>
          </ac:picMkLst>
        </pc:picChg>
        <pc:picChg chg="add del mod modCrop">
          <ac:chgData name="Park Haesun" userId="822579d69d2dc3b5" providerId="LiveId" clId="{80B30579-51AB-A24C-A569-A944BB963513}" dt="2021-01-08T06:02:29.975" v="341" actId="21"/>
          <ac:picMkLst>
            <pc:docMk/>
            <pc:sldMk cId="2406228266" sldId="259"/>
            <ac:picMk id="5" creationId="{850AE66F-29D3-7F45-97B8-B7A0C4F735FF}"/>
          </ac:picMkLst>
        </pc:picChg>
      </pc:sldChg>
      <pc:sldChg chg="addSp delSp modSp mod modNotesTx">
        <pc:chgData name="Park Haesun" userId="822579d69d2dc3b5" providerId="LiveId" clId="{80B30579-51AB-A24C-A569-A944BB963513}" dt="2021-01-08T12:33:37.293" v="19763" actId="6549"/>
        <pc:sldMkLst>
          <pc:docMk/>
          <pc:sldMk cId="1312468140" sldId="263"/>
        </pc:sldMkLst>
        <pc:spChg chg="add del mod">
          <ac:chgData name="Park Haesun" userId="822579d69d2dc3b5" providerId="LiveId" clId="{80B30579-51AB-A24C-A569-A944BB963513}" dt="2021-01-08T06:02:03.825" v="337"/>
          <ac:spMkLst>
            <pc:docMk/>
            <pc:sldMk cId="1312468140" sldId="263"/>
            <ac:spMk id="4" creationId="{E28D9C0B-8FC6-DA4F-82FA-5459EADDF1B1}"/>
          </ac:spMkLst>
        </pc:spChg>
        <pc:spChg chg="add mod">
          <ac:chgData name="Park Haesun" userId="822579d69d2dc3b5" providerId="LiveId" clId="{80B30579-51AB-A24C-A569-A944BB963513}" dt="2021-01-08T07:11:25.312" v="5323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Park Haesun" userId="822579d69d2dc3b5" providerId="LiveId" clId="{80B30579-51AB-A24C-A569-A944BB963513}" dt="2021-01-08T06:00:53.399" v="335" actId="478"/>
          <ac:picMkLst>
            <pc:docMk/>
            <pc:sldMk cId="1312468140" sldId="263"/>
            <ac:picMk id="3" creationId="{7F8807DF-BEE3-1440-A807-45F3C4581EA8}"/>
          </ac:picMkLst>
        </pc:picChg>
        <pc:picChg chg="add del mod">
          <ac:chgData name="Park Haesun" userId="822579d69d2dc3b5" providerId="LiveId" clId="{80B30579-51AB-A24C-A569-A944BB963513}" dt="2021-01-08T06:03:19.077" v="369" actId="478"/>
          <ac:picMkLst>
            <pc:docMk/>
            <pc:sldMk cId="1312468140" sldId="263"/>
            <ac:picMk id="5" creationId="{B038FEE8-B03D-8D43-9F31-00240627B1E6}"/>
          </ac:picMkLst>
        </pc:picChg>
        <pc:picChg chg="del">
          <ac:chgData name="Park Haesun" userId="822579d69d2dc3b5" providerId="LiveId" clId="{80B30579-51AB-A24C-A569-A944BB963513}" dt="2021-01-08T06:00:52.539" v="334" actId="478"/>
          <ac:picMkLst>
            <pc:docMk/>
            <pc:sldMk cId="1312468140" sldId="263"/>
            <ac:picMk id="6" creationId="{B96FA5D7-ED1B-9744-A040-34F4859CE742}"/>
          </ac:picMkLst>
        </pc:picChg>
        <pc:picChg chg="add mod">
          <ac:chgData name="Park Haesun" userId="822579d69d2dc3b5" providerId="LiveId" clId="{80B30579-51AB-A24C-A569-A944BB963513}" dt="2021-01-08T06:03:00.893" v="368" actId="1038"/>
          <ac:picMkLst>
            <pc:docMk/>
            <pc:sldMk cId="1312468140" sldId="263"/>
            <ac:picMk id="7" creationId="{D8D0FAE6-1583-484B-9DD1-2AC6B348C4AE}"/>
          </ac:picMkLst>
        </pc:picChg>
        <pc:picChg chg="add mod">
          <ac:chgData name="Park Haesun" userId="822579d69d2dc3b5" providerId="LiveId" clId="{80B30579-51AB-A24C-A569-A944BB963513}" dt="2021-01-08T06:03:25.892" v="372" actId="1076"/>
          <ac:picMkLst>
            <pc:docMk/>
            <pc:sldMk cId="1312468140" sldId="263"/>
            <ac:picMk id="8" creationId="{8E3BA711-05A1-DF4D-A2B0-AC1F583924D5}"/>
          </ac:picMkLst>
        </pc:picChg>
      </pc:sldChg>
      <pc:sldChg chg="addSp delSp modSp mod modNotesTx">
        <pc:chgData name="Park Haesun" userId="822579d69d2dc3b5" providerId="LiveId" clId="{80B30579-51AB-A24C-A569-A944BB963513}" dt="2021-01-08T12:25:37.704" v="17460" actId="20577"/>
        <pc:sldMkLst>
          <pc:docMk/>
          <pc:sldMk cId="486613173" sldId="266"/>
        </pc:sldMkLst>
        <pc:spChg chg="mod">
          <ac:chgData name="Park Haesun" userId="822579d69d2dc3b5" providerId="LiveId" clId="{80B30579-51AB-A24C-A569-A944BB963513}" dt="2021-01-08T06:04:06.178" v="417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44.235" v="5326" actId="20577"/>
          <ac:spMkLst>
            <pc:docMk/>
            <pc:sldMk cId="486613173" sldId="266"/>
            <ac:spMk id="5" creationId="{2CDD9DC0-261E-F245-9048-89B973F4169A}"/>
          </ac:spMkLst>
        </pc:spChg>
        <pc:picChg chg="add mod">
          <ac:chgData name="Park Haesun" userId="822579d69d2dc3b5" providerId="LiveId" clId="{80B30579-51AB-A24C-A569-A944BB963513}" dt="2021-01-08T06:06:11.067" v="462" actId="1038"/>
          <ac:picMkLst>
            <pc:docMk/>
            <pc:sldMk cId="486613173" sldId="266"/>
            <ac:picMk id="3" creationId="{375A4CB5-BDF6-6044-8E13-8C1F9514223B}"/>
          </ac:picMkLst>
        </pc:picChg>
        <pc:picChg chg="add mod modCrop">
          <ac:chgData name="Park Haesun" userId="822579d69d2dc3b5" providerId="LiveId" clId="{80B30579-51AB-A24C-A569-A944BB963513}" dt="2021-01-08T06:06:07.793" v="453" actId="1076"/>
          <ac:picMkLst>
            <pc:docMk/>
            <pc:sldMk cId="486613173" sldId="266"/>
            <ac:picMk id="4" creationId="{11636785-8AA2-C341-A06A-4C57BB47D012}"/>
          </ac:picMkLst>
        </pc:picChg>
        <pc:picChg chg="del">
          <ac:chgData name="Park Haesun" userId="822579d69d2dc3b5" providerId="LiveId" clId="{80B30579-51AB-A24C-A569-A944BB963513}" dt="2021-01-08T06:04:08.344" v="418" actId="478"/>
          <ac:picMkLst>
            <pc:docMk/>
            <pc:sldMk cId="486613173" sldId="266"/>
            <ac:picMk id="5" creationId="{F1723D8C-8774-B442-8BB7-53932992A033}"/>
          </ac:picMkLst>
        </pc:picChg>
        <pc:picChg chg="del">
          <ac:chgData name="Park Haesun" userId="822579d69d2dc3b5" providerId="LiveId" clId="{80B30579-51AB-A24C-A569-A944BB963513}" dt="2021-01-08T06:04:09.973" v="420" actId="478"/>
          <ac:picMkLst>
            <pc:docMk/>
            <pc:sldMk cId="486613173" sldId="266"/>
            <ac:picMk id="7" creationId="{7D85A483-BB1C-7A4E-91E3-1CE5E86833E4}"/>
          </ac:picMkLst>
        </pc:picChg>
        <pc:picChg chg="del">
          <ac:chgData name="Park Haesun" userId="822579d69d2dc3b5" providerId="LiveId" clId="{80B30579-51AB-A24C-A569-A944BB963513}" dt="2021-01-08T06:04:09.179" v="419" actId="478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80B30579-51AB-A24C-A569-A944BB963513}" dt="2021-01-08T12:30:08.524" v="18853" actId="20577"/>
        <pc:sldMkLst>
          <pc:docMk/>
          <pc:sldMk cId="852936622" sldId="267"/>
        </pc:sldMkLst>
        <pc:spChg chg="mod">
          <ac:chgData name="Park Haesun" userId="822579d69d2dc3b5" providerId="LiveId" clId="{80B30579-51AB-A24C-A569-A944BB963513}" dt="2021-01-08T06:06:54.088" v="487" actId="20577"/>
          <ac:spMkLst>
            <pc:docMk/>
            <pc:sldMk cId="852936622" sldId="267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53.355" v="5329" actId="20577"/>
          <ac:spMkLst>
            <pc:docMk/>
            <pc:sldMk cId="852936622" sldId="267"/>
            <ac:spMk id="5" creationId="{A5F86556-04E7-B246-B9BD-D06598A97C29}"/>
          </ac:spMkLst>
        </pc:spChg>
        <pc:picChg chg="del">
          <ac:chgData name="Park Haesun" userId="822579d69d2dc3b5" providerId="LiveId" clId="{80B30579-51AB-A24C-A569-A944BB963513}" dt="2021-01-08T06:06:56.292" v="488" actId="478"/>
          <ac:picMkLst>
            <pc:docMk/>
            <pc:sldMk cId="852936622" sldId="267"/>
            <ac:picMk id="3" creationId="{EEBC0D04-79E8-7F42-AA39-096D3D81E43E}"/>
          </ac:picMkLst>
        </pc:picChg>
        <pc:picChg chg="add mod">
          <ac:chgData name="Park Haesun" userId="822579d69d2dc3b5" providerId="LiveId" clId="{80B30579-51AB-A24C-A569-A944BB963513}" dt="2021-01-08T06:07:42.364" v="502" actId="1036"/>
          <ac:picMkLst>
            <pc:docMk/>
            <pc:sldMk cId="852936622" sldId="267"/>
            <ac:picMk id="4" creationId="{41B55EC3-332A-E942-95F5-3B7F87E7E909}"/>
          </ac:picMkLst>
        </pc:picChg>
        <pc:picChg chg="del">
          <ac:chgData name="Park Haesun" userId="822579d69d2dc3b5" providerId="LiveId" clId="{80B30579-51AB-A24C-A569-A944BB963513}" dt="2021-01-08T06:06:57.266" v="489" actId="478"/>
          <ac:picMkLst>
            <pc:docMk/>
            <pc:sldMk cId="852936622" sldId="267"/>
            <ac:picMk id="5" creationId="{ED74835B-C2AA-9345-9991-45792B4B3317}"/>
          </ac:picMkLst>
        </pc:picChg>
        <pc:picChg chg="del">
          <ac:chgData name="Park Haesun" userId="822579d69d2dc3b5" providerId="LiveId" clId="{80B30579-51AB-A24C-A569-A944BB963513}" dt="2021-01-08T06:06:58.301" v="490" actId="478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80B30579-51AB-A24C-A569-A944BB963513}" dt="2021-01-08T12:46:30.620" v="22853" actId="20577"/>
        <pc:sldMkLst>
          <pc:docMk/>
          <pc:sldMk cId="354561359" sldId="269"/>
        </pc:sldMkLst>
        <pc:spChg chg="mod">
          <ac:chgData name="Park Haesun" userId="822579d69d2dc3b5" providerId="LiveId" clId="{80B30579-51AB-A24C-A569-A944BB963513}" dt="2021-01-08T06:08:02.424" v="517" actId="20577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02.769" v="5334" actId="20577"/>
          <ac:spMkLst>
            <pc:docMk/>
            <pc:sldMk cId="354561359" sldId="269"/>
            <ac:spMk id="4" creationId="{53E1F951-042C-F24B-93B0-609F7DE4B5EC}"/>
          </ac:spMkLst>
        </pc:spChg>
        <pc:picChg chg="add mod">
          <ac:chgData name="Park Haesun" userId="822579d69d2dc3b5" providerId="LiveId" clId="{80B30579-51AB-A24C-A569-A944BB963513}" dt="2021-01-08T06:09:24.297" v="538" actId="1036"/>
          <ac:picMkLst>
            <pc:docMk/>
            <pc:sldMk cId="354561359" sldId="269"/>
            <ac:picMk id="3" creationId="{75C69503-0ED3-F848-8655-7EDAB3A5BCE6}"/>
          </ac:picMkLst>
        </pc:picChg>
        <pc:picChg chg="del">
          <ac:chgData name="Park Haesun" userId="822579d69d2dc3b5" providerId="LiveId" clId="{80B30579-51AB-A24C-A569-A944BB963513}" dt="2021-01-08T06:08:04.842" v="518" actId="478"/>
          <ac:picMkLst>
            <pc:docMk/>
            <pc:sldMk cId="354561359" sldId="269"/>
            <ac:picMk id="6" creationId="{E88BBBB2-5E0A-F644-B67C-40FF309C3ED0}"/>
          </ac:picMkLst>
        </pc:picChg>
        <pc:picChg chg="del">
          <ac:chgData name="Park Haesun" userId="822579d69d2dc3b5" providerId="LiveId" clId="{80B30579-51AB-A24C-A569-A944BB963513}" dt="2021-01-08T06:08:05.786" v="519" actId="478"/>
          <ac:picMkLst>
            <pc:docMk/>
            <pc:sldMk cId="354561359" sldId="269"/>
            <ac:picMk id="11" creationId="{B25DA7E0-1F95-5248-B321-1001F3F1FE6F}"/>
          </ac:picMkLst>
        </pc:picChg>
      </pc:sldChg>
      <pc:sldChg chg="addSp delSp modSp mod modNotesTx">
        <pc:chgData name="Park Haesun" userId="822579d69d2dc3b5" providerId="LiveId" clId="{80B30579-51AB-A24C-A569-A944BB963513}" dt="2021-01-08T07:10:40.012" v="5314" actId="1036"/>
        <pc:sldMkLst>
          <pc:docMk/>
          <pc:sldMk cId="115310551" sldId="278"/>
        </pc:sldMkLst>
        <pc:spChg chg="add mod">
          <ac:chgData name="Park Haesun" userId="822579d69d2dc3b5" providerId="LiveId" clId="{80B30579-51AB-A24C-A569-A944BB963513}" dt="2021-01-08T07:10:40.012" v="5314" actId="1036"/>
          <ac:spMkLst>
            <pc:docMk/>
            <pc:sldMk cId="115310551" sldId="278"/>
            <ac:spMk id="2" creationId="{F7DA2D95-52E6-2C4B-9CEA-74CB2F5DCEF7}"/>
          </ac:spMkLst>
        </pc:spChg>
        <pc:spChg chg="mod">
          <ac:chgData name="Park Haesun" userId="822579d69d2dc3b5" providerId="LiveId" clId="{80B30579-51AB-A24C-A569-A944BB963513}" dt="2021-01-08T05:37:04.407" v="129" actId="20577"/>
          <ac:spMkLst>
            <pc:docMk/>
            <pc:sldMk cId="115310551" sldId="278"/>
            <ac:spMk id="6" creationId="{2BC1DC6C-7B73-EF4F-BBB2-34E71069643C}"/>
          </ac:spMkLst>
        </pc:spChg>
        <pc:picChg chg="del">
          <ac:chgData name="Park Haesun" userId="822579d69d2dc3b5" providerId="LiveId" clId="{80B30579-51AB-A24C-A569-A944BB963513}" dt="2021-01-08T05:36:57.095" v="111" actId="478"/>
          <ac:picMkLst>
            <pc:docMk/>
            <pc:sldMk cId="115310551" sldId="278"/>
            <ac:picMk id="2" creationId="{FF49FEB9-21EC-5F42-A682-AC635E04C6FB}"/>
          </ac:picMkLst>
        </pc:picChg>
        <pc:picChg chg="del">
          <ac:chgData name="Park Haesun" userId="822579d69d2dc3b5" providerId="LiveId" clId="{80B30579-51AB-A24C-A569-A944BB963513}" dt="2021-01-08T05:36:58.583" v="112" actId="478"/>
          <ac:picMkLst>
            <pc:docMk/>
            <pc:sldMk cId="115310551" sldId="278"/>
            <ac:picMk id="3" creationId="{F162E379-B9FF-274A-BD81-8704716C8B84}"/>
          </ac:picMkLst>
        </pc:picChg>
        <pc:picChg chg="add mod">
          <ac:chgData name="Park Haesun" userId="822579d69d2dc3b5" providerId="LiveId" clId="{80B30579-51AB-A24C-A569-A944BB963513}" dt="2021-01-08T05:40:43.276" v="132" actId="1076"/>
          <ac:picMkLst>
            <pc:docMk/>
            <pc:sldMk cId="115310551" sldId="278"/>
            <ac:picMk id="4" creationId="{4020A9BF-C02B-164A-9FC7-7043387181CC}"/>
          </ac:picMkLst>
        </pc:picChg>
        <pc:picChg chg="add mod">
          <ac:chgData name="Park Haesun" userId="822579d69d2dc3b5" providerId="LiveId" clId="{80B30579-51AB-A24C-A569-A944BB963513}" dt="2021-01-08T05:40:44.693" v="133" actId="1076"/>
          <ac:picMkLst>
            <pc:docMk/>
            <pc:sldMk cId="115310551" sldId="278"/>
            <ac:picMk id="5" creationId="{EE75554E-A35C-6E4D-9C83-F18ECA5FDD88}"/>
          </ac:picMkLst>
        </pc:picChg>
      </pc:sldChg>
      <pc:sldChg chg="addSp delSp modSp mod modNotesTx">
        <pc:chgData name="Park Haesun" userId="822579d69d2dc3b5" providerId="LiveId" clId="{80B30579-51AB-A24C-A569-A944BB963513}" dt="2021-01-08T11:47:11.495" v="8372" actId="20577"/>
        <pc:sldMkLst>
          <pc:docMk/>
          <pc:sldMk cId="2822711904" sldId="279"/>
        </pc:sldMkLst>
        <pc:spChg chg="add mod">
          <ac:chgData name="Park Haesun" userId="822579d69d2dc3b5" providerId="LiveId" clId="{80B30579-51AB-A24C-A569-A944BB963513}" dt="2021-01-08T11:28:49.779" v="5636" actId="1035"/>
          <ac:spMkLst>
            <pc:docMk/>
            <pc:sldMk cId="2822711904" sldId="279"/>
            <ac:spMk id="4" creationId="{8E480711-27C0-5941-ACA4-8E7AD3D3F465}"/>
          </ac:spMkLst>
        </pc:spChg>
        <pc:spChg chg="mod">
          <ac:chgData name="Park Haesun" userId="822579d69d2dc3b5" providerId="LiveId" clId="{80B30579-51AB-A24C-A569-A944BB963513}" dt="2021-01-08T05:43:03.461" v="270" actId="20577"/>
          <ac:spMkLst>
            <pc:docMk/>
            <pc:sldMk cId="2822711904" sldId="279"/>
            <ac:spMk id="6" creationId="{2BC1DC6C-7B73-EF4F-BBB2-34E71069643C}"/>
          </ac:spMkLst>
        </pc:spChg>
        <pc:spChg chg="add mod">
          <ac:chgData name="Park Haesun" userId="822579d69d2dc3b5" providerId="LiveId" clId="{80B30579-51AB-A24C-A569-A944BB963513}" dt="2021-01-08T07:10:49.541" v="5317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80B30579-51AB-A24C-A569-A944BB963513}" dt="2021-01-08T05:45:43.287" v="276" actId="1076"/>
          <ac:picMkLst>
            <pc:docMk/>
            <pc:sldMk cId="2822711904" sldId="279"/>
            <ac:picMk id="2" creationId="{AC5C4E0F-6EA2-FD46-AD8B-34F39FB4CEDC}"/>
          </ac:picMkLst>
        </pc:picChg>
        <pc:picChg chg="add mod">
          <ac:chgData name="Park Haesun" userId="822579d69d2dc3b5" providerId="LiveId" clId="{80B30579-51AB-A24C-A569-A944BB963513}" dt="2021-01-08T05:45:36.634" v="275" actId="1076"/>
          <ac:picMkLst>
            <pc:docMk/>
            <pc:sldMk cId="2822711904" sldId="279"/>
            <ac:picMk id="3" creationId="{A7D1D315-95D0-554C-BDDB-7252A982149A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5" creationId="{19BF931A-92B1-214D-A029-BE41DC4D176C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6" creationId="{E07668DB-4665-204F-859F-3A6884525C03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8" creationId="{00FCE71A-9054-CB4A-86E1-53FFFD9CDCE3}"/>
          </ac:picMkLst>
        </pc:picChg>
      </pc:sldChg>
      <pc:sldChg chg="addSp delSp modSp mod modNotesTx">
        <pc:chgData name="Park Haesun" userId="822579d69d2dc3b5" providerId="LiveId" clId="{80B30579-51AB-A24C-A569-A944BB963513}" dt="2021-01-08T12:38:27.554" v="21095" actId="20577"/>
        <pc:sldMkLst>
          <pc:docMk/>
          <pc:sldMk cId="3009426724" sldId="280"/>
        </pc:sldMkLst>
        <pc:spChg chg="mod">
          <ac:chgData name="Park Haesun" userId="822579d69d2dc3b5" providerId="LiveId" clId="{80B30579-51AB-A24C-A569-A944BB963513}" dt="2021-01-08T06:09:51.025" v="573" actId="20577"/>
          <ac:spMkLst>
            <pc:docMk/>
            <pc:sldMk cId="3009426724" sldId="280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23.026" v="5341" actId="20577"/>
          <ac:spMkLst>
            <pc:docMk/>
            <pc:sldMk cId="3009426724" sldId="280"/>
            <ac:spMk id="6" creationId="{322602FA-EE70-2241-A9FA-065C90B3DE9D}"/>
          </ac:spMkLst>
        </pc:spChg>
        <pc:picChg chg="del">
          <ac:chgData name="Park Haesun" userId="822579d69d2dc3b5" providerId="LiveId" clId="{80B30579-51AB-A24C-A569-A944BB963513}" dt="2021-01-08T06:09:48.059" v="565" actId="478"/>
          <ac:picMkLst>
            <pc:docMk/>
            <pc:sldMk cId="3009426724" sldId="280"/>
            <ac:picMk id="3" creationId="{A0C8F46A-777F-7447-AB33-8AC6F6376A51}"/>
          </ac:picMkLst>
        </pc:picChg>
        <pc:picChg chg="add mod modCrop">
          <ac:chgData name="Park Haesun" userId="822579d69d2dc3b5" providerId="LiveId" clId="{80B30579-51AB-A24C-A569-A944BB963513}" dt="2021-01-08T06:13:33.171" v="655" actId="1037"/>
          <ac:picMkLst>
            <pc:docMk/>
            <pc:sldMk cId="3009426724" sldId="280"/>
            <ac:picMk id="4" creationId="{C58FF296-EFD5-F54C-A2FD-F8215FF5358C}"/>
          </ac:picMkLst>
        </pc:picChg>
        <pc:picChg chg="add mod">
          <ac:chgData name="Park Haesun" userId="822579d69d2dc3b5" providerId="LiveId" clId="{80B30579-51AB-A24C-A569-A944BB963513}" dt="2021-01-08T06:13:29.214" v="643" actId="1038"/>
          <ac:picMkLst>
            <pc:docMk/>
            <pc:sldMk cId="3009426724" sldId="280"/>
            <ac:picMk id="5" creationId="{D5D30A1B-369A-B54F-9186-C65DC8DC3D61}"/>
          </ac:picMkLst>
        </pc:picChg>
        <pc:picChg chg="add mod">
          <ac:chgData name="Park Haesun" userId="822579d69d2dc3b5" providerId="LiveId" clId="{80B30579-51AB-A24C-A569-A944BB963513}" dt="2021-01-08T06:13:35.447" v="656" actId="1076"/>
          <ac:picMkLst>
            <pc:docMk/>
            <pc:sldMk cId="3009426724" sldId="280"/>
            <ac:picMk id="1026" creationId="{5AC3A363-5825-7049-81B1-343405972F41}"/>
          </ac:picMkLst>
        </pc:picChg>
        <pc:picChg chg="del">
          <ac:chgData name="Park Haesun" userId="822579d69d2dc3b5" providerId="LiveId" clId="{80B30579-51AB-A24C-A569-A944BB963513}" dt="2021-01-08T06:09:48.652" v="566" actId="478"/>
          <ac:picMkLst>
            <pc:docMk/>
            <pc:sldMk cId="3009426724" sldId="280"/>
            <ac:picMk id="3074" creationId="{2FF61831-4CB5-F44D-ACE0-39E8A5DE7018}"/>
          </ac:picMkLst>
        </pc:picChg>
      </pc:sldChg>
      <pc:sldChg chg="delSp new mod ord">
        <pc:chgData name="Park Haesun" userId="822579d69d2dc3b5" providerId="LiveId" clId="{80B30579-51AB-A24C-A569-A944BB963513}" dt="2021-01-08T02:59:31.125" v="11" actId="478"/>
        <pc:sldMkLst>
          <pc:docMk/>
          <pc:sldMk cId="1514788996" sldId="281"/>
        </pc:sldMkLst>
        <pc:spChg chg="del">
          <ac:chgData name="Park Haesun" userId="822579d69d2dc3b5" providerId="LiveId" clId="{80B30579-51AB-A24C-A569-A944BB963513}" dt="2021-01-08T02:59:31.125" v="11" actId="478"/>
          <ac:spMkLst>
            <pc:docMk/>
            <pc:sldMk cId="1514788996" sldId="281"/>
            <ac:spMk id="2" creationId="{1CE68BD7-50E2-DB43-9B93-305E402505AF}"/>
          </ac:spMkLst>
        </pc:spChg>
      </pc:sldChg>
      <pc:sldChg chg="addSp delSp modSp add mod ord modNotesTx">
        <pc:chgData name="Park Haesun" userId="822579d69d2dc3b5" providerId="LiveId" clId="{80B30579-51AB-A24C-A569-A944BB963513}" dt="2021-01-08T12:46:38.435" v="22878" actId="20577"/>
        <pc:sldMkLst>
          <pc:docMk/>
          <pc:sldMk cId="3510122102" sldId="282"/>
        </pc:sldMkLst>
        <pc:spChg chg="mod">
          <ac:chgData name="Park Haesun" userId="822579d69d2dc3b5" providerId="LiveId" clId="{80B30579-51AB-A24C-A569-A944BB963513}" dt="2021-01-08T06:14:04.246" v="665" actId="20577"/>
          <ac:spMkLst>
            <pc:docMk/>
            <pc:sldMk cId="3510122102" sldId="282"/>
            <ac:spMk id="2" creationId="{5014C6DD-C7B3-4345-946A-F7D727BA80FA}"/>
          </ac:spMkLst>
        </pc:spChg>
        <pc:spChg chg="add del mod">
          <ac:chgData name="Park Haesun" userId="822579d69d2dc3b5" providerId="LiveId" clId="{80B30579-51AB-A24C-A569-A944BB963513}" dt="2021-01-08T06:15:06.506" v="676"/>
          <ac:spMkLst>
            <pc:docMk/>
            <pc:sldMk cId="3510122102" sldId="282"/>
            <ac:spMk id="5" creationId="{21F9C642-2478-FB40-8599-2FC89EDC4D15}"/>
          </ac:spMkLst>
        </pc:spChg>
        <pc:spChg chg="add mod">
          <ac:chgData name="Park Haesun" userId="822579d69d2dc3b5" providerId="LiveId" clId="{80B30579-51AB-A24C-A569-A944BB963513}" dt="2021-01-08T07:12:33.044" v="5346" actId="20577"/>
          <ac:spMkLst>
            <pc:docMk/>
            <pc:sldMk cId="3510122102" sldId="282"/>
            <ac:spMk id="7" creationId="{24111102-A6F2-6D4C-BB2E-0A79E6777354}"/>
          </ac:spMkLst>
        </pc:spChg>
        <pc:picChg chg="del">
          <ac:chgData name="Park Haesun" userId="822579d69d2dc3b5" providerId="LiveId" clId="{80B30579-51AB-A24C-A569-A944BB963513}" dt="2021-01-08T06:14:05.835" v="666" actId="478"/>
          <ac:picMkLst>
            <pc:docMk/>
            <pc:sldMk cId="3510122102" sldId="282"/>
            <ac:picMk id="3" creationId="{75C69503-0ED3-F848-8655-7EDAB3A5BCE6}"/>
          </ac:picMkLst>
        </pc:picChg>
        <pc:picChg chg="add mod">
          <ac:chgData name="Park Haesun" userId="822579d69d2dc3b5" providerId="LiveId" clId="{80B30579-51AB-A24C-A569-A944BB963513}" dt="2021-01-08T06:16:05.650" v="682" actId="1076"/>
          <ac:picMkLst>
            <pc:docMk/>
            <pc:sldMk cId="3510122102" sldId="282"/>
            <ac:picMk id="4" creationId="{7C474F0A-518B-D542-AE3E-7C24D70D867F}"/>
          </ac:picMkLst>
        </pc:picChg>
        <pc:picChg chg="add mod">
          <ac:chgData name="Park Haesun" userId="822579d69d2dc3b5" providerId="LiveId" clId="{80B30579-51AB-A24C-A569-A944BB963513}" dt="2021-01-08T06:16:28.613" v="687" actId="1076"/>
          <ac:picMkLst>
            <pc:docMk/>
            <pc:sldMk cId="3510122102" sldId="282"/>
            <ac:picMk id="6" creationId="{7815BC43-40C6-3F4E-B3CE-1109CEDDBCF4}"/>
          </ac:picMkLst>
        </pc:picChg>
        <pc:picChg chg="add mod">
          <ac:chgData name="Park Haesun" userId="822579d69d2dc3b5" providerId="LiveId" clId="{80B30579-51AB-A24C-A569-A944BB963513}" dt="2021-01-08T06:16:26.981" v="686" actId="1076"/>
          <ac:picMkLst>
            <pc:docMk/>
            <pc:sldMk cId="3510122102" sldId="282"/>
            <ac:picMk id="2050" creationId="{5F7BA512-D229-B04B-8582-283818E7E43F}"/>
          </ac:picMkLst>
        </pc:picChg>
      </pc:sldChg>
    </pc:docChg>
  </pc:docChgLst>
  <pc:docChgLst>
    <pc:chgData name="Park Haesun" userId="822579d69d2dc3b5" providerId="LiveId" clId="{9075D1FC-4FA7-3149-9091-D982FAB1D2D7}"/>
    <pc:docChg chg="undo custSel addSld delSld modSld">
      <pc:chgData name="Park Haesun" userId="822579d69d2dc3b5" providerId="LiveId" clId="{9075D1FC-4FA7-3149-9091-D982FAB1D2D7}" dt="2020-12-26T10:15:18.117" v="24551" actId="20577"/>
      <pc:docMkLst>
        <pc:docMk/>
      </pc:docMkLst>
      <pc:sldChg chg="modSp mod">
        <pc:chgData name="Park Haesun" userId="822579d69d2dc3b5" providerId="LiveId" clId="{9075D1FC-4FA7-3149-9091-D982FAB1D2D7}" dt="2020-12-25T07:19:42.242" v="50" actId="20577"/>
        <pc:sldMkLst>
          <pc:docMk/>
          <pc:sldMk cId="776776092" sldId="256"/>
        </pc:sldMkLst>
        <pc:spChg chg="mod">
          <ac:chgData name="Park Haesun" userId="822579d69d2dc3b5" providerId="LiveId" clId="{9075D1FC-4FA7-3149-9091-D982FAB1D2D7}" dt="2020-12-25T07:19:42.242" v="5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9075D1FC-4FA7-3149-9091-D982FAB1D2D7}" dt="2020-12-26T03:48:45.047" v="3273" actId="20577"/>
        <pc:sldMkLst>
          <pc:docMk/>
          <pc:sldMk cId="2001183965" sldId="258"/>
        </pc:sldMkLst>
        <pc:spChg chg="add del mod">
          <ac:chgData name="Park Haesun" userId="822579d69d2dc3b5" providerId="LiveId" clId="{9075D1FC-4FA7-3149-9091-D982FAB1D2D7}" dt="2020-12-25T07:20:49.723" v="75"/>
          <ac:spMkLst>
            <pc:docMk/>
            <pc:sldMk cId="2001183965" sldId="258"/>
            <ac:spMk id="3" creationId="{A247BEAC-919E-0A43-B1F7-72D45DAAECF3}"/>
          </ac:spMkLst>
        </pc:spChg>
        <pc:spChg chg="mod">
          <ac:chgData name="Park Haesun" userId="822579d69d2dc3b5" providerId="LiveId" clId="{9075D1FC-4FA7-3149-9091-D982FAB1D2D7}" dt="2020-12-25T11:22:25.083" v="543" actId="5793"/>
          <ac:spMkLst>
            <pc:docMk/>
            <pc:sldMk cId="2001183965" sldId="258"/>
            <ac:spMk id="6" creationId="{2BC1DC6C-7B73-EF4F-BBB2-34E71069643C}"/>
          </ac:spMkLst>
        </pc:spChg>
        <pc:spChg chg="add del mod">
          <ac:chgData name="Park Haesun" userId="822579d69d2dc3b5" providerId="LiveId" clId="{9075D1FC-4FA7-3149-9091-D982FAB1D2D7}" dt="2020-12-25T07:20:53.357" v="77"/>
          <ac:spMkLst>
            <pc:docMk/>
            <pc:sldMk cId="2001183965" sldId="258"/>
            <ac:spMk id="7" creationId="{2F081DF8-35D6-594A-B833-68069767D4E3}"/>
          </ac:spMkLst>
        </pc:spChg>
        <pc:spChg chg="add del mod">
          <ac:chgData name="Park Haesun" userId="822579d69d2dc3b5" providerId="LiveId" clId="{9075D1FC-4FA7-3149-9091-D982FAB1D2D7}" dt="2020-12-25T07:21:00.420" v="79"/>
          <ac:spMkLst>
            <pc:docMk/>
            <pc:sldMk cId="2001183965" sldId="258"/>
            <ac:spMk id="8" creationId="{FFE56848-FB45-4647-BF7D-DB18554D8FF7}"/>
          </ac:spMkLst>
        </pc:spChg>
        <pc:spChg chg="add mod">
          <ac:chgData name="Park Haesun" userId="822579d69d2dc3b5" providerId="LiveId" clId="{9075D1FC-4FA7-3149-9091-D982FAB1D2D7}" dt="2020-12-26T03:27:46.824" v="610" actId="14100"/>
          <ac:spMkLst>
            <pc:docMk/>
            <pc:sldMk cId="2001183965" sldId="258"/>
            <ac:spMk id="13" creationId="{31ED7009-B184-5E4C-AA6C-6B162D791FEF}"/>
          </ac:spMkLst>
        </pc:spChg>
        <pc:grpChg chg="add mod">
          <ac:chgData name="Park Haesun" userId="822579d69d2dc3b5" providerId="LiveId" clId="{9075D1FC-4FA7-3149-9091-D982FAB1D2D7}" dt="2020-12-26T03:27:29.094" v="578" actId="1076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2" creationId="{EB4EA784-0219-4B40-AA3F-DE95DCB7EEE9}"/>
          </ac:picMkLst>
        </pc:picChg>
        <pc:picChg chg="add mod">
          <ac:chgData name="Park Haesun" userId="822579d69d2dc3b5" providerId="LiveId" clId="{9075D1FC-4FA7-3149-9091-D982FAB1D2D7}" dt="2020-12-26T03:29:49.172" v="719" actId="1037"/>
          <ac:picMkLst>
            <pc:docMk/>
            <pc:sldMk cId="2001183965" sldId="258"/>
            <ac:picMk id="3" creationId="{1B612BEF-C921-B140-8A19-BCA68D8102AF}"/>
          </ac:picMkLst>
        </pc:picChg>
        <pc:picChg chg="add mod">
          <ac:chgData name="Park Haesun" userId="822579d69d2dc3b5" providerId="LiveId" clId="{9075D1FC-4FA7-3149-9091-D982FAB1D2D7}" dt="2020-12-26T03:29:35.723" v="710" actId="1036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5" creationId="{209FF581-E7CB-644B-ADC0-55480130B8B1}"/>
          </ac:picMkLst>
        </pc:picChg>
        <pc:picChg chg="add mod">
          <ac:chgData name="Park Haesun" userId="822579d69d2dc3b5" providerId="LiveId" clId="{9075D1FC-4FA7-3149-9091-D982FAB1D2D7}" dt="2020-12-26T03:29:38.227" v="716" actId="1035"/>
          <ac:picMkLst>
            <pc:docMk/>
            <pc:sldMk cId="2001183965" sldId="258"/>
            <ac:picMk id="7" creationId="{8FEEEBD9-4A88-9047-A348-29D46E061060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8" creationId="{FB3FD346-7C43-3843-A34E-F9C5ECB3E29F}"/>
          </ac:picMkLst>
        </pc:picChg>
        <pc:picChg chg="add del mod">
          <ac:chgData name="Park Haesun" userId="822579d69d2dc3b5" providerId="LiveId" clId="{9075D1FC-4FA7-3149-9091-D982FAB1D2D7}" dt="2020-12-25T11:22:15.561" v="516" actId="478"/>
          <ac:picMkLst>
            <pc:docMk/>
            <pc:sldMk cId="2001183965" sldId="258"/>
            <ac:picMk id="9" creationId="{4DA8CEC9-6D2E-8446-81D4-95E301CC95AC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10" creationId="{E044B759-A9BB-614E-B7A8-34288DFD15C1}"/>
          </ac:picMkLst>
        </pc:picChg>
        <pc:picChg chg="add del mod">
          <ac:chgData name="Park Haesun" userId="822579d69d2dc3b5" providerId="LiveId" clId="{9075D1FC-4FA7-3149-9091-D982FAB1D2D7}" dt="2020-12-26T03:27:05.851" v="573" actId="478"/>
          <ac:picMkLst>
            <pc:docMk/>
            <pc:sldMk cId="2001183965" sldId="258"/>
            <ac:picMk id="11" creationId="{A204C50E-A679-FB42-B5C9-73DCAB135F81}"/>
          </ac:picMkLst>
        </pc:picChg>
        <pc:picChg chg="add mod">
          <ac:chgData name="Park Haesun" userId="822579d69d2dc3b5" providerId="LiveId" clId="{9075D1FC-4FA7-3149-9091-D982FAB1D2D7}" dt="2020-12-26T03:27:29.094" v="578" actId="1076"/>
          <ac:picMkLst>
            <pc:docMk/>
            <pc:sldMk cId="2001183965" sldId="258"/>
            <ac:picMk id="12" creationId="{280D6647-515F-044B-8727-A6972BA60760}"/>
          </ac:picMkLst>
        </pc:picChg>
        <pc:cxnChg chg="add mod">
          <ac:chgData name="Park Haesun" userId="822579d69d2dc3b5" providerId="LiveId" clId="{9075D1FC-4FA7-3149-9091-D982FAB1D2D7}" dt="2020-12-26T03:27:29.094" v="578" actId="1076"/>
          <ac:cxnSpMkLst>
            <pc:docMk/>
            <pc:sldMk cId="2001183965" sldId="258"/>
            <ac:cxnSpMk id="14" creationId="{9B00115E-51AD-B641-8001-E02D77D57A00}"/>
          </ac:cxnSpMkLst>
        </pc:cxnChg>
      </pc:sldChg>
      <pc:sldChg chg="addSp delSp modSp mod modNotesTx">
        <pc:chgData name="Park Haesun" userId="822579d69d2dc3b5" providerId="LiveId" clId="{9075D1FC-4FA7-3149-9091-D982FAB1D2D7}" dt="2020-12-26T08:15:05.340" v="6859" actId="20577"/>
        <pc:sldMkLst>
          <pc:docMk/>
          <pc:sldMk cId="2406228266" sldId="259"/>
        </pc:sldMkLst>
        <pc:spChg chg="add del mod">
          <ac:chgData name="Park Haesun" userId="822579d69d2dc3b5" providerId="LiveId" clId="{9075D1FC-4FA7-3149-9091-D982FAB1D2D7}" dt="2020-12-25T07:23:35.906" v="122"/>
          <ac:spMkLst>
            <pc:docMk/>
            <pc:sldMk cId="2406228266" sldId="259"/>
            <ac:spMk id="3" creationId="{B9BD04C8-D12B-BC49-B3BC-778D18E7CF0D}"/>
          </ac:spMkLst>
        </pc:spChg>
        <pc:spChg chg="add del mod">
          <ac:chgData name="Park Haesun" userId="822579d69d2dc3b5" providerId="LiveId" clId="{9075D1FC-4FA7-3149-9091-D982FAB1D2D7}" dt="2020-12-25T07:23:40.291" v="124"/>
          <ac:spMkLst>
            <pc:docMk/>
            <pc:sldMk cId="2406228266" sldId="259"/>
            <ac:spMk id="5" creationId="{E30F50FB-AAF0-CA44-B31D-14A965A41725}"/>
          </ac:spMkLst>
        </pc:spChg>
        <pc:spChg chg="mod">
          <ac:chgData name="Park Haesun" userId="822579d69d2dc3b5" providerId="LiveId" clId="{9075D1FC-4FA7-3149-9091-D982FAB1D2D7}" dt="2020-12-25T07:23:07.426" v="119" actId="20577"/>
          <ac:spMkLst>
            <pc:docMk/>
            <pc:sldMk cId="2406228266" sldId="259"/>
            <ac:spMk id="6" creationId="{63C6D25C-DD41-C74C-87A4-A4AD7E519756}"/>
          </ac:spMkLst>
        </pc:spChg>
        <pc:spChg chg="add del mod">
          <ac:chgData name="Park Haesun" userId="822579d69d2dc3b5" providerId="LiveId" clId="{9075D1FC-4FA7-3149-9091-D982FAB1D2D7}" dt="2020-12-25T07:30:58.568" v="129"/>
          <ac:spMkLst>
            <pc:docMk/>
            <pc:sldMk cId="2406228266" sldId="259"/>
            <ac:spMk id="8" creationId="{C0DC8C9F-E854-9A40-9084-50D4867BDF21}"/>
          </ac:spMkLst>
        </pc:spChg>
        <pc:spChg chg="add del mod">
          <ac:chgData name="Park Haesun" userId="822579d69d2dc3b5" providerId="LiveId" clId="{9075D1FC-4FA7-3149-9091-D982FAB1D2D7}" dt="2020-12-25T07:31:06.862" v="132"/>
          <ac:spMkLst>
            <pc:docMk/>
            <pc:sldMk cId="2406228266" sldId="259"/>
            <ac:spMk id="9" creationId="{C340DB5B-4C78-5644-8F6E-6FA8AAD9949E}"/>
          </ac:spMkLst>
        </pc:spChg>
        <pc:spChg chg="add del mod">
          <ac:chgData name="Park Haesun" userId="822579d69d2dc3b5" providerId="LiveId" clId="{9075D1FC-4FA7-3149-9091-D982FAB1D2D7}" dt="2020-12-25T07:31:14.728" v="134"/>
          <ac:spMkLst>
            <pc:docMk/>
            <pc:sldMk cId="2406228266" sldId="259"/>
            <ac:spMk id="10" creationId="{52F1B493-7BEE-0545-8B5F-6D0098D4A1EA}"/>
          </ac:spMkLst>
        </pc:sp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2" creationId="{E73D87E3-F77C-544A-8BAC-D4313CC79B5B}"/>
          </ac:picMkLst>
        </pc:picChg>
        <pc:picChg chg="add mod">
          <ac:chgData name="Park Haesun" userId="822579d69d2dc3b5" providerId="LiveId" clId="{9075D1FC-4FA7-3149-9091-D982FAB1D2D7}" dt="2020-12-25T07:31:32.325" v="139" actId="1076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9075D1FC-4FA7-3149-9091-D982FAB1D2D7}" dt="2020-12-25T07:31:33.202" v="140" actId="1076"/>
          <ac:picMkLst>
            <pc:docMk/>
            <pc:sldMk cId="2406228266" sldId="259"/>
            <ac:picMk id="11" creationId="{A5D4F3E6-6DB8-DF4F-9006-F81ABB13AC83}"/>
          </ac:picMkLst>
        </pc:pic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17" creationId="{A387D0F2-F45A-8C46-B6C0-10B36D68D8E1}"/>
          </ac:picMkLst>
        </pc:picChg>
      </pc:sldChg>
      <pc:sldChg chg="addSp delSp modSp mod modNotesTx">
        <pc:chgData name="Park Haesun" userId="822579d69d2dc3b5" providerId="LiveId" clId="{9075D1FC-4FA7-3149-9091-D982FAB1D2D7}" dt="2020-12-26T08:30:04.541" v="10022" actId="20577"/>
        <pc:sldMkLst>
          <pc:docMk/>
          <pc:sldMk cId="1312468140" sldId="263"/>
        </pc:sldMkLst>
        <pc:spChg chg="mod">
          <ac:chgData name="Park Haesun" userId="822579d69d2dc3b5" providerId="LiveId" clId="{9075D1FC-4FA7-3149-9091-D982FAB1D2D7}" dt="2020-12-25T07:35:12.475" v="226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35:14.616" v="227" actId="478"/>
          <ac:picMkLst>
            <pc:docMk/>
            <pc:sldMk cId="1312468140" sldId="263"/>
            <ac:picMk id="3" creationId="{40713A64-C204-C748-9211-3C125BD76D0D}"/>
          </ac:picMkLst>
        </pc:picChg>
        <pc:picChg chg="del">
          <ac:chgData name="Park Haesun" userId="822579d69d2dc3b5" providerId="LiveId" clId="{9075D1FC-4FA7-3149-9091-D982FAB1D2D7}" dt="2020-12-25T07:35:15.415" v="228" actId="478"/>
          <ac:picMkLst>
            <pc:docMk/>
            <pc:sldMk cId="1312468140" sldId="263"/>
            <ac:picMk id="4" creationId="{46EC913C-85EB-8D40-B85F-9BB09C246A66}"/>
          </ac:picMkLst>
        </pc:picChg>
        <pc:picChg chg="add del">
          <ac:chgData name="Park Haesun" userId="822579d69d2dc3b5" providerId="LiveId" clId="{9075D1FC-4FA7-3149-9091-D982FAB1D2D7}" dt="2020-12-25T07:36:19.977" v="230" actId="478"/>
          <ac:picMkLst>
            <pc:docMk/>
            <pc:sldMk cId="1312468140" sldId="263"/>
            <ac:picMk id="5" creationId="{E3F82C48-C640-F243-BC00-AA69A4DE4CB7}"/>
          </ac:picMkLst>
        </pc:picChg>
        <pc:picChg chg="add del mod">
          <ac:chgData name="Park Haesun" userId="822579d69d2dc3b5" providerId="LiveId" clId="{9075D1FC-4FA7-3149-9091-D982FAB1D2D7}" dt="2020-12-25T07:54:24.941" v="482" actId="478"/>
          <ac:picMkLst>
            <pc:docMk/>
            <pc:sldMk cId="1312468140" sldId="263"/>
            <ac:picMk id="6" creationId="{0F739BE2-3A89-E74A-B03D-C75C4DF0DC7E}"/>
          </ac:picMkLst>
        </pc:picChg>
        <pc:picChg chg="add mod">
          <ac:chgData name="Park Haesun" userId="822579d69d2dc3b5" providerId="LiveId" clId="{9075D1FC-4FA7-3149-9091-D982FAB1D2D7}" dt="2020-12-25T07:54:27.657" v="484" actId="1076"/>
          <ac:picMkLst>
            <pc:docMk/>
            <pc:sldMk cId="1312468140" sldId="263"/>
            <ac:picMk id="7" creationId="{F5017350-DCB5-8447-BD77-393CBC8F7329}"/>
          </ac:picMkLst>
        </pc:picChg>
      </pc:sldChg>
      <pc:sldChg chg="addSp delSp modSp mod modNotesTx">
        <pc:chgData name="Park Haesun" userId="822579d69d2dc3b5" providerId="LiveId" clId="{9075D1FC-4FA7-3149-9091-D982FAB1D2D7}" dt="2020-12-26T08:26:30.872" v="9046" actId="20577"/>
        <pc:sldMkLst>
          <pc:docMk/>
          <pc:sldMk cId="2121883475" sldId="264"/>
        </pc:sldMkLst>
        <pc:spChg chg="mod">
          <ac:chgData name="Park Haesun" userId="822579d69d2dc3b5" providerId="LiveId" clId="{9075D1FC-4FA7-3149-9091-D982FAB1D2D7}" dt="2020-12-25T07:31:59.090" v="175" actId="20577"/>
          <ac:spMkLst>
            <pc:docMk/>
            <pc:sldMk cId="2121883475" sldId="264"/>
            <ac:spMk id="2" creationId="{5014C6DD-C7B3-4345-946A-F7D727BA80FA}"/>
          </ac:spMkLst>
        </pc:spChg>
        <pc:spChg chg="del">
          <ac:chgData name="Park Haesun" userId="822579d69d2dc3b5" providerId="LiveId" clId="{9075D1FC-4FA7-3149-9091-D982FAB1D2D7}" dt="2020-12-25T07:32:01.790" v="176" actId="478"/>
          <ac:spMkLst>
            <pc:docMk/>
            <pc:sldMk cId="2121883475" sldId="264"/>
            <ac:spMk id="3" creationId="{B66A0B58-1ACF-4E4A-9E08-527EB6D0D7DE}"/>
          </ac:spMkLst>
        </pc:spChg>
        <pc:spChg chg="add del mod">
          <ac:chgData name="Park Haesun" userId="822579d69d2dc3b5" providerId="LiveId" clId="{9075D1FC-4FA7-3149-9091-D982FAB1D2D7}" dt="2020-12-25T07:32:23.248" v="178"/>
          <ac:spMkLst>
            <pc:docMk/>
            <pc:sldMk cId="2121883475" sldId="264"/>
            <ac:spMk id="4" creationId="{9E65D9E7-D20D-F84C-B974-D38462D3B020}"/>
          </ac:spMkLst>
        </pc:spChg>
        <pc:spChg chg="add del mod">
          <ac:chgData name="Park Haesun" userId="822579d69d2dc3b5" providerId="LiveId" clId="{9075D1FC-4FA7-3149-9091-D982FAB1D2D7}" dt="2020-12-25T07:32:25.957" v="180"/>
          <ac:spMkLst>
            <pc:docMk/>
            <pc:sldMk cId="2121883475" sldId="264"/>
            <ac:spMk id="5" creationId="{7577C5D7-845D-FE48-ACD5-066763FAE301}"/>
          </ac:spMkLst>
        </pc:spChg>
        <pc:spChg chg="add del mod">
          <ac:chgData name="Park Haesun" userId="822579d69d2dc3b5" providerId="LiveId" clId="{9075D1FC-4FA7-3149-9091-D982FAB1D2D7}" dt="2020-12-25T07:32:31.752" v="182"/>
          <ac:spMkLst>
            <pc:docMk/>
            <pc:sldMk cId="2121883475" sldId="264"/>
            <ac:spMk id="6" creationId="{DC9410A0-DA00-4043-A886-52041A9AA357}"/>
          </ac:spMkLst>
        </pc:spChg>
        <pc:picChg chg="add del mod">
          <ac:chgData name="Park Haesun" userId="822579d69d2dc3b5" providerId="LiveId" clId="{9075D1FC-4FA7-3149-9091-D982FAB1D2D7}" dt="2020-12-25T07:33:34.539" v="185" actId="478"/>
          <ac:picMkLst>
            <pc:docMk/>
            <pc:sldMk cId="2121883475" sldId="264"/>
            <ac:picMk id="7" creationId="{743C875B-C135-1646-BAD7-BB4836C519A7}"/>
          </ac:picMkLst>
        </pc:picChg>
        <pc:picChg chg="add mod">
          <ac:chgData name="Park Haesun" userId="822579d69d2dc3b5" providerId="LiveId" clId="{9075D1FC-4FA7-3149-9091-D982FAB1D2D7}" dt="2020-12-25T07:34:40.848" v="191" actId="1076"/>
          <ac:picMkLst>
            <pc:docMk/>
            <pc:sldMk cId="2121883475" sldId="264"/>
            <ac:picMk id="8" creationId="{2C4794DA-2E50-CD41-B5C0-B11439FA8ABD}"/>
          </ac:picMkLst>
        </pc:picChg>
        <pc:picChg chg="add mod">
          <ac:chgData name="Park Haesun" userId="822579d69d2dc3b5" providerId="LiveId" clId="{9075D1FC-4FA7-3149-9091-D982FAB1D2D7}" dt="2020-12-25T07:34:38.419" v="190" actId="1076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9075D1FC-4FA7-3149-9091-D982FAB1D2D7}" dt="2020-12-26T08:40:43.882" v="11681" actId="20577"/>
        <pc:sldMkLst>
          <pc:docMk/>
          <pc:sldMk cId="2549650383" sldId="265"/>
        </pc:sldMkLst>
        <pc:spChg chg="mod">
          <ac:chgData name="Park Haesun" userId="822579d69d2dc3b5" providerId="LiveId" clId="{9075D1FC-4FA7-3149-9091-D982FAB1D2D7}" dt="2020-12-25T07:36:47.245" v="252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37:49.950" v="258"/>
          <ac:spMkLst>
            <pc:docMk/>
            <pc:sldMk cId="2549650383" sldId="265"/>
            <ac:spMk id="4" creationId="{02B156AC-AC74-5149-8199-F997713B0A32}"/>
          </ac:spMkLst>
        </pc:spChg>
        <pc:spChg chg="add del mod">
          <ac:chgData name="Park Haesun" userId="822579d69d2dc3b5" providerId="LiveId" clId="{9075D1FC-4FA7-3149-9091-D982FAB1D2D7}" dt="2020-12-25T07:37:55.956" v="260"/>
          <ac:spMkLst>
            <pc:docMk/>
            <pc:sldMk cId="2549650383" sldId="265"/>
            <ac:spMk id="5" creationId="{207059BD-27F8-624C-B339-6B02B6AC1A98}"/>
          </ac:spMkLst>
        </pc:spChg>
        <pc:picChg chg="add mod">
          <ac:chgData name="Park Haesun" userId="822579d69d2dc3b5" providerId="LiveId" clId="{9075D1FC-4FA7-3149-9091-D982FAB1D2D7}" dt="2020-12-25T07:38:19.598" v="266" actId="1076"/>
          <ac:picMkLst>
            <pc:docMk/>
            <pc:sldMk cId="2549650383" sldId="265"/>
            <ac:picMk id="3" creationId="{BA5A03D0-2BE9-F14D-B90C-7B04E247D4DC}"/>
          </ac:picMkLst>
        </pc:picChg>
        <pc:picChg chg="add mod">
          <ac:chgData name="Park Haesun" userId="822579d69d2dc3b5" providerId="LiveId" clId="{9075D1FC-4FA7-3149-9091-D982FAB1D2D7}" dt="2020-12-26T08:33:13.557" v="10026" actId="1076"/>
          <ac:picMkLst>
            <pc:docMk/>
            <pc:sldMk cId="2549650383" sldId="265"/>
            <ac:picMk id="4" creationId="{CFF52FFB-C07B-F541-9B3D-D401B327947C}"/>
          </ac:picMkLst>
        </pc:picChg>
        <pc:picChg chg="add mod">
          <ac:chgData name="Park Haesun" userId="822579d69d2dc3b5" providerId="LiveId" clId="{9075D1FC-4FA7-3149-9091-D982FAB1D2D7}" dt="2020-12-25T07:38:06.933" v="263" actId="1076"/>
          <ac:picMkLst>
            <pc:docMk/>
            <pc:sldMk cId="2549650383" sldId="265"/>
            <ac:picMk id="6" creationId="{FC68CFB6-963F-EB4E-83BF-AED48F9655F8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7" creationId="{67EC63B0-7FF8-8F4F-B4BF-A180565AA9C9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1026" creationId="{9642C895-BC14-AE41-9F9A-3E35F34B0C5F}"/>
          </ac:picMkLst>
        </pc:picChg>
      </pc:sldChg>
      <pc:sldChg chg="addSp delSp modSp mod modNotesTx">
        <pc:chgData name="Park Haesun" userId="822579d69d2dc3b5" providerId="LiveId" clId="{9075D1FC-4FA7-3149-9091-D982FAB1D2D7}" dt="2020-12-26T09:00:33.700" v="15735" actId="20577"/>
        <pc:sldMkLst>
          <pc:docMk/>
          <pc:sldMk cId="486613173" sldId="266"/>
        </pc:sldMkLst>
        <pc:spChg chg="mod">
          <ac:chgData name="Park Haesun" userId="822579d69d2dc3b5" providerId="LiveId" clId="{9075D1FC-4FA7-3149-9091-D982FAB1D2D7}" dt="2020-12-25T07:38:44.420" v="301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9075D1FC-4FA7-3149-9091-D982FAB1D2D7}" dt="2020-12-26T08:41:15.358" v="11683" actId="1076"/>
          <ac:spMkLst>
            <pc:docMk/>
            <pc:sldMk cId="486613173" sldId="266"/>
            <ac:spMk id="3" creationId="{F0268224-1CAB-7945-A7C6-5BD823272DFC}"/>
          </ac:spMkLst>
        </pc:spChg>
        <pc:spChg chg="add mod">
          <ac:chgData name="Park Haesun" userId="822579d69d2dc3b5" providerId="LiveId" clId="{9075D1FC-4FA7-3149-9091-D982FAB1D2D7}" dt="2020-12-25T07:56:18.904" v="502" actId="1076"/>
          <ac:spMkLst>
            <pc:docMk/>
            <pc:sldMk cId="486613173" sldId="266"/>
            <ac:spMk id="10" creationId="{671E7137-752F-794C-886F-D34920F3949A}"/>
          </ac:spMkLst>
        </pc:sp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3" creationId="{854985B4-DC3E-BA47-8BC4-ACCA9D326EA7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4" creationId="{99B09C54-9A58-B94B-981D-A67ECEB1520F}"/>
          </ac:picMkLst>
        </pc:picChg>
        <pc:picChg chg="add mod">
          <ac:chgData name="Park Haesun" userId="822579d69d2dc3b5" providerId="LiveId" clId="{9075D1FC-4FA7-3149-9091-D982FAB1D2D7}" dt="2020-12-25T07:45:16.137" v="331" actId="1076"/>
          <ac:picMkLst>
            <pc:docMk/>
            <pc:sldMk cId="486613173" sldId="266"/>
            <ac:picMk id="5" creationId="{6871ADE5-55CA-6944-99EA-06CD28C15C0F}"/>
          </ac:picMkLst>
        </pc:picChg>
        <pc:picChg chg="add mod">
          <ac:chgData name="Park Haesun" userId="822579d69d2dc3b5" providerId="LiveId" clId="{9075D1FC-4FA7-3149-9091-D982FAB1D2D7}" dt="2020-12-25T07:45:44.292" v="336" actId="1076"/>
          <ac:picMkLst>
            <pc:docMk/>
            <pc:sldMk cId="486613173" sldId="266"/>
            <ac:picMk id="6" creationId="{29F6638A-4D7A-C34E-A019-622513C7629E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7" creationId="{8C687A77-45D1-3B4A-9E85-AE7F810556D1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8" creationId="{81509984-CECE-E647-924A-D8C1AB8BF725}"/>
          </ac:picMkLst>
        </pc:picChg>
        <pc:picChg chg="add mod">
          <ac:chgData name="Park Haesun" userId="822579d69d2dc3b5" providerId="LiveId" clId="{9075D1FC-4FA7-3149-9091-D982FAB1D2D7}" dt="2020-12-25T07:56:18.904" v="502" actId="1076"/>
          <ac:picMkLst>
            <pc:docMk/>
            <pc:sldMk cId="486613173" sldId="266"/>
            <ac:picMk id="9" creationId="{04BBBB5F-10C3-204A-958D-2314BC1564AB}"/>
          </ac:picMkLst>
        </pc:pic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2050" creationId="{BCCD97F8-AE0E-854A-B644-F7ECE8AAA4E8}"/>
          </ac:picMkLst>
        </pc:picChg>
      </pc:sldChg>
      <pc:sldChg chg="addSp delSp modSp mod modNotesTx">
        <pc:chgData name="Park Haesun" userId="822579d69d2dc3b5" providerId="LiveId" clId="{9075D1FC-4FA7-3149-9091-D982FAB1D2D7}" dt="2020-12-26T09:52:39.043" v="19657" actId="20577"/>
        <pc:sldMkLst>
          <pc:docMk/>
          <pc:sldMk cId="852936622" sldId="267"/>
        </pc:sldMkLst>
        <pc:spChg chg="mod">
          <ac:chgData name="Park Haesun" userId="822579d69d2dc3b5" providerId="LiveId" clId="{9075D1FC-4FA7-3149-9091-D982FAB1D2D7}" dt="2020-12-25T07:46:30.809" v="368" actId="20577"/>
          <ac:spMkLst>
            <pc:docMk/>
            <pc:sldMk cId="852936622" sldId="267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47:01.711" v="371"/>
          <ac:spMkLst>
            <pc:docMk/>
            <pc:sldMk cId="852936622" sldId="267"/>
            <ac:spMk id="5" creationId="{4F41C064-4DA4-0245-8C15-8ECB933595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7" creationId="{4AD96873-D27A-8E43-BDC1-66068EF68C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8" creationId="{D3164647-ADE8-A84B-846C-33B6345AEEAC}"/>
          </ac:spMkLst>
        </pc:spChg>
        <pc:spChg chg="add del mod">
          <ac:chgData name="Park Haesun" userId="822579d69d2dc3b5" providerId="LiveId" clId="{9075D1FC-4FA7-3149-9091-D982FAB1D2D7}" dt="2020-12-25T07:47:03.095" v="373"/>
          <ac:spMkLst>
            <pc:docMk/>
            <pc:sldMk cId="852936622" sldId="267"/>
            <ac:spMk id="9" creationId="{4C60D305-9677-3047-B408-D69A07FD31F6}"/>
          </ac:spMkLst>
        </pc:sp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3" creationId="{06B427DF-D81A-5147-939E-4E8ED5A20304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4" creationId="{94401894-A68D-C24E-B803-432609F4B4C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6" creationId="{F8241373-5528-9542-8D90-F79811064F99}"/>
          </ac:picMkLst>
        </pc:picChg>
        <pc:picChg chg="add mod">
          <ac:chgData name="Park Haesun" userId="822579d69d2dc3b5" providerId="LiveId" clId="{9075D1FC-4FA7-3149-9091-D982FAB1D2D7}" dt="2020-12-26T09:17:37.021" v="17637" actId="14100"/>
          <ac:picMkLst>
            <pc:docMk/>
            <pc:sldMk cId="852936622" sldId="267"/>
            <ac:picMk id="10" creationId="{356BE535-1765-944F-BC8C-771011402E7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11" creationId="{37E45074-3965-4546-B07F-AC8297299961}"/>
          </ac:picMkLst>
        </pc:picChg>
        <pc:picChg chg="add mod">
          <ac:chgData name="Park Haesun" userId="822579d69d2dc3b5" providerId="LiveId" clId="{9075D1FC-4FA7-3149-9091-D982FAB1D2D7}" dt="2020-12-26T09:17:41.229" v="17638" actId="14100"/>
          <ac:picMkLst>
            <pc:docMk/>
            <pc:sldMk cId="852936622" sldId="267"/>
            <ac:picMk id="12" creationId="{4B9B2DCA-1B3B-D844-BC02-37E5A4AB618E}"/>
          </ac:picMkLst>
        </pc:picChg>
      </pc:sldChg>
      <pc:sldChg chg="addSp delSp modSp mod modNotesTx">
        <pc:chgData name="Park Haesun" userId="822579d69d2dc3b5" providerId="LiveId" clId="{9075D1FC-4FA7-3149-9091-D982FAB1D2D7}" dt="2020-12-26T10:05:48.156" v="21762" actId="20577"/>
        <pc:sldMkLst>
          <pc:docMk/>
          <pc:sldMk cId="354561359" sldId="269"/>
        </pc:sldMkLst>
        <pc:spChg chg="mod">
          <ac:chgData name="Park Haesun" userId="822579d69d2dc3b5" providerId="LiveId" clId="{9075D1FC-4FA7-3149-9091-D982FAB1D2D7}" dt="2020-12-25T07:50:43.393" v="426" actId="20577"/>
          <ac:spMkLst>
            <pc:docMk/>
            <pc:sldMk cId="354561359" sldId="269"/>
            <ac:spMk id="2" creationId="{5014C6DD-C7B3-4345-946A-F7D727BA80FA}"/>
          </ac:spMkLst>
        </pc:spChg>
        <pc:picChg chg="add mod">
          <ac:chgData name="Park Haesun" userId="822579d69d2dc3b5" providerId="LiveId" clId="{9075D1FC-4FA7-3149-9091-D982FAB1D2D7}" dt="2020-12-26T09:55:47.049" v="19861" actId="1076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3" creationId="{809EEAE5-9E30-7340-AD3F-B7747B9B6771}"/>
          </ac:picMkLst>
        </pc:picChg>
        <pc:picChg chg="add mod modCrop">
          <ac:chgData name="Park Haesun" userId="822579d69d2dc3b5" providerId="LiveId" clId="{9075D1FC-4FA7-3149-9091-D982FAB1D2D7}" dt="2020-12-26T09:55:42.527" v="19858" actId="1076"/>
          <ac:picMkLst>
            <pc:docMk/>
            <pc:sldMk cId="354561359" sldId="269"/>
            <ac:picMk id="4" creationId="{A16601A7-FDCD-0543-ABC0-90DE1C0A1A1D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5" creationId="{F0F184AA-D58A-AD4F-B481-63DB76434798}"/>
          </ac:picMkLst>
        </pc:picChg>
        <pc:picChg chg="add mod">
          <ac:chgData name="Park Haesun" userId="822579d69d2dc3b5" providerId="LiveId" clId="{9075D1FC-4FA7-3149-9091-D982FAB1D2D7}" dt="2020-12-25T07:51:57.324" v="440" actId="1076"/>
          <ac:picMkLst>
            <pc:docMk/>
            <pc:sldMk cId="354561359" sldId="269"/>
            <ac:picMk id="1026" creationId="{3B32A2AE-B520-C64A-A1E6-C5D5AE7B8F76}"/>
          </ac:picMkLst>
        </pc:picChg>
      </pc:sldChg>
      <pc:sldChg chg="addSp delSp modSp mod modNotesTx">
        <pc:chgData name="Park Haesun" userId="822579d69d2dc3b5" providerId="LiveId" clId="{9075D1FC-4FA7-3149-9091-D982FAB1D2D7}" dt="2020-12-26T10:15:18.117" v="24551" actId="20577"/>
        <pc:sldMkLst>
          <pc:docMk/>
          <pc:sldMk cId="2629280539" sldId="270"/>
        </pc:sldMkLst>
        <pc:spChg chg="mod">
          <ac:chgData name="Park Haesun" userId="822579d69d2dc3b5" providerId="LiveId" clId="{9075D1FC-4FA7-3149-9091-D982FAB1D2D7}" dt="2020-12-25T07:52:17.067" v="479" actId="20577"/>
          <ac:spMkLst>
            <pc:docMk/>
            <pc:sldMk cId="2629280539" sldId="270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52:19.225" v="480" actId="478"/>
          <ac:picMkLst>
            <pc:docMk/>
            <pc:sldMk cId="2629280539" sldId="270"/>
            <ac:picMk id="3" creationId="{9E31E546-F0FE-774E-A1E4-85CA5A72596B}"/>
          </ac:picMkLst>
        </pc:picChg>
        <pc:picChg chg="add mod">
          <ac:chgData name="Park Haesun" userId="822579d69d2dc3b5" providerId="LiveId" clId="{9075D1FC-4FA7-3149-9091-D982FAB1D2D7}" dt="2020-12-25T08:05:17.545" v="505" actId="1076"/>
          <ac:picMkLst>
            <pc:docMk/>
            <pc:sldMk cId="2629280539" sldId="270"/>
            <ac:picMk id="4" creationId="{D746C2AE-904C-4B49-9D32-509F016882F9}"/>
          </ac:picMkLst>
        </pc:picChg>
      </pc:sldChg>
      <pc:sldChg chg="del">
        <pc:chgData name="Park Haesun" userId="822579d69d2dc3b5" providerId="LiveId" clId="{9075D1FC-4FA7-3149-9091-D982FAB1D2D7}" dt="2020-12-25T07:54:43.888" v="487" actId="2696"/>
        <pc:sldMkLst>
          <pc:docMk/>
          <pc:sldMk cId="3713464479" sldId="271"/>
        </pc:sldMkLst>
      </pc:sldChg>
      <pc:sldChg chg="del">
        <pc:chgData name="Park Haesun" userId="822579d69d2dc3b5" providerId="LiveId" clId="{9075D1FC-4FA7-3149-9091-D982FAB1D2D7}" dt="2020-12-25T07:54:41.041" v="486" actId="2696"/>
        <pc:sldMkLst>
          <pc:docMk/>
          <pc:sldMk cId="2492832872" sldId="272"/>
        </pc:sldMkLst>
      </pc:sldChg>
      <pc:sldChg chg="del">
        <pc:chgData name="Park Haesun" userId="822579d69d2dc3b5" providerId="LiveId" clId="{9075D1FC-4FA7-3149-9091-D982FAB1D2D7}" dt="2020-12-25T07:54:38.428" v="485" actId="2696"/>
        <pc:sldMkLst>
          <pc:docMk/>
          <pc:sldMk cId="2359672755" sldId="273"/>
        </pc:sldMkLst>
      </pc:sldChg>
      <pc:sldChg chg="add modNotesTx">
        <pc:chgData name="Park Haesun" userId="822579d69d2dc3b5" providerId="LiveId" clId="{9075D1FC-4FA7-3149-9091-D982FAB1D2D7}" dt="2020-12-26T08:07:33.425" v="4784" actId="20577"/>
        <pc:sldMkLst>
          <pc:docMk/>
          <pc:sldMk cId="115310551" sldId="278"/>
        </pc:sldMkLst>
      </pc:sldChg>
      <pc:sldChg chg="add del">
        <pc:chgData name="Park Haesun" userId="822579d69d2dc3b5" providerId="LiveId" clId="{9075D1FC-4FA7-3149-9091-D982FAB1D2D7}" dt="2020-12-25T07:57:48.438" v="504" actId="2696"/>
        <pc:sldMkLst>
          <pc:docMk/>
          <pc:sldMk cId="129221293" sldId="278"/>
        </pc:sldMkLst>
      </pc:sldChg>
    </pc:docChg>
  </pc:docChgLst>
  <pc:docChgLst>
    <pc:chgData name="Park Haesun" userId="822579d69d2dc3b5" providerId="LiveId" clId="{ACE96CFC-EB3A-0B4E-A64B-BBB168B18AAF}"/>
    <pc:docChg chg="undo custSel delSld modSld">
      <pc:chgData name="Park Haesun" userId="822579d69d2dc3b5" providerId="LiveId" clId="{ACE96CFC-EB3A-0B4E-A64B-BBB168B18AAF}" dt="2020-12-29T11:16:15.618" v="19773" actId="1037"/>
      <pc:docMkLst>
        <pc:docMk/>
      </pc:docMkLst>
      <pc:sldChg chg="modSp mod">
        <pc:chgData name="Park Haesun" userId="822579d69d2dc3b5" providerId="LiveId" clId="{ACE96CFC-EB3A-0B4E-A64B-BBB168B18AAF}" dt="2020-12-28T09:11:51.490" v="23" actId="27636"/>
        <pc:sldMkLst>
          <pc:docMk/>
          <pc:sldMk cId="776776092" sldId="256"/>
        </pc:sldMkLst>
        <pc:spChg chg="mod">
          <ac:chgData name="Park Haesun" userId="822579d69d2dc3b5" providerId="LiveId" clId="{ACE96CFC-EB3A-0B4E-A64B-BBB168B18AAF}" dt="2020-12-28T09:11:51.490" v="23" actId="27636"/>
          <ac:spMkLst>
            <pc:docMk/>
            <pc:sldMk cId="776776092" sldId="256"/>
            <ac:spMk id="3" creationId="{1F7ECB83-1E4C-3349-B56B-EC51C83DE411}"/>
          </ac:spMkLst>
        </pc:spChg>
      </pc:sldChg>
      <pc:sldChg chg="modNotesTx">
        <pc:chgData name="Park Haesun" userId="822579d69d2dc3b5" providerId="LiveId" clId="{ACE96CFC-EB3A-0B4E-A64B-BBB168B18AAF}" dt="2020-12-28T12:34:10.098" v="144" actId="6549"/>
        <pc:sldMkLst>
          <pc:docMk/>
          <pc:sldMk cId="4194420280" sldId="257"/>
        </pc:sldMkLst>
      </pc:sldChg>
      <pc:sldChg chg="addSp delSp modSp mod modNotesTx">
        <pc:chgData name="Park Haesun" userId="822579d69d2dc3b5" providerId="LiveId" clId="{ACE96CFC-EB3A-0B4E-A64B-BBB168B18AAF}" dt="2020-12-29T06:12:30.898" v="4529" actId="20577"/>
        <pc:sldMkLst>
          <pc:docMk/>
          <pc:sldMk cId="2001183965" sldId="258"/>
        </pc:sldMkLst>
        <pc:spChg chg="add del mod">
          <ac:chgData name="Park Haesun" userId="822579d69d2dc3b5" providerId="LiveId" clId="{ACE96CFC-EB3A-0B4E-A64B-BBB168B18AAF}" dt="2020-12-28T12:30:06.638" v="29" actId="478"/>
          <ac:spMkLst>
            <pc:docMk/>
            <pc:sldMk cId="2001183965" sldId="258"/>
            <ac:spMk id="9" creationId="{CDBF0F01-FFCC-0941-B3D9-FBAA23051E0F}"/>
          </ac:spMkLst>
        </pc:spChg>
        <pc:grpChg chg="del">
          <ac:chgData name="Park Haesun" userId="822579d69d2dc3b5" providerId="LiveId" clId="{ACE96CFC-EB3A-0B4E-A64B-BBB168B18AAF}" dt="2020-12-28T12:29:42.445" v="24" actId="478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3" creationId="{1B612BEF-C921-B140-8A19-BCA68D8102AF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7" creationId="{8FEEEBD9-4A88-9047-A348-29D46E061060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8" creationId="{FB3FD346-7C43-3843-A34E-F9C5ECB3E29F}"/>
          </ac:picMkLst>
        </pc:picChg>
        <pc:picChg chg="del">
          <ac:chgData name="Park Haesun" userId="822579d69d2dc3b5" providerId="LiveId" clId="{ACE96CFC-EB3A-0B4E-A64B-BBB168B18AAF}" dt="2020-12-28T12:29:54.339" v="26" actId="478"/>
          <ac:picMkLst>
            <pc:docMk/>
            <pc:sldMk cId="2001183965" sldId="258"/>
            <ac:picMk id="10" creationId="{E044B759-A9BB-614E-B7A8-34288DFD15C1}"/>
          </ac:picMkLst>
        </pc:picChg>
        <pc:picChg chg="add mod">
          <ac:chgData name="Park Haesun" userId="822579d69d2dc3b5" providerId="LiveId" clId="{ACE96CFC-EB3A-0B4E-A64B-BBB168B18AAF}" dt="2020-12-28T12:33:31.535" v="126" actId="1076"/>
          <ac:picMkLst>
            <pc:docMk/>
            <pc:sldMk cId="2001183965" sldId="258"/>
            <ac:picMk id="15" creationId="{901B8AB4-9CC3-094F-870F-ED75CF559909}"/>
          </ac:picMkLst>
        </pc:picChg>
        <pc:picChg chg="add mod">
          <ac:chgData name="Park Haesun" userId="822579d69d2dc3b5" providerId="LiveId" clId="{ACE96CFC-EB3A-0B4E-A64B-BBB168B18AAF}" dt="2020-12-28T12:33:12.228" v="99" actId="1037"/>
          <ac:picMkLst>
            <pc:docMk/>
            <pc:sldMk cId="2001183965" sldId="258"/>
            <ac:picMk id="16" creationId="{96B4AAC7-7A9B-3C4B-AE1B-403C4E05CA1A}"/>
          </ac:picMkLst>
        </pc:picChg>
        <pc:picChg chg="add mod">
          <ac:chgData name="Park Haesun" userId="822579d69d2dc3b5" providerId="LiveId" clId="{ACE96CFC-EB3A-0B4E-A64B-BBB168B18AAF}" dt="2020-12-28T12:33:38.533" v="127" actId="1076"/>
          <ac:picMkLst>
            <pc:docMk/>
            <pc:sldMk cId="2001183965" sldId="258"/>
            <ac:picMk id="17" creationId="{600C8C36-F32F-2847-AA75-CDC205F5049C}"/>
          </ac:picMkLst>
        </pc:picChg>
        <pc:picChg chg="add mod">
          <ac:chgData name="Park Haesun" userId="822579d69d2dc3b5" providerId="LiveId" clId="{ACE96CFC-EB3A-0B4E-A64B-BBB168B18AAF}" dt="2020-12-28T12:33:40.481" v="128" actId="1076"/>
          <ac:picMkLst>
            <pc:docMk/>
            <pc:sldMk cId="2001183965" sldId="258"/>
            <ac:picMk id="18" creationId="{1EFCA254-DF15-AD40-A080-C35B7D9FC570}"/>
          </ac:picMkLst>
        </pc:picChg>
        <pc:picChg chg="add mod">
          <ac:chgData name="Park Haesun" userId="822579d69d2dc3b5" providerId="LiveId" clId="{ACE96CFC-EB3A-0B4E-A64B-BBB168B18AAF}" dt="2020-12-28T12:33:43.336" v="130" actId="1076"/>
          <ac:picMkLst>
            <pc:docMk/>
            <pc:sldMk cId="2001183965" sldId="258"/>
            <ac:picMk id="19" creationId="{74799463-09B4-2647-8BBF-13DFE42A33B4}"/>
          </ac:picMkLst>
        </pc:picChg>
        <pc:picChg chg="add mod">
          <ac:chgData name="Park Haesun" userId="822579d69d2dc3b5" providerId="LiveId" clId="{ACE96CFC-EB3A-0B4E-A64B-BBB168B18AAF}" dt="2020-12-28T12:33:44.900" v="131" actId="1076"/>
          <ac:picMkLst>
            <pc:docMk/>
            <pc:sldMk cId="2001183965" sldId="258"/>
            <ac:picMk id="20" creationId="{5F171A1F-49CA-AE47-8D1F-F0CDE63CB8CD}"/>
          </ac:picMkLst>
        </pc:picChg>
        <pc:picChg chg="add mod">
          <ac:chgData name="Park Haesun" userId="822579d69d2dc3b5" providerId="LiveId" clId="{ACE96CFC-EB3A-0B4E-A64B-BBB168B18AAF}" dt="2020-12-28T12:33:21.437" v="123" actId="1036"/>
          <ac:picMkLst>
            <pc:docMk/>
            <pc:sldMk cId="2001183965" sldId="258"/>
            <ac:picMk id="21" creationId="{B229CD3A-97F0-194E-BAC0-5AF547C04C6A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2" creationId="{62E24D50-9A16-0F49-9695-D611B1530471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3" creationId="{F4DFF872-7B29-9E48-A0D0-6E5C61E19E33}"/>
          </ac:picMkLst>
        </pc:picChg>
        <pc:picChg chg="add mod">
          <ac:chgData name="Park Haesun" userId="822579d69d2dc3b5" providerId="LiveId" clId="{ACE96CFC-EB3A-0B4E-A64B-BBB168B18AAF}" dt="2020-12-28T12:33:48.107" v="132" actId="1076"/>
          <ac:picMkLst>
            <pc:docMk/>
            <pc:sldMk cId="2001183965" sldId="258"/>
            <ac:picMk id="24" creationId="{2617087F-587D-564D-B3E3-24D38F67BFDF}"/>
          </ac:picMkLst>
        </pc:picChg>
      </pc:sldChg>
      <pc:sldChg chg="addSp delSp modSp mod modNotesTx">
        <pc:chgData name="Park Haesun" userId="822579d69d2dc3b5" providerId="LiveId" clId="{ACE96CFC-EB3A-0B4E-A64B-BBB168B18AAF}" dt="2020-12-29T08:35:33.869" v="7541" actId="20577"/>
        <pc:sldMkLst>
          <pc:docMk/>
          <pc:sldMk cId="2406228266" sldId="259"/>
        </pc:sldMkLst>
        <pc:spChg chg="add del mod">
          <ac:chgData name="Park Haesun" userId="822579d69d2dc3b5" providerId="LiveId" clId="{ACE96CFC-EB3A-0B4E-A64B-BBB168B18AAF}" dt="2020-12-28T12:38:42.795" v="219"/>
          <ac:spMkLst>
            <pc:docMk/>
            <pc:sldMk cId="2406228266" sldId="259"/>
            <ac:spMk id="2" creationId="{A0B598AA-C177-2C46-AA8C-FBE246C6797F}"/>
          </ac:spMkLst>
        </pc:spChg>
        <pc:spChg chg="add del mod">
          <ac:chgData name="Park Haesun" userId="822579d69d2dc3b5" providerId="LiveId" clId="{ACE96CFC-EB3A-0B4E-A64B-BBB168B18AAF}" dt="2020-12-28T12:38:44.674" v="221"/>
          <ac:spMkLst>
            <pc:docMk/>
            <pc:sldMk cId="2406228266" sldId="259"/>
            <ac:spMk id="3" creationId="{76E0EDBD-7757-584F-A818-1B94BE10CDBB}"/>
          </ac:spMkLst>
        </pc:spChg>
        <pc:spChg chg="add del mod">
          <ac:chgData name="Park Haesun" userId="822579d69d2dc3b5" providerId="LiveId" clId="{ACE96CFC-EB3A-0B4E-A64B-BBB168B18AAF}" dt="2020-12-28T12:38:49.863" v="223"/>
          <ac:spMkLst>
            <pc:docMk/>
            <pc:sldMk cId="2406228266" sldId="259"/>
            <ac:spMk id="5" creationId="{560B931C-CEBD-D04C-974A-3620239EE87D}"/>
          </ac:spMkLst>
        </pc:spChg>
        <pc:spChg chg="mod">
          <ac:chgData name="Park Haesun" userId="822579d69d2dc3b5" providerId="LiveId" clId="{ACE96CFC-EB3A-0B4E-A64B-BBB168B18AAF}" dt="2020-12-28T12:38:25.783" v="215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E96CFC-EB3A-0B4E-A64B-BBB168B18AAF}" dt="2020-12-28T12:38:28.570" v="216" actId="478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ACE96CFC-EB3A-0B4E-A64B-BBB168B18AAF}" dt="2020-12-28T12:40:40.757" v="233" actId="1076"/>
          <ac:picMkLst>
            <pc:docMk/>
            <pc:sldMk cId="2406228266" sldId="259"/>
            <ac:picMk id="8" creationId="{F50AC6D1-629A-E547-BC2A-260D9428ED9A}"/>
          </ac:picMkLst>
        </pc:picChg>
        <pc:picChg chg="add del mod">
          <ac:chgData name="Park Haesun" userId="822579d69d2dc3b5" providerId="LiveId" clId="{ACE96CFC-EB3A-0B4E-A64B-BBB168B18AAF}" dt="2020-12-28T12:41:23.405" v="234" actId="478"/>
          <ac:picMkLst>
            <pc:docMk/>
            <pc:sldMk cId="2406228266" sldId="259"/>
            <ac:picMk id="9" creationId="{07661A44-4D69-0F40-91BD-FBCBF1BC5A0C}"/>
          </ac:picMkLst>
        </pc:picChg>
        <pc:picChg chg="add mod">
          <ac:chgData name="Park Haesun" userId="822579d69d2dc3b5" providerId="LiveId" clId="{ACE96CFC-EB3A-0B4E-A64B-BBB168B18AAF}" dt="2020-12-28T12:41:39.983" v="245" actId="1036"/>
          <ac:picMkLst>
            <pc:docMk/>
            <pc:sldMk cId="2406228266" sldId="259"/>
            <ac:picMk id="10" creationId="{1391213E-86AE-FC4B-A116-0A892D01B01D}"/>
          </ac:picMkLst>
        </pc:picChg>
        <pc:picChg chg="del">
          <ac:chgData name="Park Haesun" userId="822579d69d2dc3b5" providerId="LiveId" clId="{ACE96CFC-EB3A-0B4E-A64B-BBB168B18AAF}" dt="2020-12-28T12:38:29.324" v="217" actId="478"/>
          <ac:picMkLst>
            <pc:docMk/>
            <pc:sldMk cId="2406228266" sldId="259"/>
            <ac:picMk id="11" creationId="{A5D4F3E6-6DB8-DF4F-9006-F81ABB13AC83}"/>
          </ac:picMkLst>
        </pc:picChg>
      </pc:sldChg>
      <pc:sldChg chg="addSp delSp modSp mod modNotesTx">
        <pc:chgData name="Park Haesun" userId="822579d69d2dc3b5" providerId="LiveId" clId="{ACE96CFC-EB3A-0B4E-A64B-BBB168B18AAF}" dt="2020-12-29T11:15:26.705" v="19757" actId="20577"/>
        <pc:sldMkLst>
          <pc:docMk/>
          <pc:sldMk cId="1312468140" sldId="263"/>
        </pc:sldMkLst>
        <pc:spChg chg="mod">
          <ac:chgData name="Park Haesun" userId="822579d69d2dc3b5" providerId="LiveId" clId="{ACE96CFC-EB3A-0B4E-A64B-BBB168B18AAF}" dt="2020-12-28T12:45:42.916" v="331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9T11:14:16.012" v="19677" actId="1076"/>
          <ac:picMkLst>
            <pc:docMk/>
            <pc:sldMk cId="1312468140" sldId="263"/>
            <ac:picMk id="3" creationId="{2B21F3C1-AEC5-5240-B805-C6842233F637}"/>
          </ac:picMkLst>
        </pc:picChg>
        <pc:picChg chg="add del mod">
          <ac:chgData name="Park Haesun" userId="822579d69d2dc3b5" providerId="LiveId" clId="{ACE96CFC-EB3A-0B4E-A64B-BBB168B18AAF}" dt="2020-12-29T11:14:09.862" v="19674" actId="478"/>
          <ac:picMkLst>
            <pc:docMk/>
            <pc:sldMk cId="1312468140" sldId="263"/>
            <ac:picMk id="4" creationId="{A09E1DA9-B22C-204D-B093-FEB8E0CB3C11}"/>
          </ac:picMkLst>
        </pc:picChg>
        <pc:picChg chg="add del mod">
          <ac:chgData name="Park Haesun" userId="822579d69d2dc3b5" providerId="LiveId" clId="{ACE96CFC-EB3A-0B4E-A64B-BBB168B18AAF}" dt="2020-12-29T11:14:52.073" v="19678" actId="478"/>
          <ac:picMkLst>
            <pc:docMk/>
            <pc:sldMk cId="1312468140" sldId="263"/>
            <ac:picMk id="5" creationId="{C353E91F-BB37-4947-A39A-E7405E5831D1}"/>
          </ac:picMkLst>
        </pc:picChg>
        <pc:picChg chg="add mod">
          <ac:chgData name="Park Haesun" userId="822579d69d2dc3b5" providerId="LiveId" clId="{ACE96CFC-EB3A-0B4E-A64B-BBB168B18AAF}" dt="2020-12-29T11:15:03.767" v="19682" actId="14100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ACE96CFC-EB3A-0B4E-A64B-BBB168B18AAF}" dt="2020-12-28T12:45:45.582" v="332" actId="478"/>
          <ac:picMkLst>
            <pc:docMk/>
            <pc:sldMk cId="1312468140" sldId="263"/>
            <ac:picMk id="7" creationId="{F5017350-DCB5-8447-BD77-393CBC8F7329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6" creationId="{76A65079-A432-4646-B2E7-D71166F2D4DE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ACE96CFC-EB3A-0B4E-A64B-BBB168B18AAF}" dt="2020-12-29T08:43:46.534" v="9731" actId="20577"/>
        <pc:sldMkLst>
          <pc:docMk/>
          <pc:sldMk cId="2121883475" sldId="264"/>
        </pc:sldMkLst>
        <pc:spChg chg="mod">
          <ac:chgData name="Park Haesun" userId="822579d69d2dc3b5" providerId="LiveId" clId="{ACE96CFC-EB3A-0B4E-A64B-BBB168B18AAF}" dt="2020-12-28T12:42:06.010" v="284" actId="20577"/>
          <ac:spMkLst>
            <pc:docMk/>
            <pc:sldMk cId="2121883475" sldId="264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42:41.714" v="290"/>
          <ac:spMkLst>
            <pc:docMk/>
            <pc:sldMk cId="2121883475" sldId="264"/>
            <ac:spMk id="3" creationId="{8545C203-E74A-6441-BEA4-604A5742A257}"/>
          </ac:spMkLst>
        </pc:spChg>
        <pc:spChg chg="add del mod">
          <ac:chgData name="Park Haesun" userId="822579d69d2dc3b5" providerId="LiveId" clId="{ACE96CFC-EB3A-0B4E-A64B-BBB168B18AAF}" dt="2020-12-28T12:42:44.307" v="292"/>
          <ac:spMkLst>
            <pc:docMk/>
            <pc:sldMk cId="2121883475" sldId="264"/>
            <ac:spMk id="4" creationId="{0000C87E-4BE6-F846-A236-6F6AA414F25B}"/>
          </ac:spMkLst>
        </pc:spChg>
        <pc:spChg chg="add del mod">
          <ac:chgData name="Park Haesun" userId="822579d69d2dc3b5" providerId="LiveId" clId="{ACE96CFC-EB3A-0B4E-A64B-BBB168B18AAF}" dt="2020-12-28T12:42:56.423" v="294"/>
          <ac:spMkLst>
            <pc:docMk/>
            <pc:sldMk cId="2121883475" sldId="264"/>
            <ac:spMk id="5" creationId="{A5605674-C771-0A49-B88F-4C2426F7891C}"/>
          </ac:spMkLst>
        </pc:spChg>
        <pc:picChg chg="add mod">
          <ac:chgData name="Park Haesun" userId="822579d69d2dc3b5" providerId="LiveId" clId="{ACE96CFC-EB3A-0B4E-A64B-BBB168B18AAF}" dt="2020-12-28T12:44:50.687" v="302" actId="1076"/>
          <ac:picMkLst>
            <pc:docMk/>
            <pc:sldMk cId="2121883475" sldId="264"/>
            <ac:picMk id="6" creationId="{E7FA3353-4870-4D4E-97D6-26297CAAD9F0}"/>
          </ac:picMkLst>
        </pc:picChg>
        <pc:picChg chg="add mod">
          <ac:chgData name="Park Haesun" userId="822579d69d2dc3b5" providerId="LiveId" clId="{ACE96CFC-EB3A-0B4E-A64B-BBB168B18AAF}" dt="2020-12-28T12:45:02.523" v="314" actId="1038"/>
          <ac:picMkLst>
            <pc:docMk/>
            <pc:sldMk cId="2121883475" sldId="264"/>
            <ac:picMk id="7" creationId="{D0073287-F52E-B841-86EE-1625250036FC}"/>
          </ac:picMkLst>
        </pc:picChg>
        <pc:picChg chg="del">
          <ac:chgData name="Park Haesun" userId="822579d69d2dc3b5" providerId="LiveId" clId="{ACE96CFC-EB3A-0B4E-A64B-BBB168B18AAF}" dt="2020-12-28T12:42:16.719" v="286" actId="478"/>
          <ac:picMkLst>
            <pc:docMk/>
            <pc:sldMk cId="2121883475" sldId="264"/>
            <ac:picMk id="8" creationId="{2C4794DA-2E50-CD41-B5C0-B11439FA8ABD}"/>
          </ac:picMkLst>
        </pc:picChg>
        <pc:picChg chg="del">
          <ac:chgData name="Park Haesun" userId="822579d69d2dc3b5" providerId="LiveId" clId="{ACE96CFC-EB3A-0B4E-A64B-BBB168B18AAF}" dt="2020-12-28T12:42:16.110" v="285" actId="478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ACE96CFC-EB3A-0B4E-A64B-BBB168B18AAF}" dt="2020-12-29T11:16:15.618" v="19773" actId="1037"/>
        <pc:sldMkLst>
          <pc:docMk/>
          <pc:sldMk cId="2549650383" sldId="265"/>
        </pc:sldMkLst>
        <pc:spChg chg="mod">
          <ac:chgData name="Park Haesun" userId="822579d69d2dc3b5" providerId="LiveId" clId="{ACE96CFC-EB3A-0B4E-A64B-BBB168B18AAF}" dt="2020-12-28T12:51:45.914" v="430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52:14.260" v="436"/>
          <ac:spMkLst>
            <pc:docMk/>
            <pc:sldMk cId="2549650383" sldId="265"/>
            <ac:spMk id="5" creationId="{B3C7B4CF-AA66-974B-BFBA-B43275771A64}"/>
          </ac:spMkLst>
        </pc:spChg>
        <pc:picChg chg="del">
          <ac:chgData name="Park Haesun" userId="822579d69d2dc3b5" providerId="LiveId" clId="{ACE96CFC-EB3A-0B4E-A64B-BBB168B18AAF}" dt="2020-12-28T12:51:48.520" v="431" actId="478"/>
          <ac:picMkLst>
            <pc:docMk/>
            <pc:sldMk cId="2549650383" sldId="265"/>
            <ac:picMk id="3" creationId="{BA5A03D0-2BE9-F14D-B90C-7B04E247D4DC}"/>
          </ac:picMkLst>
        </pc:picChg>
        <pc:picChg chg="del">
          <ac:chgData name="Park Haesun" userId="822579d69d2dc3b5" providerId="LiveId" clId="{ACE96CFC-EB3A-0B4E-A64B-BBB168B18AAF}" dt="2020-12-28T12:51:49.814" v="433" actId="478"/>
          <ac:picMkLst>
            <pc:docMk/>
            <pc:sldMk cId="2549650383" sldId="265"/>
            <ac:picMk id="4" creationId="{CFF52FFB-C07B-F541-9B3D-D401B327947C}"/>
          </ac:picMkLst>
        </pc:picChg>
        <pc:picChg chg="del">
          <ac:chgData name="Park Haesun" userId="822579d69d2dc3b5" providerId="LiveId" clId="{ACE96CFC-EB3A-0B4E-A64B-BBB168B18AAF}" dt="2020-12-28T12:51:49.074" v="432" actId="478"/>
          <ac:picMkLst>
            <pc:docMk/>
            <pc:sldMk cId="2549650383" sldId="265"/>
            <ac:picMk id="6" creationId="{FC68CFB6-963F-EB4E-83BF-AED48F9655F8}"/>
          </ac:picMkLst>
        </pc:picChg>
        <pc:picChg chg="add mod">
          <ac:chgData name="Park Haesun" userId="822579d69d2dc3b5" providerId="LiveId" clId="{ACE96CFC-EB3A-0B4E-A64B-BBB168B18AAF}" dt="2020-12-28T12:53:48.020" v="457" actId="1076"/>
          <ac:picMkLst>
            <pc:docMk/>
            <pc:sldMk cId="2549650383" sldId="265"/>
            <ac:picMk id="7" creationId="{67FFA9C0-0DFA-954C-B16B-7824FB4051EA}"/>
          </ac:picMkLst>
        </pc:picChg>
        <pc:picChg chg="add del mod">
          <ac:chgData name="Park Haesun" userId="822579d69d2dc3b5" providerId="LiveId" clId="{ACE96CFC-EB3A-0B4E-A64B-BBB168B18AAF}" dt="2020-12-29T11:16:04.459" v="19758" actId="478"/>
          <ac:picMkLst>
            <pc:docMk/>
            <pc:sldMk cId="2549650383" sldId="265"/>
            <ac:picMk id="8" creationId="{97E77FFD-8F59-F949-905B-4FB2A58D38FE}"/>
          </ac:picMkLst>
        </pc:picChg>
        <pc:picChg chg="add mod">
          <ac:chgData name="Park Haesun" userId="822579d69d2dc3b5" providerId="LiveId" clId="{ACE96CFC-EB3A-0B4E-A64B-BBB168B18AAF}" dt="2020-12-29T11:16:15.618" v="19773" actId="1037"/>
          <ac:picMkLst>
            <pc:docMk/>
            <pc:sldMk cId="2549650383" sldId="265"/>
            <ac:picMk id="9" creationId="{553DE9D7-63C5-4943-B4AF-E93351899B4C}"/>
          </ac:picMkLst>
        </pc:picChg>
        <pc:picChg chg="add mod">
          <ac:chgData name="Park Haesun" userId="822579d69d2dc3b5" providerId="LiveId" clId="{ACE96CFC-EB3A-0B4E-A64B-BBB168B18AAF}" dt="2020-12-28T12:54:07.989" v="462" actId="1076"/>
          <ac:picMkLst>
            <pc:docMk/>
            <pc:sldMk cId="2549650383" sldId="265"/>
            <ac:picMk id="2050" creationId="{7D3C688B-4EF1-2A46-9274-A01EA1B86B2F}"/>
          </ac:picMkLst>
        </pc:picChg>
      </pc:sldChg>
      <pc:sldChg chg="addSp delSp modSp mod modNotesTx">
        <pc:chgData name="Park Haesun" userId="822579d69d2dc3b5" providerId="LiveId" clId="{ACE96CFC-EB3A-0B4E-A64B-BBB168B18AAF}" dt="2020-12-29T09:10:55.315" v="15805" actId="20577"/>
        <pc:sldMkLst>
          <pc:docMk/>
          <pc:sldMk cId="486613173" sldId="266"/>
        </pc:sldMkLst>
        <pc:spChg chg="mod">
          <ac:chgData name="Park Haesun" userId="822579d69d2dc3b5" providerId="LiveId" clId="{ACE96CFC-EB3A-0B4E-A64B-BBB168B18AAF}" dt="2020-12-28T13:01:07.287" v="558" actId="20577"/>
          <ac:spMkLst>
            <pc:docMk/>
            <pc:sldMk cId="486613173" sldId="266"/>
            <ac:spMk id="2" creationId="{5014C6DD-C7B3-4345-946A-F7D727BA80FA}"/>
          </ac:spMkLst>
        </pc:spChg>
        <pc:spChg chg="del">
          <ac:chgData name="Park Haesun" userId="822579d69d2dc3b5" providerId="LiveId" clId="{ACE96CFC-EB3A-0B4E-A64B-BBB168B18AAF}" dt="2020-12-28T12:55:14.272" v="491" actId="478"/>
          <ac:spMkLst>
            <pc:docMk/>
            <pc:sldMk cId="486613173" sldId="266"/>
            <ac:spMk id="3" creationId="{F0268224-1CAB-7945-A7C6-5BD823272DFC}"/>
          </ac:spMkLst>
        </pc:spChg>
        <pc:spChg chg="del">
          <ac:chgData name="Park Haesun" userId="822579d69d2dc3b5" providerId="LiveId" clId="{ACE96CFC-EB3A-0B4E-A64B-BBB168B18AAF}" dt="2020-12-28T12:55:09.065" v="490" actId="478"/>
          <ac:spMkLst>
            <pc:docMk/>
            <pc:sldMk cId="486613173" sldId="266"/>
            <ac:spMk id="10" creationId="{671E7137-752F-794C-886F-D34920F3949A}"/>
          </ac:spMkLst>
        </pc:spChg>
        <pc:spChg chg="add del mod">
          <ac:chgData name="Park Haesun" userId="822579d69d2dc3b5" providerId="LiveId" clId="{ACE96CFC-EB3A-0B4E-A64B-BBB168B18AAF}" dt="2020-12-28T12:56:20.331" v="493"/>
          <ac:spMkLst>
            <pc:docMk/>
            <pc:sldMk cId="486613173" sldId="266"/>
            <ac:spMk id="11" creationId="{92170B85-1CFC-FD44-A905-1C4D5A6E9C76}"/>
          </ac:spMkLst>
        </pc:spChg>
        <pc:spChg chg="add del mod">
          <ac:chgData name="Park Haesun" userId="822579d69d2dc3b5" providerId="LiveId" clId="{ACE96CFC-EB3A-0B4E-A64B-BBB168B18AAF}" dt="2020-12-28T12:56:22.309" v="495"/>
          <ac:spMkLst>
            <pc:docMk/>
            <pc:sldMk cId="486613173" sldId="266"/>
            <ac:spMk id="12" creationId="{B602F561-8DCB-8E49-8CCF-7934376C9CE8}"/>
          </ac:spMkLst>
        </pc:spChg>
        <pc:spChg chg="add del mod">
          <ac:chgData name="Park Haesun" userId="822579d69d2dc3b5" providerId="LiveId" clId="{ACE96CFC-EB3A-0B4E-A64B-BBB168B18AAF}" dt="2020-12-28T12:56:27.859" v="497"/>
          <ac:spMkLst>
            <pc:docMk/>
            <pc:sldMk cId="486613173" sldId="266"/>
            <ac:spMk id="13" creationId="{F4901D7C-EAB9-2846-85EB-46A3DCBD4BA3}"/>
          </ac:spMkLst>
        </pc:spChg>
        <pc:spChg chg="add del mod">
          <ac:chgData name="Park Haesun" userId="822579d69d2dc3b5" providerId="LiveId" clId="{ACE96CFC-EB3A-0B4E-A64B-BBB168B18AAF}" dt="2020-12-28T12:57:47.377" v="506"/>
          <ac:spMkLst>
            <pc:docMk/>
            <pc:sldMk cId="486613173" sldId="266"/>
            <ac:spMk id="16" creationId="{FF4AA28A-F499-1D43-AE43-8F4CD42478A9}"/>
          </ac:spMkLst>
        </pc:spChg>
        <pc:spChg chg="add del mod">
          <ac:chgData name="Park Haesun" userId="822579d69d2dc3b5" providerId="LiveId" clId="{ACE96CFC-EB3A-0B4E-A64B-BBB168B18AAF}" dt="2020-12-28T12:57:49.472" v="508"/>
          <ac:spMkLst>
            <pc:docMk/>
            <pc:sldMk cId="486613173" sldId="266"/>
            <ac:spMk id="17" creationId="{EB583882-E127-6644-9687-BC777F1746CF}"/>
          </ac:spMkLst>
        </pc:sp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4" creationId="{99B09C54-9A58-B94B-981D-A67ECEB152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5" creationId="{6871ADE5-55CA-6944-99EA-06CD28C15C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6" creationId="{29F6638A-4D7A-C34E-A019-622513C7629E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7" creationId="{8C687A77-45D1-3B4A-9E85-AE7F810556D1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8" creationId="{81509984-CECE-E647-924A-D8C1AB8BF725}"/>
          </ac:picMkLst>
        </pc:picChg>
        <pc:picChg chg="del">
          <ac:chgData name="Park Haesun" userId="822579d69d2dc3b5" providerId="LiveId" clId="{ACE96CFC-EB3A-0B4E-A64B-BBB168B18AAF}" dt="2020-12-28T12:55:07.619" v="489" actId="478"/>
          <ac:picMkLst>
            <pc:docMk/>
            <pc:sldMk cId="486613173" sldId="266"/>
            <ac:picMk id="9" creationId="{04BBBB5F-10C3-204A-958D-2314BC1564AB}"/>
          </ac:picMkLst>
        </pc:picChg>
        <pc:picChg chg="add mod">
          <ac:chgData name="Park Haesun" userId="822579d69d2dc3b5" providerId="LiveId" clId="{ACE96CFC-EB3A-0B4E-A64B-BBB168B18AAF}" dt="2020-12-28T13:00:09.519" v="535" actId="1076"/>
          <ac:picMkLst>
            <pc:docMk/>
            <pc:sldMk cId="486613173" sldId="266"/>
            <ac:picMk id="14" creationId="{D81FF0A4-1D2F-BE45-A08B-25B6D00DD2D7}"/>
          </ac:picMkLst>
        </pc:picChg>
        <pc:picChg chg="add del mod">
          <ac:chgData name="Park Haesun" userId="822579d69d2dc3b5" providerId="LiveId" clId="{ACE96CFC-EB3A-0B4E-A64B-BBB168B18AAF}" dt="2020-12-28T12:57:37.663" v="504" actId="478"/>
          <ac:picMkLst>
            <pc:docMk/>
            <pc:sldMk cId="486613173" sldId="266"/>
            <ac:picMk id="15" creationId="{0935ADDC-9190-A941-ADE9-A89666CFCC9B}"/>
          </ac:picMkLst>
        </pc:picChg>
        <pc:picChg chg="add mod modCrop">
          <ac:chgData name="Park Haesun" userId="822579d69d2dc3b5" providerId="LiveId" clId="{ACE96CFC-EB3A-0B4E-A64B-BBB168B18AAF}" dt="2020-12-28T13:00:17.947" v="538" actId="14100"/>
          <ac:picMkLst>
            <pc:docMk/>
            <pc:sldMk cId="486613173" sldId="266"/>
            <ac:picMk id="18" creationId="{18D0997E-C9AC-6545-B83F-51C7D85F5CF5}"/>
          </ac:picMkLst>
        </pc:picChg>
        <pc:picChg chg="add del">
          <ac:chgData name="Park Haesun" userId="822579d69d2dc3b5" providerId="LiveId" clId="{ACE96CFC-EB3A-0B4E-A64B-BBB168B18AAF}" dt="2020-12-28T12:58:43.787" v="518" actId="478"/>
          <ac:picMkLst>
            <pc:docMk/>
            <pc:sldMk cId="486613173" sldId="266"/>
            <ac:picMk id="19" creationId="{5069462E-6FE5-A04E-A19F-6001FE357369}"/>
          </ac:picMkLst>
        </pc:picChg>
        <pc:picChg chg="add mod">
          <ac:chgData name="Park Haesun" userId="822579d69d2dc3b5" providerId="LiveId" clId="{ACE96CFC-EB3A-0B4E-A64B-BBB168B18AAF}" dt="2020-12-28T13:00:02.757" v="533" actId="1076"/>
          <ac:picMkLst>
            <pc:docMk/>
            <pc:sldMk cId="486613173" sldId="266"/>
            <ac:picMk id="20" creationId="{E3D80BC2-2796-F044-9459-D4D807B6D228}"/>
          </ac:picMkLst>
        </pc:picChg>
        <pc:picChg chg="add mod modCrop">
          <ac:chgData name="Park Haesun" userId="822579d69d2dc3b5" providerId="LiveId" clId="{ACE96CFC-EB3A-0B4E-A64B-BBB168B18AAF}" dt="2020-12-28T13:00:24.303" v="540" actId="1076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ACE96CFC-EB3A-0B4E-A64B-BBB168B18AAF}" dt="2020-12-29T10:19:03.687" v="17580" actId="20577"/>
        <pc:sldMkLst>
          <pc:docMk/>
          <pc:sldMk cId="852936622" sldId="267"/>
        </pc:sldMkLst>
        <pc:spChg chg="mod">
          <ac:chgData name="Park Haesun" userId="822579d69d2dc3b5" providerId="LiveId" clId="{ACE96CFC-EB3A-0B4E-A64B-BBB168B18AAF}" dt="2020-12-28T13:01:57.757" v="595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8T13:03:33.614" v="609" actId="1076"/>
          <ac:picMkLst>
            <pc:docMk/>
            <pc:sldMk cId="852936622" sldId="267"/>
            <ac:picMk id="3" creationId="{8F8A3881-BC30-064F-90D5-0790919C4FB3}"/>
          </ac:picMkLst>
        </pc:picChg>
        <pc:picChg chg="del">
          <ac:chgData name="Park Haesun" userId="822579d69d2dc3b5" providerId="LiveId" clId="{ACE96CFC-EB3A-0B4E-A64B-BBB168B18AAF}" dt="2020-12-28T13:02:14.492" v="599" actId="478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ACE96CFC-EB3A-0B4E-A64B-BBB168B18AAF}" dt="2020-12-28T13:02:11.924" v="596" actId="478"/>
          <ac:picMkLst>
            <pc:docMk/>
            <pc:sldMk cId="852936622" sldId="267"/>
            <ac:picMk id="10" creationId="{356BE535-1765-944F-BC8C-771011402E75}"/>
          </ac:picMkLst>
        </pc:picChg>
        <pc:picChg chg="del">
          <ac:chgData name="Park Haesun" userId="822579d69d2dc3b5" providerId="LiveId" clId="{ACE96CFC-EB3A-0B4E-A64B-BBB168B18AAF}" dt="2020-12-28T13:02:13.593" v="598" actId="478"/>
          <ac:picMkLst>
            <pc:docMk/>
            <pc:sldMk cId="852936622" sldId="267"/>
            <ac:picMk id="11" creationId="{37E45074-3965-4546-B07F-AC8297299961}"/>
          </ac:picMkLst>
        </pc:picChg>
        <pc:picChg chg="del">
          <ac:chgData name="Park Haesun" userId="822579d69d2dc3b5" providerId="LiveId" clId="{ACE96CFC-EB3A-0B4E-A64B-BBB168B18AAF}" dt="2020-12-28T13:02:12.617" v="597" actId="478"/>
          <ac:picMkLst>
            <pc:docMk/>
            <pc:sldMk cId="852936622" sldId="267"/>
            <ac:picMk id="12" creationId="{4B9B2DCA-1B3B-D844-BC02-37E5A4AB618E}"/>
          </ac:picMkLst>
        </pc:picChg>
        <pc:picChg chg="add mod">
          <ac:chgData name="Park Haesun" userId="822579d69d2dc3b5" providerId="LiveId" clId="{ACE96CFC-EB3A-0B4E-A64B-BBB168B18AAF}" dt="2020-12-28T13:03:39.876" v="611" actId="1076"/>
          <ac:picMkLst>
            <pc:docMk/>
            <pc:sldMk cId="852936622" sldId="267"/>
            <ac:picMk id="3074" creationId="{C9E89999-3E8C-2D49-B554-48706CA1D1D0}"/>
          </ac:picMkLst>
        </pc:picChg>
        <pc:picChg chg="add mod">
          <ac:chgData name="Park Haesun" userId="822579d69d2dc3b5" providerId="LiveId" clId="{ACE96CFC-EB3A-0B4E-A64B-BBB168B18AAF}" dt="2020-12-28T13:03:37.446" v="610" actId="1076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ACE96CFC-EB3A-0B4E-A64B-BBB168B18AAF}" dt="2020-12-29T11:12:21.990" v="19612" actId="20577"/>
        <pc:sldMkLst>
          <pc:docMk/>
          <pc:sldMk cId="354561359" sldId="269"/>
        </pc:sldMkLst>
        <pc:spChg chg="mod">
          <ac:chgData name="Park Haesun" userId="822579d69d2dc3b5" providerId="LiveId" clId="{ACE96CFC-EB3A-0B4E-A64B-BBB168B18AAF}" dt="2020-12-28T13:12:27.435" v="697" actId="20577"/>
          <ac:spMkLst>
            <pc:docMk/>
            <pc:sldMk cId="354561359" sldId="269"/>
            <ac:spMk id="2" creationId="{5014C6DD-C7B3-4345-946A-F7D727BA80FA}"/>
          </ac:spMkLst>
        </pc:spChg>
        <pc:picChg chg="del">
          <ac:chgData name="Park Haesun" userId="822579d69d2dc3b5" providerId="LiveId" clId="{ACE96CFC-EB3A-0B4E-A64B-BBB168B18AAF}" dt="2020-12-28T13:10:09.937" v="652" actId="478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ACE96CFC-EB3A-0B4E-A64B-BBB168B18AAF}" dt="2020-12-28T13:10:10.711" v="653" actId="478"/>
          <ac:picMkLst>
            <pc:docMk/>
            <pc:sldMk cId="354561359" sldId="269"/>
            <ac:picMk id="4" creationId="{A16601A7-FDCD-0543-ABC0-90DE1C0A1A1D}"/>
          </ac:picMkLst>
        </pc:picChg>
        <pc:picChg chg="add del mod">
          <ac:chgData name="Park Haesun" userId="822579d69d2dc3b5" providerId="LiveId" clId="{ACE96CFC-EB3A-0B4E-A64B-BBB168B18AAF}" dt="2020-12-29T11:07:58.910" v="18185" actId="478"/>
          <ac:picMkLst>
            <pc:docMk/>
            <pc:sldMk cId="354561359" sldId="269"/>
            <ac:picMk id="5" creationId="{38DB3430-D19C-7E45-B19A-09BA9B064E08}"/>
          </ac:picMkLst>
        </pc:picChg>
        <pc:picChg chg="add mod">
          <ac:chgData name="Park Haesun" userId="822579d69d2dc3b5" providerId="LiveId" clId="{ACE96CFC-EB3A-0B4E-A64B-BBB168B18AAF}" dt="2020-12-29T11:08:20.889" v="18189" actId="1076"/>
          <ac:picMkLst>
            <pc:docMk/>
            <pc:sldMk cId="354561359" sldId="269"/>
            <ac:picMk id="6" creationId="{B6E54840-62F9-F845-A43B-436E32ABC5B6}"/>
          </ac:picMkLst>
        </pc:picChg>
        <pc:picChg chg="del">
          <ac:chgData name="Park Haesun" userId="822579d69d2dc3b5" providerId="LiveId" clId="{ACE96CFC-EB3A-0B4E-A64B-BBB168B18AAF}" dt="2020-12-28T13:10:11.311" v="654" actId="478"/>
          <ac:picMkLst>
            <pc:docMk/>
            <pc:sldMk cId="354561359" sldId="269"/>
            <ac:picMk id="1026" creationId="{3B32A2AE-B520-C64A-A1E6-C5D5AE7B8F76}"/>
          </ac:picMkLst>
        </pc:picChg>
        <pc:picChg chg="add mod">
          <ac:chgData name="Park Haesun" userId="822579d69d2dc3b5" providerId="LiveId" clId="{ACE96CFC-EB3A-0B4E-A64B-BBB168B18AAF}" dt="2020-12-29T11:08:30.789" v="18192" actId="1076"/>
          <ac:picMkLst>
            <pc:docMk/>
            <pc:sldMk cId="354561359" sldId="269"/>
            <ac:picMk id="4098" creationId="{B773E012-02A6-CA4A-B76E-921975B76F06}"/>
          </ac:picMkLst>
        </pc:picChg>
      </pc:sldChg>
      <pc:sldChg chg="del">
        <pc:chgData name="Park Haesun" userId="822579d69d2dc3b5" providerId="LiveId" clId="{ACE96CFC-EB3A-0B4E-A64B-BBB168B18AAF}" dt="2020-12-28T13:12:19.970" v="663" actId="2696"/>
        <pc:sldMkLst>
          <pc:docMk/>
          <pc:sldMk cId="2629280539" sldId="270"/>
        </pc:sldMkLst>
      </pc:sldChg>
      <pc:sldChg chg="addSp delSp modSp mod modNotesTx">
        <pc:chgData name="Park Haesun" userId="822579d69d2dc3b5" providerId="LiveId" clId="{ACE96CFC-EB3A-0B4E-A64B-BBB168B18AAF}" dt="2020-12-29T08:22:35.783" v="5058" actId="20577"/>
        <pc:sldMkLst>
          <pc:docMk/>
          <pc:sldMk cId="115310551" sldId="278"/>
        </pc:sldMkLst>
        <pc:spChg chg="add mod">
          <ac:chgData name="Park Haesun" userId="822579d69d2dc3b5" providerId="LiveId" clId="{ACE96CFC-EB3A-0B4E-A64B-BBB168B18AAF}" dt="2020-12-28T13:09:15.044" v="635" actId="3064"/>
          <ac:spMkLst>
            <pc:docMk/>
            <pc:sldMk cId="115310551" sldId="278"/>
            <ac:spMk id="3" creationId="{FAAE5890-3468-3C4E-8D4E-7663654EFF0E}"/>
          </ac:spMkLst>
        </pc:spChg>
        <pc:spChg chg="mod">
          <ac:chgData name="Park Haesun" userId="822579d69d2dc3b5" providerId="LiveId" clId="{ACE96CFC-EB3A-0B4E-A64B-BBB168B18AAF}" dt="2020-12-28T12:36:37.379" v="167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E96CFC-EB3A-0B4E-A64B-BBB168B18AAF}" dt="2020-12-28T12:37:21.590" v="184" actId="1036"/>
          <ac:picMkLst>
            <pc:docMk/>
            <pc:sldMk cId="115310551" sldId="278"/>
            <ac:picMk id="2" creationId="{48795AD0-61C1-D24F-A0A0-5C61CDFE926D}"/>
          </ac:picMkLst>
        </pc:picChg>
        <pc:picChg chg="del">
          <ac:chgData name="Park Haesun" userId="822579d69d2dc3b5" providerId="LiveId" clId="{ACE96CFC-EB3A-0B4E-A64B-BBB168B18AAF}" dt="2020-12-28T12:36:29.626" v="145" actId="478"/>
          <ac:picMkLst>
            <pc:docMk/>
            <pc:sldMk cId="115310551" sldId="278"/>
            <ac:picMk id="9" creationId="{4DA8CEC9-6D2E-8446-81D4-95E301CC95AC}"/>
          </ac:picMkLst>
        </pc:picChg>
      </pc:sldChg>
    </pc:docChg>
  </pc:docChgLst>
  <pc:docChgLst>
    <pc:chgData name="Park Haesun" userId="822579d69d2dc3b5" providerId="LiveId" clId="{6B372A5A-B8A3-744B-AEDF-2A375FA98481}"/>
    <pc:docChg chg="modSld">
      <pc:chgData name="Park Haesun" userId="822579d69d2dc3b5" providerId="LiveId" clId="{6B372A5A-B8A3-744B-AEDF-2A375FA98481}" dt="2020-12-26T10:38:49.069" v="526" actId="20577"/>
      <pc:docMkLst>
        <pc:docMk/>
      </pc:docMkLst>
      <pc:sldChg chg="modNotesTx">
        <pc:chgData name="Park Haesun" userId="822579d69d2dc3b5" providerId="LiveId" clId="{6B372A5A-B8A3-744B-AEDF-2A375FA98481}" dt="2020-12-26T10:21:23.717" v="0" actId="12"/>
        <pc:sldMkLst>
          <pc:docMk/>
          <pc:sldMk cId="4194420280" sldId="257"/>
        </pc:sldMkLst>
      </pc:sldChg>
      <pc:sldChg chg="modNotesTx">
        <pc:chgData name="Park Haesun" userId="822579d69d2dc3b5" providerId="LiveId" clId="{6B372A5A-B8A3-744B-AEDF-2A375FA98481}" dt="2020-12-26T10:23:40.810" v="146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6B372A5A-B8A3-744B-AEDF-2A375FA98481}" dt="2020-12-26T10:27:05.430" v="29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6B372A5A-B8A3-744B-AEDF-2A375FA98481}" dt="2020-12-26T10:29:15.736" v="340" actId="20577"/>
        <pc:sldMkLst>
          <pc:docMk/>
          <pc:sldMk cId="2121883475" sldId="264"/>
        </pc:sldMkLst>
      </pc:sldChg>
      <pc:sldChg chg="modSp">
        <pc:chgData name="Park Haesun" userId="822579d69d2dc3b5" providerId="LiveId" clId="{6B372A5A-B8A3-744B-AEDF-2A375FA98481}" dt="2020-12-26T10:31:47.597" v="371" actId="1076"/>
        <pc:sldMkLst>
          <pc:docMk/>
          <pc:sldMk cId="2549650383" sldId="265"/>
        </pc:sldMkLst>
        <pc:picChg chg="mod">
          <ac:chgData name="Park Haesun" userId="822579d69d2dc3b5" providerId="LiveId" clId="{6B372A5A-B8A3-744B-AEDF-2A375FA98481}" dt="2020-12-26T10:31:24.965" v="354" actId="1035"/>
          <ac:picMkLst>
            <pc:docMk/>
            <pc:sldMk cId="2549650383" sldId="265"/>
            <ac:picMk id="3" creationId="{BA5A03D0-2BE9-F14D-B90C-7B04E247D4DC}"/>
          </ac:picMkLst>
        </pc:picChg>
        <pc:picChg chg="mod">
          <ac:chgData name="Park Haesun" userId="822579d69d2dc3b5" providerId="LiveId" clId="{6B372A5A-B8A3-744B-AEDF-2A375FA98481}" dt="2020-12-26T10:31:47.597" v="371" actId="1076"/>
          <ac:picMkLst>
            <pc:docMk/>
            <pc:sldMk cId="2549650383" sldId="265"/>
            <ac:picMk id="4" creationId="{CFF52FFB-C07B-F541-9B3D-D401B327947C}"/>
          </ac:picMkLst>
        </pc:picChg>
        <pc:picChg chg="mod">
          <ac:chgData name="Park Haesun" userId="822579d69d2dc3b5" providerId="LiveId" clId="{6B372A5A-B8A3-744B-AEDF-2A375FA98481}" dt="2020-12-26T10:31:27.918" v="368" actId="1035"/>
          <ac:picMkLst>
            <pc:docMk/>
            <pc:sldMk cId="2549650383" sldId="265"/>
            <ac:picMk id="6" creationId="{FC68CFB6-963F-EB4E-83BF-AED48F9655F8}"/>
          </ac:picMkLst>
        </pc:picChg>
      </pc:sldChg>
      <pc:sldChg chg="modNotesTx">
        <pc:chgData name="Park Haesun" userId="822579d69d2dc3b5" providerId="LiveId" clId="{6B372A5A-B8A3-744B-AEDF-2A375FA98481}" dt="2020-12-26T10:33:31.164" v="524" actId="20577"/>
        <pc:sldMkLst>
          <pc:docMk/>
          <pc:sldMk cId="486613173" sldId="266"/>
        </pc:sldMkLst>
      </pc:sldChg>
      <pc:sldChg chg="modNotesTx">
        <pc:chgData name="Park Haesun" userId="822579d69d2dc3b5" providerId="LiveId" clId="{6B372A5A-B8A3-744B-AEDF-2A375FA98481}" dt="2020-12-26T10:38:49.069" v="526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6B372A5A-B8A3-744B-AEDF-2A375FA98481}" dt="2020-12-26T10:25:30.083" v="254" actId="20577"/>
        <pc:sldMkLst>
          <pc:docMk/>
          <pc:sldMk cId="115310551" sldId="278"/>
        </pc:sldMkLst>
      </pc:sldChg>
    </pc:docChg>
  </pc:docChgLst>
  <pc:docChgLst>
    <pc:chgData name="Park Haesun" userId="822579d69d2dc3b5" providerId="LiveId" clId="{0A9979ED-A750-B642-AA7F-01CA7815BC00}"/>
    <pc:docChg chg="undo custSel addSld delSld modSld">
      <pc:chgData name="Park Haesun" userId="822579d69d2dc3b5" providerId="LiveId" clId="{0A9979ED-A750-B642-AA7F-01CA7815BC00}" dt="2021-01-02T10:35:06.593" v="23032" actId="20577"/>
      <pc:docMkLst>
        <pc:docMk/>
      </pc:docMkLst>
      <pc:sldChg chg="modSp mod">
        <pc:chgData name="Park Haesun" userId="822579d69d2dc3b5" providerId="LiveId" clId="{0A9979ED-A750-B642-AA7F-01CA7815BC00}" dt="2021-01-01T07:03:19.671" v="52" actId="6549"/>
        <pc:sldMkLst>
          <pc:docMk/>
          <pc:sldMk cId="776776092" sldId="256"/>
        </pc:sldMkLst>
        <pc:spChg chg="mod">
          <ac:chgData name="Park Haesun" userId="822579d69d2dc3b5" providerId="LiveId" clId="{0A9979ED-A750-B642-AA7F-01CA7815BC00}" dt="2021-01-01T07:03:19.671" v="52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0A9979ED-A750-B642-AA7F-01CA7815BC00}" dt="2021-01-02T07:29:58.619" v="5021" actId="478"/>
        <pc:sldMkLst>
          <pc:docMk/>
          <pc:sldMk cId="2001183965" sldId="258"/>
        </pc:sldMkLst>
        <pc:spChg chg="add del mod">
          <ac:chgData name="Park Haesun" userId="822579d69d2dc3b5" providerId="LiveId" clId="{0A9979ED-A750-B642-AA7F-01CA7815BC00}" dt="2021-01-01T07:17:21.774" v="77"/>
          <ac:spMkLst>
            <pc:docMk/>
            <pc:sldMk cId="2001183965" sldId="258"/>
            <ac:spMk id="2" creationId="{44F7878C-7610-8D43-82E2-E19AF41A09E5}"/>
          </ac:spMkLst>
        </pc:spChg>
        <pc:spChg chg="del">
          <ac:chgData name="Park Haesun" userId="822579d69d2dc3b5" providerId="LiveId" clId="{0A9979ED-A750-B642-AA7F-01CA7815BC00}" dt="2021-01-02T07:29:58.619" v="5021" actId="478"/>
          <ac:spMkLst>
            <pc:docMk/>
            <pc:sldMk cId="2001183965" sldId="258"/>
            <ac:spMk id="4" creationId="{3843CD85-F989-E541-8B42-5CF3C73BD141}"/>
          </ac:spMkLst>
        </pc:spChg>
        <pc:picChg chg="add mod">
          <ac:chgData name="Park Haesun" userId="822579d69d2dc3b5" providerId="LiveId" clId="{0A9979ED-A750-B642-AA7F-01CA7815BC00}" dt="2021-01-02T07:02:51.763" v="579" actId="1076"/>
          <ac:picMkLst>
            <pc:docMk/>
            <pc:sldMk cId="2001183965" sldId="258"/>
            <ac:picMk id="3" creationId="{B5C141DD-2674-6F4A-A4C4-25BBA552E7D4}"/>
          </ac:picMkLst>
        </pc:picChg>
        <pc:picChg chg="add del mod">
          <ac:chgData name="Park Haesun" userId="822579d69d2dc3b5" providerId="LiveId" clId="{0A9979ED-A750-B642-AA7F-01CA7815BC00}" dt="2021-01-02T07:02:40.843" v="573" actId="478"/>
          <ac:picMkLst>
            <pc:docMk/>
            <pc:sldMk cId="2001183965" sldId="258"/>
            <ac:picMk id="14" creationId="{AF23DC34-9BF0-2D44-89C3-2EB32BBDAEC8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5" creationId="{901B8AB4-9CC3-094F-870F-ED75CF559909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6" creationId="{96B4AAC7-7A9B-3C4B-AE1B-403C4E05CA1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7" creationId="{600C8C36-F32F-2847-AA75-CDC205F5049C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8" creationId="{1EFCA254-DF15-AD40-A080-C35B7D9FC570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9" creationId="{74799463-09B4-2647-8BBF-13DFE42A33B4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0" creationId="{5F171A1F-49CA-AE47-8D1F-F0CDE63CB8CD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1" creationId="{B229CD3A-97F0-194E-BAC0-5AF547C04C6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2" creationId="{62E24D50-9A16-0F49-9695-D611B1530471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3" creationId="{F4DFF872-7B29-9E48-A0D0-6E5C61E19E33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4" creationId="{2617087F-587D-564D-B3E3-24D38F67BFDF}"/>
          </ac:picMkLst>
        </pc:picChg>
        <pc:picChg chg="add mod">
          <ac:chgData name="Park Haesun" userId="822579d69d2dc3b5" providerId="LiveId" clId="{0A9979ED-A750-B642-AA7F-01CA7815BC00}" dt="2021-01-01T07:16:37.133" v="64" actId="14100"/>
          <ac:picMkLst>
            <pc:docMk/>
            <pc:sldMk cId="2001183965" sldId="258"/>
            <ac:picMk id="25" creationId="{DAA4C19A-E001-C74E-93EE-B948730398F3}"/>
          </ac:picMkLst>
        </pc:picChg>
        <pc:picChg chg="add mod">
          <ac:chgData name="Park Haesun" userId="822579d69d2dc3b5" providerId="LiveId" clId="{0A9979ED-A750-B642-AA7F-01CA7815BC00}" dt="2021-01-01T07:16:33.645" v="63" actId="1076"/>
          <ac:picMkLst>
            <pc:docMk/>
            <pc:sldMk cId="2001183965" sldId="258"/>
            <ac:picMk id="26" creationId="{AB9B06A0-0F25-004D-990C-7A5558BE08BF}"/>
          </ac:picMkLst>
        </pc:picChg>
        <pc:picChg chg="add mod">
          <ac:chgData name="Park Haesun" userId="822579d69d2dc3b5" providerId="LiveId" clId="{0A9979ED-A750-B642-AA7F-01CA7815BC00}" dt="2021-01-01T07:17:19.152" v="75" actId="1076"/>
          <ac:picMkLst>
            <pc:docMk/>
            <pc:sldMk cId="2001183965" sldId="258"/>
            <ac:picMk id="27" creationId="{AF2AC81F-F536-6741-9669-8ACDDD29B3DF}"/>
          </ac:picMkLst>
        </pc:picChg>
        <pc:picChg chg="add del mod">
          <ac:chgData name="Park Haesun" userId="822579d69d2dc3b5" providerId="LiveId" clId="{0A9979ED-A750-B642-AA7F-01CA7815BC00}" dt="2021-01-01T07:17:11.153" v="70" actId="478"/>
          <ac:picMkLst>
            <pc:docMk/>
            <pc:sldMk cId="2001183965" sldId="258"/>
            <ac:picMk id="28" creationId="{DCBAA961-7DA3-D145-8FB6-A5ECA60DD1CC}"/>
          </ac:picMkLst>
        </pc:picChg>
        <pc:picChg chg="add mod">
          <ac:chgData name="Park Haesun" userId="822579d69d2dc3b5" providerId="LiveId" clId="{0A9979ED-A750-B642-AA7F-01CA7815BC00}" dt="2021-01-01T07:17:17.217" v="74" actId="1076"/>
          <ac:picMkLst>
            <pc:docMk/>
            <pc:sldMk cId="2001183965" sldId="258"/>
            <ac:picMk id="29" creationId="{4FC828A8-192A-A344-A859-9D1CE9DFF141}"/>
          </ac:picMkLst>
        </pc:picChg>
        <pc:picChg chg="add del mod">
          <ac:chgData name="Park Haesun" userId="822579d69d2dc3b5" providerId="LiveId" clId="{0A9979ED-A750-B642-AA7F-01CA7815BC00}" dt="2021-01-01T07:17:43.325" v="80" actId="478"/>
          <ac:picMkLst>
            <pc:docMk/>
            <pc:sldMk cId="2001183965" sldId="258"/>
            <ac:picMk id="30" creationId="{30036F7A-2C08-414C-BFD0-76B62E475589}"/>
          </ac:picMkLst>
        </pc:picChg>
      </pc:sldChg>
      <pc:sldChg chg="addSp delSp modSp mod modNotesTx">
        <pc:chgData name="Park Haesun" userId="822579d69d2dc3b5" providerId="LiveId" clId="{0A9979ED-A750-B642-AA7F-01CA7815BC00}" dt="2021-01-02T07:41:08.745" v="7351" actId="20577"/>
        <pc:sldMkLst>
          <pc:docMk/>
          <pc:sldMk cId="2406228266" sldId="259"/>
        </pc:sldMkLst>
        <pc:spChg chg="del">
          <ac:chgData name="Park Haesun" userId="822579d69d2dc3b5" providerId="LiveId" clId="{0A9979ED-A750-B642-AA7F-01CA7815BC00}" dt="2021-01-02T07:30:18.207" v="5023" actId="478"/>
          <ac:spMkLst>
            <pc:docMk/>
            <pc:sldMk cId="2406228266" sldId="259"/>
            <ac:spMk id="4" creationId="{26521506-311F-E24B-B5C2-5C3AC0409CAB}"/>
          </ac:spMkLst>
        </pc:spChg>
        <pc:spChg chg="mod">
          <ac:chgData name="Park Haesun" userId="822579d69d2dc3b5" providerId="LiveId" clId="{0A9979ED-A750-B642-AA7F-01CA7815BC00}" dt="2021-01-01T07:22:13.304" v="230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0A9979ED-A750-B642-AA7F-01CA7815BC00}" dt="2021-01-01T07:23:03.674" v="258" actId="1076"/>
          <ac:picMkLst>
            <pc:docMk/>
            <pc:sldMk cId="2406228266" sldId="259"/>
            <ac:picMk id="2" creationId="{ADB64B23-AD7E-0D49-A5FE-3B28FB2B1383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8" creationId="{F50AC6D1-629A-E547-BC2A-260D9428ED9A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10" creationId="{1391213E-86AE-FC4B-A116-0A892D01B01D}"/>
          </ac:picMkLst>
        </pc:picChg>
      </pc:sldChg>
      <pc:sldChg chg="addSp delSp modSp mod modNotesTx">
        <pc:chgData name="Park Haesun" userId="822579d69d2dc3b5" providerId="LiveId" clId="{0A9979ED-A750-B642-AA7F-01CA7815BC00}" dt="2021-01-02T07:59:07.892" v="11486" actId="20577"/>
        <pc:sldMkLst>
          <pc:docMk/>
          <pc:sldMk cId="1312468140" sldId="263"/>
        </pc:sldMkLst>
        <pc:spChg chg="mod">
          <ac:chgData name="Park Haesun" userId="822579d69d2dc3b5" providerId="LiveId" clId="{0A9979ED-A750-B642-AA7F-01CA7815BC00}" dt="2021-01-01T07:26:16.376" v="342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3" creationId="{2B21F3C1-AEC5-5240-B805-C6842233F637}"/>
          </ac:picMkLst>
        </pc:picChg>
        <pc:picChg chg="add mod">
          <ac:chgData name="Park Haesun" userId="822579d69d2dc3b5" providerId="LiveId" clId="{0A9979ED-A750-B642-AA7F-01CA7815BC00}" dt="2021-01-01T07:27:22.964" v="345" actId="14100"/>
          <ac:picMkLst>
            <pc:docMk/>
            <pc:sldMk cId="1312468140" sldId="263"/>
            <ac:picMk id="4" creationId="{00E6DEB1-5A67-6349-A8BE-7862DB1E0C20}"/>
          </ac:picMkLst>
        </pc:picChg>
        <pc:picChg chg="add mod">
          <ac:chgData name="Park Haesun" userId="822579d69d2dc3b5" providerId="LiveId" clId="{0A9979ED-A750-B642-AA7F-01CA7815BC00}" dt="2021-01-01T07:27:46.161" v="348" actId="1076"/>
          <ac:picMkLst>
            <pc:docMk/>
            <pc:sldMk cId="1312468140" sldId="263"/>
            <ac:picMk id="5" creationId="{AAC4D018-21CC-AE42-A1B7-42F5848FE5EB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6" creationId="{76A65079-A432-4646-B2E7-D71166F2D4D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0A9979ED-A750-B642-AA7F-01CA7815BC00}" dt="2021-01-02T07:45:31.084" v="8586" actId="20577"/>
        <pc:sldMkLst>
          <pc:docMk/>
          <pc:sldMk cId="2121883475" sldId="264"/>
        </pc:sldMkLst>
        <pc:spChg chg="mod">
          <ac:chgData name="Park Haesun" userId="822579d69d2dc3b5" providerId="LiveId" clId="{0A9979ED-A750-B642-AA7F-01CA7815BC00}" dt="2021-01-01T07:23:56.298" v="288" actId="20577"/>
          <ac:spMkLst>
            <pc:docMk/>
            <pc:sldMk cId="2121883475" sldId="264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25:14.598" v="309" actId="1037"/>
          <ac:picMkLst>
            <pc:docMk/>
            <pc:sldMk cId="2121883475" sldId="264"/>
            <ac:picMk id="3" creationId="{CF905D03-0649-B741-B735-ADEA5CB0D3B5}"/>
          </ac:picMkLst>
        </pc:picChg>
        <pc:picChg chg="del">
          <ac:chgData name="Park Haesun" userId="822579d69d2dc3b5" providerId="LiveId" clId="{0A9979ED-A750-B642-AA7F-01CA7815BC00}" dt="2021-01-01T07:24:53.544" v="290" actId="478"/>
          <ac:picMkLst>
            <pc:docMk/>
            <pc:sldMk cId="2121883475" sldId="264"/>
            <ac:picMk id="6" creationId="{E7FA3353-4870-4D4E-97D6-26297CAAD9F0}"/>
          </ac:picMkLst>
        </pc:picChg>
        <pc:picChg chg="del">
          <ac:chgData name="Park Haesun" userId="822579d69d2dc3b5" providerId="LiveId" clId="{0A9979ED-A750-B642-AA7F-01CA7815BC00}" dt="2021-01-01T07:24:52.815" v="289" actId="478"/>
          <ac:picMkLst>
            <pc:docMk/>
            <pc:sldMk cId="2121883475" sldId="264"/>
            <ac:picMk id="7" creationId="{D0073287-F52E-B841-86EE-1625250036FC}"/>
          </ac:picMkLst>
        </pc:picChg>
        <pc:picChg chg="add mod">
          <ac:chgData name="Park Haesun" userId="822579d69d2dc3b5" providerId="LiveId" clId="{0A9979ED-A750-B642-AA7F-01CA7815BC00}" dt="2021-01-01T07:25:17.627" v="310" actId="1076"/>
          <ac:picMkLst>
            <pc:docMk/>
            <pc:sldMk cId="2121883475" sldId="264"/>
            <ac:picMk id="1026" creationId="{DFF307B9-0050-304F-9601-2115E22B6C84}"/>
          </ac:picMkLst>
        </pc:picChg>
      </pc:sldChg>
      <pc:sldChg chg="del modNotesTx">
        <pc:chgData name="Park Haesun" userId="822579d69d2dc3b5" providerId="LiveId" clId="{0A9979ED-A750-B642-AA7F-01CA7815BC00}" dt="2021-01-01T07:35:33.372" v="349" actId="2696"/>
        <pc:sldMkLst>
          <pc:docMk/>
          <pc:sldMk cId="2549650383" sldId="265"/>
        </pc:sldMkLst>
      </pc:sldChg>
      <pc:sldChg chg="addSp delSp modSp mod modNotesTx">
        <pc:chgData name="Park Haesun" userId="822579d69d2dc3b5" providerId="LiveId" clId="{0A9979ED-A750-B642-AA7F-01CA7815BC00}" dt="2021-01-02T09:52:56.207" v="16013" actId="20577"/>
        <pc:sldMkLst>
          <pc:docMk/>
          <pc:sldMk cId="486613173" sldId="266"/>
        </pc:sldMkLst>
        <pc:spChg chg="mod">
          <ac:chgData name="Park Haesun" userId="822579d69d2dc3b5" providerId="LiveId" clId="{0A9979ED-A750-B642-AA7F-01CA7815BC00}" dt="2021-01-01T07:35:57.420" v="379" actId="20577"/>
          <ac:spMkLst>
            <pc:docMk/>
            <pc:sldMk cId="486613173" sldId="266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38:23.409" v="402" actId="1076"/>
          <ac:picMkLst>
            <pc:docMk/>
            <pc:sldMk cId="486613173" sldId="266"/>
            <ac:picMk id="3" creationId="{5610F2AD-DBA1-104C-AAE6-E42455A578B0}"/>
          </ac:picMkLst>
        </pc:picChg>
        <pc:picChg chg="add mod">
          <ac:chgData name="Park Haesun" userId="822579d69d2dc3b5" providerId="LiveId" clId="{0A9979ED-A750-B642-AA7F-01CA7815BC00}" dt="2021-01-01T07:38:20.957" v="401" actId="1036"/>
          <ac:picMkLst>
            <pc:docMk/>
            <pc:sldMk cId="486613173" sldId="266"/>
            <ac:picMk id="4" creationId="{EF07F7F7-BC6F-EB4A-A50A-2E8708D2DB9F}"/>
          </ac:picMkLst>
        </pc:picChg>
        <pc:picChg chg="del">
          <ac:chgData name="Park Haesun" userId="822579d69d2dc3b5" providerId="LiveId" clId="{0A9979ED-A750-B642-AA7F-01CA7815BC00}" dt="2021-01-01T07:35:36.589" v="351" actId="478"/>
          <ac:picMkLst>
            <pc:docMk/>
            <pc:sldMk cId="486613173" sldId="266"/>
            <ac:picMk id="14" creationId="{D81FF0A4-1D2F-BE45-A08B-25B6D00DD2D7}"/>
          </ac:picMkLst>
        </pc:picChg>
        <pc:picChg chg="del">
          <ac:chgData name="Park Haesun" userId="822579d69d2dc3b5" providerId="LiveId" clId="{0A9979ED-A750-B642-AA7F-01CA7815BC00}" dt="2021-01-01T07:35:37.770" v="352" actId="478"/>
          <ac:picMkLst>
            <pc:docMk/>
            <pc:sldMk cId="486613173" sldId="266"/>
            <ac:picMk id="18" creationId="{18D0997E-C9AC-6545-B83F-51C7D85F5CF5}"/>
          </ac:picMkLst>
        </pc:picChg>
        <pc:picChg chg="del">
          <ac:chgData name="Park Haesun" userId="822579d69d2dc3b5" providerId="LiveId" clId="{0A9979ED-A750-B642-AA7F-01CA7815BC00}" dt="2021-01-01T07:35:35.410" v="350" actId="478"/>
          <ac:picMkLst>
            <pc:docMk/>
            <pc:sldMk cId="486613173" sldId="266"/>
            <ac:picMk id="20" creationId="{E3D80BC2-2796-F044-9459-D4D807B6D228}"/>
          </ac:picMkLst>
        </pc:picChg>
        <pc:picChg chg="del">
          <ac:chgData name="Park Haesun" userId="822579d69d2dc3b5" providerId="LiveId" clId="{0A9979ED-A750-B642-AA7F-01CA7815BC00}" dt="2021-01-01T07:35:38.539" v="353" actId="478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0A9979ED-A750-B642-AA7F-01CA7815BC00}" dt="2021-01-02T09:56:26.096" v="17197" actId="20577"/>
        <pc:sldMkLst>
          <pc:docMk/>
          <pc:sldMk cId="852936622" sldId="267"/>
        </pc:sldMkLst>
        <pc:spChg chg="mod">
          <ac:chgData name="Park Haesun" userId="822579d69d2dc3b5" providerId="LiveId" clId="{0A9979ED-A750-B642-AA7F-01CA7815BC00}" dt="2021-01-01T07:38:45.672" v="436" actId="20577"/>
          <ac:spMkLst>
            <pc:docMk/>
            <pc:sldMk cId="852936622" sldId="267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" creationId="{8F8A3881-BC30-064F-90D5-0790919C4FB3}"/>
          </ac:picMkLst>
        </pc:picChg>
        <pc:picChg chg="add">
          <ac:chgData name="Park Haesun" userId="822579d69d2dc3b5" providerId="LiveId" clId="{0A9979ED-A750-B642-AA7F-01CA7815BC00}" dt="2021-01-01T07:40:17.775" v="438"/>
          <ac:picMkLst>
            <pc:docMk/>
            <pc:sldMk cId="852936622" sldId="267"/>
            <ac:picMk id="4" creationId="{315ED84D-2CA6-1E45-9004-C79DB88A7825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4" creationId="{C9E89999-3E8C-2D49-B554-48706CA1D1D0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0A9979ED-A750-B642-AA7F-01CA7815BC00}" dt="2021-01-02T10:35:06.593" v="23032" actId="20577"/>
        <pc:sldMkLst>
          <pc:docMk/>
          <pc:sldMk cId="354561359" sldId="269"/>
        </pc:sldMkLst>
        <pc:spChg chg="mod">
          <ac:chgData name="Park Haesun" userId="822579d69d2dc3b5" providerId="LiveId" clId="{0A9979ED-A750-B642-AA7F-01CA7815BC00}" dt="2021-01-01T07:41:02.570" v="491" actId="6549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4" creationId="{046CF91D-E7F2-C548-A49F-269CC9A4480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5" creationId="{238B89E7-9C67-3C42-A4E6-E1DE709F92D6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7" creationId="{D6D39850-B9DB-044F-A738-DF58B5AA4CF1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8" creationId="{ACCDB1FA-503F-744F-B98B-396B78A51F9C}"/>
          </ac:spMkLst>
        </pc:spChg>
        <pc:spChg chg="add del">
          <ac:chgData name="Park Haesun" userId="822579d69d2dc3b5" providerId="LiveId" clId="{0A9979ED-A750-B642-AA7F-01CA7815BC00}" dt="2021-01-02T10:24:39.886" v="20279"/>
          <ac:spMkLst>
            <pc:docMk/>
            <pc:sldMk cId="354561359" sldId="269"/>
            <ac:spMk id="9" creationId="{A9B842E3-2B14-874C-A57E-60F6735B684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10" creationId="{4B376AD9-6B72-BB4E-B2F4-7930E204BA6C}"/>
          </ac:spMkLst>
        </pc:spChg>
        <pc:spChg chg="add del">
          <ac:chgData name="Park Haesun" userId="822579d69d2dc3b5" providerId="LiveId" clId="{0A9979ED-A750-B642-AA7F-01CA7815BC00}" dt="2021-01-02T10:24:46.262" v="20281"/>
          <ac:spMkLst>
            <pc:docMk/>
            <pc:sldMk cId="354561359" sldId="269"/>
            <ac:spMk id="11" creationId="{C6559C0E-916E-1D45-AEF7-7E66CD0E4F45}"/>
          </ac:spMkLst>
        </pc:spChg>
        <pc:spChg chg="add del">
          <ac:chgData name="Park Haesun" userId="822579d69d2dc3b5" providerId="LiveId" clId="{0A9979ED-A750-B642-AA7F-01CA7815BC00}" dt="2021-01-02T10:24:50.708" v="20283"/>
          <ac:spMkLst>
            <pc:docMk/>
            <pc:sldMk cId="354561359" sldId="269"/>
            <ac:spMk id="12" creationId="{3CD38BF9-A77C-C049-8C1B-46D2DEFFDE41}"/>
          </ac:spMkLst>
        </pc:spChg>
        <pc:spChg chg="add del">
          <ac:chgData name="Park Haesun" userId="822579d69d2dc3b5" providerId="LiveId" clId="{0A9979ED-A750-B642-AA7F-01CA7815BC00}" dt="2021-01-02T10:24:56.860" v="20285" actId="478"/>
          <ac:spMkLst>
            <pc:docMk/>
            <pc:sldMk cId="354561359" sldId="269"/>
            <ac:spMk id="13" creationId="{386B8CB6-8909-FD49-8112-238E915AEB88}"/>
          </ac:spMkLst>
        </pc:spChg>
        <pc:spChg chg="add del">
          <ac:chgData name="Park Haesun" userId="822579d69d2dc3b5" providerId="LiveId" clId="{0A9979ED-A750-B642-AA7F-01CA7815BC00}" dt="2021-01-02T10:25:26.377" v="20292" actId="478"/>
          <ac:spMkLst>
            <pc:docMk/>
            <pc:sldMk cId="354561359" sldId="269"/>
            <ac:spMk id="14" creationId="{12FFF0C2-0E5D-9549-95BE-D1EBC6258C68}"/>
          </ac:spMkLst>
        </pc:spChg>
        <pc:spChg chg="add del">
          <ac:chgData name="Park Haesun" userId="822579d69d2dc3b5" providerId="LiveId" clId="{0A9979ED-A750-B642-AA7F-01CA7815BC00}" dt="2021-01-02T10:25:45.696" v="20297" actId="478"/>
          <ac:spMkLst>
            <pc:docMk/>
            <pc:sldMk cId="354561359" sldId="269"/>
            <ac:spMk id="15" creationId="{2D5D46C7-E773-E249-B3D7-DAB8A624F80C}"/>
          </ac:spMkLst>
        </pc:spChg>
        <pc:spChg chg="add del">
          <ac:chgData name="Park Haesun" userId="822579d69d2dc3b5" providerId="LiveId" clId="{0A9979ED-A750-B642-AA7F-01CA7815BC00}" dt="2021-01-02T10:26:48.551" v="20345"/>
          <ac:spMkLst>
            <pc:docMk/>
            <pc:sldMk cId="354561359" sldId="269"/>
            <ac:spMk id="16" creationId="{EF13D187-3243-1841-81C0-63A583951A5F}"/>
          </ac:spMkLst>
        </pc:spChg>
        <pc:picChg chg="add mod">
          <ac:chgData name="Park Haesun" userId="822579d69d2dc3b5" providerId="LiveId" clId="{0A9979ED-A750-B642-AA7F-01CA7815BC00}" dt="2021-01-02T10:25:13.227" v="20289" actId="1076"/>
          <ac:picMkLst>
            <pc:docMk/>
            <pc:sldMk cId="354561359" sldId="269"/>
            <ac:picMk id="3" creationId="{B4152D38-E569-4847-AF92-6844A70222C8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6" creationId="{B6E54840-62F9-F845-A43B-436E32ABC5B6}"/>
          </ac:picMkLst>
        </pc:picChg>
        <pc:picChg chg="add mod">
          <ac:chgData name="Park Haesun" userId="822579d69d2dc3b5" providerId="LiveId" clId="{0A9979ED-A750-B642-AA7F-01CA7815BC00}" dt="2021-01-02T10:27:13.431" v="20362" actId="1038"/>
          <ac:picMkLst>
            <pc:docMk/>
            <pc:sldMk cId="354561359" sldId="269"/>
            <ac:picMk id="17" creationId="{2F7D7917-A8F4-D94C-909B-078C1BA81316}"/>
          </ac:picMkLst>
        </pc:picChg>
        <pc:picChg chg="add mod">
          <ac:chgData name="Park Haesun" userId="822579d69d2dc3b5" providerId="LiveId" clId="{0A9979ED-A750-B642-AA7F-01CA7815BC00}" dt="2021-01-02T10:26:28.421" v="20342" actId="1038"/>
          <ac:picMkLst>
            <pc:docMk/>
            <pc:sldMk cId="354561359" sldId="269"/>
            <ac:picMk id="3074" creationId="{EF3A00C7-DB04-FA4E-8C11-D47996C8563E}"/>
          </ac:picMkLst>
        </pc:picChg>
        <pc:picChg chg="add mod">
          <ac:chgData name="Park Haesun" userId="822579d69d2dc3b5" providerId="LiveId" clId="{0A9979ED-A750-B642-AA7F-01CA7815BC00}" dt="2021-01-02T10:26:24.337" v="20331" actId="1038"/>
          <ac:picMkLst>
            <pc:docMk/>
            <pc:sldMk cId="354561359" sldId="269"/>
            <ac:picMk id="3086" creationId="{0C775DC2-A196-8F42-8281-85CC20E519B4}"/>
          </ac:picMkLst>
        </pc:picChg>
        <pc:picChg chg="add del mod">
          <ac:chgData name="Park Haesun" userId="822579d69d2dc3b5" providerId="LiveId" clId="{0A9979ED-A750-B642-AA7F-01CA7815BC00}" dt="2021-01-02T10:26:33.150" v="20343" actId="478"/>
          <ac:picMkLst>
            <pc:docMk/>
            <pc:sldMk cId="354561359" sldId="269"/>
            <ac:picMk id="3090" creationId="{987756A4-513A-2D45-97E9-7BC75AE702A4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4098" creationId="{B773E012-02A6-CA4A-B76E-921975B76F06}"/>
          </ac:picMkLst>
        </pc:picChg>
      </pc:sldChg>
      <pc:sldChg chg="addSp delSp modSp mod modNotesTx">
        <pc:chgData name="Park Haesun" userId="822579d69d2dc3b5" providerId="LiveId" clId="{0A9979ED-A750-B642-AA7F-01CA7815BC00}" dt="2021-01-02T07:39:02.258" v="6877" actId="20577"/>
        <pc:sldMkLst>
          <pc:docMk/>
          <pc:sldMk cId="115310551" sldId="278"/>
        </pc:sldMkLst>
        <pc:spChg chg="del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3" creationId="{FAAE5890-3468-3C4E-8D4E-7663654EFF0E}"/>
          </ac:spMkLst>
        </pc:spChg>
        <pc:spChg chg="del">
          <ac:chgData name="Park Haesun" userId="822579d69d2dc3b5" providerId="LiveId" clId="{0A9979ED-A750-B642-AA7F-01CA7815BC00}" dt="2021-01-02T07:29:53.930" v="5020" actId="478"/>
          <ac:spMkLst>
            <pc:docMk/>
            <pc:sldMk cId="115310551" sldId="278"/>
            <ac:spMk id="4" creationId="{3843CD85-F989-E541-8B42-5CF3C73BD141}"/>
          </ac:spMkLst>
        </pc:spChg>
        <pc:spChg chg="add del mod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5" creationId="{2BCAEDF5-57E9-FF43-83C6-0451A80500A4}"/>
          </ac:spMkLst>
        </pc:spChg>
        <pc:spChg chg="mod">
          <ac:chgData name="Park Haesun" userId="822579d69d2dc3b5" providerId="LiveId" clId="{0A9979ED-A750-B642-AA7F-01CA7815BC00}" dt="2021-01-01T07:21:55.228" v="198" actId="20577"/>
          <ac:spMkLst>
            <pc:docMk/>
            <pc:sldMk cId="115310551" sldId="278"/>
            <ac:spMk id="6" creationId="{2BC1DC6C-7B73-EF4F-BBB2-34E71069643C}"/>
          </ac:spMkLst>
        </pc:spChg>
        <pc:spChg chg="add del mod">
          <ac:chgData name="Park Haesun" userId="822579d69d2dc3b5" providerId="LiveId" clId="{0A9979ED-A750-B642-AA7F-01CA7815BC00}" dt="2021-01-01T07:21:22.677" v="147"/>
          <ac:spMkLst>
            <pc:docMk/>
            <pc:sldMk cId="115310551" sldId="278"/>
            <ac:spMk id="7" creationId="{CF6AB963-6C50-7949-A880-EDD704C1FC12}"/>
          </ac:spMkLst>
        </pc:spChg>
        <pc:picChg chg="del">
          <ac:chgData name="Park Haesun" userId="822579d69d2dc3b5" providerId="LiveId" clId="{0A9979ED-A750-B642-AA7F-01CA7815BC00}" dt="2021-01-01T07:21:09.863" v="143" actId="478"/>
          <ac:picMkLst>
            <pc:docMk/>
            <pc:sldMk cId="115310551" sldId="278"/>
            <ac:picMk id="2" creationId="{48795AD0-61C1-D24F-A0A0-5C61CDFE926D}"/>
          </ac:picMkLst>
        </pc:picChg>
        <pc:picChg chg="add mod">
          <ac:chgData name="Park Haesun" userId="822579d69d2dc3b5" providerId="LiveId" clId="{0A9979ED-A750-B642-AA7F-01CA7815BC00}" dt="2021-01-01T07:22:23.745" v="241" actId="1036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add mod modNotesTx">
        <pc:chgData name="Park Haesun" userId="822579d69d2dc3b5" providerId="LiveId" clId="{0A9979ED-A750-B642-AA7F-01CA7815BC00}" dt="2021-01-02T08:00:16.060" v="11608" actId="20577"/>
        <pc:sldMkLst>
          <pc:docMk/>
          <pc:sldMk cId="2822711904" sldId="279"/>
        </pc:sldMkLst>
        <pc:spChg chg="add mod">
          <ac:chgData name="Park Haesun" userId="822579d69d2dc3b5" providerId="LiveId" clId="{0A9979ED-A750-B642-AA7F-01CA7815BC00}" dt="2021-01-02T07:29:40.711" v="5019" actId="1035"/>
          <ac:spMkLst>
            <pc:docMk/>
            <pc:sldMk cId="2822711904" sldId="279"/>
            <ac:spMk id="2" creationId="{940C4EE1-D551-3448-99F5-E76C21BA41B9}"/>
          </ac:spMkLst>
        </pc:spChg>
        <pc:spChg chg="del">
          <ac:chgData name="Park Haesun" userId="822579d69d2dc3b5" providerId="LiveId" clId="{0A9979ED-A750-B642-AA7F-01CA7815BC00}" dt="2021-01-02T07:30:14.684" v="5022" actId="478"/>
          <ac:spMkLst>
            <pc:docMk/>
            <pc:sldMk cId="2822711904" sldId="279"/>
            <ac:spMk id="4" creationId="{3843CD85-F989-E541-8B42-5CF3C73BD141}"/>
          </ac:spMkLst>
        </pc:spChg>
        <pc:spChg chg="mod">
          <ac:chgData name="Park Haesun" userId="822579d69d2dc3b5" providerId="LiveId" clId="{0A9979ED-A750-B642-AA7F-01CA7815BC00}" dt="2021-01-02T07:27:27.464" v="5010" actId="20577"/>
          <ac:spMkLst>
            <pc:docMk/>
            <pc:sldMk cId="2822711904" sldId="279"/>
            <ac:spMk id="6" creationId="{2BC1DC6C-7B73-EF4F-BBB2-34E71069643C}"/>
          </ac:spMkLst>
        </pc:spChg>
        <pc:picChg chg="del">
          <ac:chgData name="Park Haesun" userId="822579d69d2dc3b5" providerId="LiveId" clId="{0A9979ED-A750-B642-AA7F-01CA7815BC00}" dt="2021-01-02T07:27:30.182" v="5011" actId="478"/>
          <ac:picMkLst>
            <pc:docMk/>
            <pc:sldMk cId="2822711904" sldId="279"/>
            <ac:picMk id="8" creationId="{F7CCFC3F-6111-8E4B-8727-10737B129242}"/>
          </ac:picMkLst>
        </pc:picChg>
        <pc:picChg chg="add mod">
          <ac:chgData name="Park Haesun" userId="822579d69d2dc3b5" providerId="LiveId" clId="{0A9979ED-A750-B642-AA7F-01CA7815BC00}" dt="2021-01-02T07:28:44.105" v="5013" actId="14100"/>
          <ac:picMkLst>
            <pc:docMk/>
            <pc:sldMk cId="2822711904" sldId="279"/>
            <ac:picMk id="2050" creationId="{61ED1F7A-5EB3-9F4E-AC17-26204F96FA89}"/>
          </ac:picMkLst>
        </pc:picChg>
      </pc:sldChg>
    </pc:docChg>
  </pc:docChgLst>
  <pc:docChgLst>
    <pc:chgData name="Park Haesun" userId="822579d69d2dc3b5" providerId="LiveId" clId="{74CD3DD4-F4E3-3348-AC1B-DA5ED829F0A2}"/>
    <pc:docChg chg="modSld">
      <pc:chgData name="Park Haesun" userId="822579d69d2dc3b5" providerId="LiveId" clId="{74CD3DD4-F4E3-3348-AC1B-DA5ED829F0A2}" dt="2020-12-29T12:23:38.938" v="94" actId="20577"/>
      <pc:docMkLst>
        <pc:docMk/>
      </pc:docMkLst>
      <pc:sldChg chg="modNotesTx">
        <pc:chgData name="Park Haesun" userId="822579d69d2dc3b5" providerId="LiveId" clId="{74CD3DD4-F4E3-3348-AC1B-DA5ED829F0A2}" dt="2020-12-29T12:04:03.563" v="18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74CD3DD4-F4E3-3348-AC1B-DA5ED829F0A2}" dt="2020-12-29T12:07:39.213" v="4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74CD3DD4-F4E3-3348-AC1B-DA5ED829F0A2}" dt="2020-12-29T12:09:47.127" v="93" actId="20577"/>
        <pc:sldMkLst>
          <pc:docMk/>
          <pc:sldMk cId="2121883475" sldId="264"/>
        </pc:sldMkLst>
      </pc:sldChg>
      <pc:sldChg chg="modNotesTx">
        <pc:chgData name="Park Haesun" userId="822579d69d2dc3b5" providerId="LiveId" clId="{74CD3DD4-F4E3-3348-AC1B-DA5ED829F0A2}" dt="2020-12-29T12:23:38.938" v="94" actId="20577"/>
        <pc:sldMkLst>
          <pc:docMk/>
          <pc:sldMk cId="852936622" sldId="267"/>
        </pc:sldMkLst>
      </pc:sldChg>
      <pc:sldChg chg="modNotesTx">
        <pc:chgData name="Park Haesun" userId="822579d69d2dc3b5" providerId="LiveId" clId="{74CD3DD4-F4E3-3348-AC1B-DA5ED829F0A2}" dt="2020-12-29T12:05:56.741" v="24" actId="20577"/>
        <pc:sldMkLst>
          <pc:docMk/>
          <pc:sldMk cId="115310551" sldId="278"/>
        </pc:sldMkLst>
      </pc:sldChg>
    </pc:docChg>
  </pc:docChgLst>
  <pc:docChgLst>
    <pc:chgData name="Park Haesun" userId="822579d69d2dc3b5" providerId="LiveId" clId="{BA4B071B-DF3F-EF4D-B411-6CE114A53980}"/>
    <pc:docChg chg="undo custSel modSld">
      <pc:chgData name="Park Haesun" userId="822579d69d2dc3b5" providerId="LiveId" clId="{BA4B071B-DF3F-EF4D-B411-6CE114A53980}" dt="2021-01-12T11:12:40.365" v="16365" actId="20577"/>
      <pc:docMkLst>
        <pc:docMk/>
      </pc:docMkLst>
      <pc:sldChg chg="modSp mod">
        <pc:chgData name="Park Haesun" userId="822579d69d2dc3b5" providerId="LiveId" clId="{BA4B071B-DF3F-EF4D-B411-6CE114A53980}" dt="2021-01-12T04:37:46.594" v="29" actId="6549"/>
        <pc:sldMkLst>
          <pc:docMk/>
          <pc:sldMk cId="776776092" sldId="256"/>
        </pc:sldMkLst>
        <pc:spChg chg="mod">
          <ac:chgData name="Park Haesun" userId="822579d69d2dc3b5" providerId="LiveId" clId="{BA4B071B-DF3F-EF4D-B411-6CE114A53980}" dt="2021-01-12T04:37:46.594" v="29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BA4B071B-DF3F-EF4D-B411-6CE114A53980}" dt="2021-01-12T09:39:38.869" v="4046" actId="20577"/>
        <pc:sldMkLst>
          <pc:docMk/>
          <pc:sldMk cId="2001183965" sldId="258"/>
        </pc:sldMkLst>
        <pc:picChg chg="add mod">
          <ac:chgData name="Park Haesun" userId="822579d69d2dc3b5" providerId="LiveId" clId="{BA4B071B-DF3F-EF4D-B411-6CE114A53980}" dt="2021-01-12T04:40:08.105" v="66" actId="1076"/>
          <ac:picMkLst>
            <pc:docMk/>
            <pc:sldMk cId="2001183965" sldId="258"/>
            <ac:picMk id="9" creationId="{CCB3EC6C-E70D-7F4D-883B-4A30BB1445ED}"/>
          </ac:picMkLst>
        </pc:picChg>
        <pc:picChg chg="add mod modCrop">
          <ac:chgData name="Park Haesun" userId="822579d69d2dc3b5" providerId="LiveId" clId="{BA4B071B-DF3F-EF4D-B411-6CE114A53980}" dt="2021-01-12T04:40:06.204" v="65" actId="14100"/>
          <ac:picMkLst>
            <pc:docMk/>
            <pc:sldMk cId="2001183965" sldId="258"/>
            <ac:picMk id="10" creationId="{5AB03460-1C1A-2140-ABD1-717197C5C5D8}"/>
          </ac:picMkLst>
        </pc:picChg>
        <pc:picChg chg="add mod">
          <ac:chgData name="Park Haesun" userId="822579d69d2dc3b5" providerId="LiveId" clId="{BA4B071B-DF3F-EF4D-B411-6CE114A53980}" dt="2021-01-12T04:40:56.338" v="86" actId="1038"/>
          <ac:picMkLst>
            <pc:docMk/>
            <pc:sldMk cId="2001183965" sldId="258"/>
            <ac:picMk id="11" creationId="{98971AEE-6AB2-F447-8870-DDF68814DBFA}"/>
          </ac:picMkLst>
        </pc:picChg>
        <pc:picChg chg="del">
          <ac:chgData name="Park Haesun" userId="822579d69d2dc3b5" providerId="LiveId" clId="{BA4B071B-DF3F-EF4D-B411-6CE114A53980}" dt="2021-01-12T04:37:55.195" v="30" actId="478"/>
          <ac:picMkLst>
            <pc:docMk/>
            <pc:sldMk cId="2001183965" sldId="258"/>
            <ac:picMk id="12" creationId="{7999C511-4447-6D49-9694-40575E00EC17}"/>
          </ac:picMkLst>
        </pc:picChg>
        <pc:picChg chg="del">
          <ac:chgData name="Park Haesun" userId="822579d69d2dc3b5" providerId="LiveId" clId="{BA4B071B-DF3F-EF4D-B411-6CE114A53980}" dt="2021-01-12T04:37:58.592" v="31" actId="478"/>
          <ac:picMkLst>
            <pc:docMk/>
            <pc:sldMk cId="2001183965" sldId="258"/>
            <ac:picMk id="13" creationId="{7B61B503-E583-9F46-8042-D71950CE1A39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14" creationId="{DEDD2E59-4934-814F-BA1A-A513EC87B357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15" creationId="{08C16E16-2ECD-6946-AC5F-3FE21AB81918}"/>
          </ac:picMkLst>
        </pc:picChg>
        <pc:picChg chg="add del mod">
          <ac:chgData name="Park Haesun" userId="822579d69d2dc3b5" providerId="LiveId" clId="{BA4B071B-DF3F-EF4D-B411-6CE114A53980}" dt="2021-01-12T04:41:06.661" v="92" actId="478"/>
          <ac:picMkLst>
            <pc:docMk/>
            <pc:sldMk cId="2001183965" sldId="258"/>
            <ac:picMk id="16" creationId="{0183F2F9-642A-084A-90BE-880A27CBE10A}"/>
          </ac:picMkLst>
        </pc:picChg>
        <pc:picChg chg="add del mod">
          <ac:chgData name="Park Haesun" userId="822579d69d2dc3b5" providerId="LiveId" clId="{BA4B071B-DF3F-EF4D-B411-6CE114A53980}" dt="2021-01-12T04:40:40.963" v="70" actId="478"/>
          <ac:picMkLst>
            <pc:docMk/>
            <pc:sldMk cId="2001183965" sldId="258"/>
            <ac:picMk id="17" creationId="{68E08B77-4FD3-1345-BFDC-1F18A384341C}"/>
          </ac:picMkLst>
        </pc:picChg>
        <pc:picChg chg="add mod">
          <ac:chgData name="Park Haesun" userId="822579d69d2dc3b5" providerId="LiveId" clId="{BA4B071B-DF3F-EF4D-B411-6CE114A53980}" dt="2021-01-12T04:41:43.403" v="105" actId="1037"/>
          <ac:picMkLst>
            <pc:docMk/>
            <pc:sldMk cId="2001183965" sldId="258"/>
            <ac:picMk id="18" creationId="{6796088A-2691-2444-9246-DF6CF9371867}"/>
          </ac:picMkLst>
        </pc:picChg>
        <pc:picChg chg="add mod">
          <ac:chgData name="Park Haesun" userId="822579d69d2dc3b5" providerId="LiveId" clId="{BA4B071B-DF3F-EF4D-B411-6CE114A53980}" dt="2021-01-12T04:41:44.828" v="109" actId="1037"/>
          <ac:picMkLst>
            <pc:docMk/>
            <pc:sldMk cId="2001183965" sldId="258"/>
            <ac:picMk id="19" creationId="{0EEE1B24-7629-3144-B6A4-782A1E4A4FAD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22" creationId="{D34A0AA0-0DCF-8445-8151-488D00879B37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23" creationId="{F7147233-2282-3B4C-92E9-41A8DF6B7788}"/>
          </ac:picMkLst>
        </pc:picChg>
      </pc:sldChg>
      <pc:sldChg chg="addSp delSp modSp mod modNotesTx">
        <pc:chgData name="Park Haesun" userId="822579d69d2dc3b5" providerId="LiveId" clId="{BA4B071B-DF3F-EF4D-B411-6CE114A53980}" dt="2021-01-12T09:48:21.942" v="6248" actId="20577"/>
        <pc:sldMkLst>
          <pc:docMk/>
          <pc:sldMk cId="2406228266" sldId="259"/>
        </pc:sldMkLst>
        <pc:spChg chg="mod">
          <ac:chgData name="Park Haesun" userId="822579d69d2dc3b5" providerId="LiveId" clId="{BA4B071B-DF3F-EF4D-B411-6CE114A53980}" dt="2021-01-12T08:11:38.852" v="365" actId="20577"/>
          <ac:spMkLst>
            <pc:docMk/>
            <pc:sldMk cId="2406228266" sldId="259"/>
            <ac:spMk id="4" creationId="{D3C993B1-DDCD-1A4F-8E26-911167A6C880}"/>
          </ac:spMkLst>
        </pc:spChg>
        <pc:spChg chg="add del mod">
          <ac:chgData name="Park Haesun" userId="822579d69d2dc3b5" providerId="LiveId" clId="{BA4B071B-DF3F-EF4D-B411-6CE114A53980}" dt="2021-01-12T08:09:58.130" v="331"/>
          <ac:spMkLst>
            <pc:docMk/>
            <pc:sldMk cId="2406228266" sldId="259"/>
            <ac:spMk id="5" creationId="{4E8789A5-6D6D-3E4F-B83C-D17F941720F0}"/>
          </ac:spMkLst>
        </pc:spChg>
        <pc:spChg chg="mod">
          <ac:chgData name="Park Haesun" userId="822579d69d2dc3b5" providerId="LiveId" clId="{BA4B071B-DF3F-EF4D-B411-6CE114A53980}" dt="2021-01-12T08:08:19.164" v="321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BA4B071B-DF3F-EF4D-B411-6CE114A53980}" dt="2021-01-12T08:09:27.692" v="322" actId="478"/>
          <ac:picMkLst>
            <pc:docMk/>
            <pc:sldMk cId="2406228266" sldId="259"/>
            <ac:picMk id="2" creationId="{5A5B8320-54E6-C541-9D62-93D39AD0B27A}"/>
          </ac:picMkLst>
        </pc:picChg>
        <pc:picChg chg="add mod">
          <ac:chgData name="Park Haesun" userId="822579d69d2dc3b5" providerId="LiveId" clId="{BA4B071B-DF3F-EF4D-B411-6CE114A53980}" dt="2021-01-12T08:10:08.097" v="344" actId="1035"/>
          <ac:picMkLst>
            <pc:docMk/>
            <pc:sldMk cId="2406228266" sldId="259"/>
            <ac:picMk id="3" creationId="{23BB3515-38E9-B943-85A1-FD03F91A5AC1}"/>
          </ac:picMkLst>
        </pc:picChg>
        <pc:picChg chg="add mod">
          <ac:chgData name="Park Haesun" userId="822579d69d2dc3b5" providerId="LiveId" clId="{BA4B071B-DF3F-EF4D-B411-6CE114A53980}" dt="2021-01-12T08:11:18.951" v="357" actId="1076"/>
          <ac:picMkLst>
            <pc:docMk/>
            <pc:sldMk cId="2406228266" sldId="259"/>
            <ac:picMk id="7" creationId="{79D2B610-F93F-E241-967B-96D10F2F4EDB}"/>
          </ac:picMkLst>
        </pc:picChg>
        <pc:picChg chg="add mod">
          <ac:chgData name="Park Haesun" userId="822579d69d2dc3b5" providerId="LiveId" clId="{BA4B071B-DF3F-EF4D-B411-6CE114A53980}" dt="2021-01-12T08:11:12.280" v="356" actId="14100"/>
          <ac:picMkLst>
            <pc:docMk/>
            <pc:sldMk cId="2406228266" sldId="259"/>
            <ac:picMk id="8" creationId="{E3486ED3-CAF9-054D-B084-BBE0811C6181}"/>
          </ac:picMkLst>
        </pc:picChg>
      </pc:sldChg>
      <pc:sldChg chg="addSp delSp modSp mod modNotesTx">
        <pc:chgData name="Park Haesun" userId="822579d69d2dc3b5" providerId="LiveId" clId="{BA4B071B-DF3F-EF4D-B411-6CE114A53980}" dt="2021-01-12T11:08:28.962" v="16362" actId="20577"/>
        <pc:sldMkLst>
          <pc:docMk/>
          <pc:sldMk cId="1312468140" sldId="263"/>
        </pc:sldMkLst>
        <pc:spChg chg="mod">
          <ac:chgData name="Park Haesun" userId="822579d69d2dc3b5" providerId="LiveId" clId="{BA4B071B-DF3F-EF4D-B411-6CE114A53980}" dt="2021-01-12T08:13:18.672" v="427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14:56.589" v="440" actId="20577"/>
          <ac:spMkLst>
            <pc:docMk/>
            <pc:sldMk cId="1312468140" sldId="263"/>
            <ac:spMk id="5" creationId="{E10A5913-3104-8E43-AB47-84A871BCD773}"/>
          </ac:spMkLst>
        </pc:spChg>
        <pc:picChg chg="add mod">
          <ac:chgData name="Park Haesun" userId="822579d69d2dc3b5" providerId="LiveId" clId="{BA4B071B-DF3F-EF4D-B411-6CE114A53980}" dt="2021-01-12T09:53:04.973" v="6968" actId="1038"/>
          <ac:picMkLst>
            <pc:docMk/>
            <pc:sldMk cId="1312468140" sldId="263"/>
            <ac:picMk id="3" creationId="{B22E217A-2B66-3E4B-BB84-C5D39CCB99AE}"/>
          </ac:picMkLst>
        </pc:picChg>
        <pc:picChg chg="add mod">
          <ac:chgData name="Park Haesun" userId="822579d69d2dc3b5" providerId="LiveId" clId="{BA4B071B-DF3F-EF4D-B411-6CE114A53980}" dt="2021-01-12T09:52:57.489" v="6955" actId="1076"/>
          <ac:picMkLst>
            <pc:docMk/>
            <pc:sldMk cId="1312468140" sldId="263"/>
            <ac:picMk id="4" creationId="{7D362CFA-AC54-A848-90AC-3651869C0807}"/>
          </ac:picMkLst>
        </pc:picChg>
        <pc:picChg chg="del">
          <ac:chgData name="Park Haesun" userId="822579d69d2dc3b5" providerId="LiveId" clId="{BA4B071B-DF3F-EF4D-B411-6CE114A53980}" dt="2021-01-12T08:14:35.479" v="429" actId="478"/>
          <ac:picMkLst>
            <pc:docMk/>
            <pc:sldMk cId="1312468140" sldId="263"/>
            <ac:picMk id="7" creationId="{D8D0FAE6-1583-484B-9DD1-2AC6B348C4AE}"/>
          </ac:picMkLst>
        </pc:picChg>
        <pc:picChg chg="del">
          <ac:chgData name="Park Haesun" userId="822579d69d2dc3b5" providerId="LiveId" clId="{BA4B071B-DF3F-EF4D-B411-6CE114A53980}" dt="2021-01-12T08:14:33.642" v="428" actId="478"/>
          <ac:picMkLst>
            <pc:docMk/>
            <pc:sldMk cId="1312468140" sldId="263"/>
            <ac:picMk id="8" creationId="{8E3BA711-05A1-DF4D-A2B0-AC1F583924D5}"/>
          </ac:picMkLst>
        </pc:picChg>
      </pc:sldChg>
      <pc:sldChg chg="addSp delSp modSp mod modNotesTx">
        <pc:chgData name="Park Haesun" userId="822579d69d2dc3b5" providerId="LiveId" clId="{BA4B071B-DF3F-EF4D-B411-6CE114A53980}" dt="2021-01-12T10:00:04.656" v="9443" actId="20577"/>
        <pc:sldMkLst>
          <pc:docMk/>
          <pc:sldMk cId="486613173" sldId="266"/>
        </pc:sldMkLst>
        <pc:spChg chg="mod">
          <ac:chgData name="Park Haesun" userId="822579d69d2dc3b5" providerId="LiveId" clId="{BA4B071B-DF3F-EF4D-B411-6CE114A53980}" dt="2021-01-12T08:15:08.012" v="466" actId="20577"/>
          <ac:spMkLst>
            <pc:docMk/>
            <pc:sldMk cId="486613173" sldId="266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15:22.689" v="471" actId="20577"/>
          <ac:spMkLst>
            <pc:docMk/>
            <pc:sldMk cId="486613173" sldId="266"/>
            <ac:spMk id="5" creationId="{2CDD9DC0-261E-F245-9048-89B973F4169A}"/>
          </ac:spMkLst>
        </pc:spChg>
        <pc:spChg chg="add mod">
          <ac:chgData name="Park Haesun" userId="822579d69d2dc3b5" providerId="LiveId" clId="{BA4B071B-DF3F-EF4D-B411-6CE114A53980}" dt="2021-01-12T08:18:53.555" v="709" actId="1076"/>
          <ac:spMkLst>
            <pc:docMk/>
            <pc:sldMk cId="486613173" sldId="266"/>
            <ac:spMk id="7" creationId="{3039568F-BB4C-0146-89DE-1EDC2024EA9A}"/>
          </ac:spMkLst>
        </pc:spChg>
        <pc:picChg chg="del">
          <ac:chgData name="Park Haesun" userId="822579d69d2dc3b5" providerId="LiveId" clId="{BA4B071B-DF3F-EF4D-B411-6CE114A53980}" dt="2021-01-12T08:15:18.419" v="467" actId="478"/>
          <ac:picMkLst>
            <pc:docMk/>
            <pc:sldMk cId="486613173" sldId="266"/>
            <ac:picMk id="3" creationId="{375A4CB5-BDF6-6044-8E13-8C1F9514223B}"/>
          </ac:picMkLst>
        </pc:picChg>
        <pc:picChg chg="del">
          <ac:chgData name="Park Haesun" userId="822579d69d2dc3b5" providerId="LiveId" clId="{BA4B071B-DF3F-EF4D-B411-6CE114A53980}" dt="2021-01-12T08:15:18.419" v="467" actId="478"/>
          <ac:picMkLst>
            <pc:docMk/>
            <pc:sldMk cId="486613173" sldId="266"/>
            <ac:picMk id="4" creationId="{11636785-8AA2-C341-A06A-4C57BB47D012}"/>
          </ac:picMkLst>
        </pc:picChg>
        <pc:picChg chg="add del mod">
          <ac:chgData name="Park Haesun" userId="822579d69d2dc3b5" providerId="LiveId" clId="{BA4B071B-DF3F-EF4D-B411-6CE114A53980}" dt="2021-01-12T08:20:17.087" v="760" actId="478"/>
          <ac:picMkLst>
            <pc:docMk/>
            <pc:sldMk cId="486613173" sldId="266"/>
            <ac:picMk id="6" creationId="{06642AC5-BA13-234E-B508-F3D86D56DE83}"/>
          </ac:picMkLst>
        </pc:picChg>
      </pc:sldChg>
      <pc:sldChg chg="addSp delSp modSp mod modNotesTx">
        <pc:chgData name="Park Haesun" userId="822579d69d2dc3b5" providerId="LiveId" clId="{BA4B071B-DF3F-EF4D-B411-6CE114A53980}" dt="2021-01-12T10:02:49.057" v="10133" actId="20577"/>
        <pc:sldMkLst>
          <pc:docMk/>
          <pc:sldMk cId="852936622" sldId="267"/>
        </pc:sldMkLst>
        <pc:spChg chg="mod">
          <ac:chgData name="Park Haesun" userId="822579d69d2dc3b5" providerId="LiveId" clId="{BA4B071B-DF3F-EF4D-B411-6CE114A53980}" dt="2021-01-12T08:19:54.159" v="758" actId="20577"/>
          <ac:spMkLst>
            <pc:docMk/>
            <pc:sldMk cId="852936622" sldId="267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23:30.101" v="783" actId="20577"/>
          <ac:spMkLst>
            <pc:docMk/>
            <pc:sldMk cId="852936622" sldId="267"/>
            <ac:spMk id="5" creationId="{A5F86556-04E7-B246-B9BD-D06598A97C29}"/>
          </ac:spMkLst>
        </pc:spChg>
        <pc:picChg chg="add mod modCrop">
          <ac:chgData name="Park Haesun" userId="822579d69d2dc3b5" providerId="LiveId" clId="{BA4B071B-DF3F-EF4D-B411-6CE114A53980}" dt="2021-01-12T08:24:12.820" v="838" actId="1076"/>
          <ac:picMkLst>
            <pc:docMk/>
            <pc:sldMk cId="852936622" sldId="267"/>
            <ac:picMk id="3" creationId="{90E62CAB-70B5-144E-8F3A-3DD9B961422D}"/>
          </ac:picMkLst>
        </pc:picChg>
        <pc:picChg chg="del">
          <ac:chgData name="Park Haesun" userId="822579d69d2dc3b5" providerId="LiveId" clId="{BA4B071B-DF3F-EF4D-B411-6CE114A53980}" dt="2021-01-12T08:20:19.268" v="761" actId="478"/>
          <ac:picMkLst>
            <pc:docMk/>
            <pc:sldMk cId="852936622" sldId="267"/>
            <ac:picMk id="4" creationId="{41B55EC3-332A-E942-95F5-3B7F87E7E909}"/>
          </ac:picMkLst>
        </pc:picChg>
      </pc:sldChg>
      <pc:sldChg chg="addSp delSp modSp mod modNotesTx">
        <pc:chgData name="Park Haesun" userId="822579d69d2dc3b5" providerId="LiveId" clId="{BA4B071B-DF3F-EF4D-B411-6CE114A53980}" dt="2021-01-12T10:04:57.590" v="11019" actId="20577"/>
        <pc:sldMkLst>
          <pc:docMk/>
          <pc:sldMk cId="354561359" sldId="269"/>
        </pc:sldMkLst>
        <pc:spChg chg="mod">
          <ac:chgData name="Park Haesun" userId="822579d69d2dc3b5" providerId="LiveId" clId="{BA4B071B-DF3F-EF4D-B411-6CE114A53980}" dt="2021-01-12T08:23:42.861" v="831" actId="20577"/>
          <ac:spMkLst>
            <pc:docMk/>
            <pc:sldMk cId="354561359" sldId="269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23:34.171" v="787" actId="20577"/>
          <ac:spMkLst>
            <pc:docMk/>
            <pc:sldMk cId="354561359" sldId="269"/>
            <ac:spMk id="4" creationId="{53E1F951-042C-F24B-93B0-609F7DE4B5EC}"/>
          </ac:spMkLst>
        </pc:spChg>
        <pc:spChg chg="add mod">
          <ac:chgData name="Park Haesun" userId="822579d69d2dc3b5" providerId="LiveId" clId="{BA4B071B-DF3F-EF4D-B411-6CE114A53980}" dt="2021-01-12T08:27:03.761" v="948" actId="1035"/>
          <ac:spMkLst>
            <pc:docMk/>
            <pc:sldMk cId="354561359" sldId="269"/>
            <ac:spMk id="6" creationId="{E53A0F4A-64BA-CF49-B2EA-7B78092D6C8D}"/>
          </ac:spMkLst>
        </pc:spChg>
        <pc:picChg chg="del">
          <ac:chgData name="Park Haesun" userId="822579d69d2dc3b5" providerId="LiveId" clId="{BA4B071B-DF3F-EF4D-B411-6CE114A53980}" dt="2021-01-12T08:23:44.549" v="832" actId="478"/>
          <ac:picMkLst>
            <pc:docMk/>
            <pc:sldMk cId="354561359" sldId="269"/>
            <ac:picMk id="3" creationId="{75C69503-0ED3-F848-8655-7EDAB3A5BCE6}"/>
          </ac:picMkLst>
        </pc:picChg>
        <pc:picChg chg="add del mod modCrop">
          <ac:chgData name="Park Haesun" userId="822579d69d2dc3b5" providerId="LiveId" clId="{BA4B071B-DF3F-EF4D-B411-6CE114A53980}" dt="2021-01-12T08:25:13.537" v="846" actId="478"/>
          <ac:picMkLst>
            <pc:docMk/>
            <pc:sldMk cId="354561359" sldId="269"/>
            <ac:picMk id="5" creationId="{D1C94E47-20CF-0A49-96CD-70EECB0B98CD}"/>
          </ac:picMkLst>
        </pc:picChg>
        <pc:picChg chg="add mod">
          <ac:chgData name="Park Haesun" userId="822579d69d2dc3b5" providerId="LiveId" clId="{BA4B071B-DF3F-EF4D-B411-6CE114A53980}" dt="2021-01-12T08:27:03.761" v="948" actId="1035"/>
          <ac:picMkLst>
            <pc:docMk/>
            <pc:sldMk cId="354561359" sldId="269"/>
            <ac:picMk id="7" creationId="{667B3AEA-DC7C-314E-8F9B-07255EE673B3}"/>
          </ac:picMkLst>
        </pc:picChg>
      </pc:sldChg>
      <pc:sldChg chg="addSp delSp modSp mod modNotesTx">
        <pc:chgData name="Park Haesun" userId="822579d69d2dc3b5" providerId="LiveId" clId="{BA4B071B-DF3F-EF4D-B411-6CE114A53980}" dt="2021-01-12T04:52:56.301" v="238" actId="20577"/>
        <pc:sldMkLst>
          <pc:docMk/>
          <pc:sldMk cId="115310551" sldId="278"/>
        </pc:sldMkLst>
        <pc:spChg chg="del mod">
          <ac:chgData name="Park Haesun" userId="822579d69d2dc3b5" providerId="LiveId" clId="{BA4B071B-DF3F-EF4D-B411-6CE114A53980}" dt="2021-01-12T04:52:47.378" v="233" actId="478"/>
          <ac:spMkLst>
            <pc:docMk/>
            <pc:sldMk cId="115310551" sldId="278"/>
            <ac:spMk id="2" creationId="{F7DA2D95-52E6-2C4B-9CEA-74CB2F5DCEF7}"/>
          </ac:spMkLst>
        </pc:spChg>
        <pc:spChg chg="mod">
          <ac:chgData name="Park Haesun" userId="822579d69d2dc3b5" providerId="LiveId" clId="{BA4B071B-DF3F-EF4D-B411-6CE114A53980}" dt="2021-01-12T04:42:06.588" v="128" actId="20577"/>
          <ac:spMkLst>
            <pc:docMk/>
            <pc:sldMk cId="115310551" sldId="278"/>
            <ac:spMk id="6" creationId="{2BC1DC6C-7B73-EF4F-BBB2-34E71069643C}"/>
          </ac:spMkLst>
        </pc:spChg>
        <pc:spChg chg="add del mod">
          <ac:chgData name="Park Haesun" userId="822579d69d2dc3b5" providerId="LiveId" clId="{BA4B071B-DF3F-EF4D-B411-6CE114A53980}" dt="2021-01-12T04:45:00.683" v="133"/>
          <ac:spMkLst>
            <pc:docMk/>
            <pc:sldMk cId="115310551" sldId="278"/>
            <ac:spMk id="7" creationId="{BCE338CF-B0DA-3F47-9D15-D669A8339847}"/>
          </ac:spMkLst>
        </pc:spChg>
        <pc:spChg chg="add del mod">
          <ac:chgData name="Park Haesun" userId="822579d69d2dc3b5" providerId="LiveId" clId="{BA4B071B-DF3F-EF4D-B411-6CE114A53980}" dt="2021-01-12T04:45:21.471" v="138"/>
          <ac:spMkLst>
            <pc:docMk/>
            <pc:sldMk cId="115310551" sldId="278"/>
            <ac:spMk id="9" creationId="{170E5C34-C0AE-2C49-8C43-8C35247A0F94}"/>
          </ac:spMkLst>
        </pc:spChg>
        <pc:spChg chg="add mod">
          <ac:chgData name="Park Haesun" userId="822579d69d2dc3b5" providerId="LiveId" clId="{BA4B071B-DF3F-EF4D-B411-6CE114A53980}" dt="2021-01-12T04:52:56.301" v="238" actId="20577"/>
          <ac:spMkLst>
            <pc:docMk/>
            <pc:sldMk cId="115310551" sldId="278"/>
            <ac:spMk id="12" creationId="{7609B8D8-3A28-1F43-97BC-A34E3802E1BF}"/>
          </ac:spMkLst>
        </pc:spChg>
        <pc:picChg chg="add del">
          <ac:chgData name="Park Haesun" userId="822579d69d2dc3b5" providerId="LiveId" clId="{BA4B071B-DF3F-EF4D-B411-6CE114A53980}" dt="2021-01-12T04:44:28.572" v="131" actId="478"/>
          <ac:picMkLst>
            <pc:docMk/>
            <pc:sldMk cId="115310551" sldId="278"/>
            <ac:picMk id="3" creationId="{1DA1C44C-CBB0-0B41-A136-B0FC13027073}"/>
          </ac:picMkLst>
        </pc:picChg>
        <pc:picChg chg="del">
          <ac:chgData name="Park Haesun" userId="822579d69d2dc3b5" providerId="LiveId" clId="{BA4B071B-DF3F-EF4D-B411-6CE114A53980}" dt="2021-01-12T04:42:11.147" v="129" actId="478"/>
          <ac:picMkLst>
            <pc:docMk/>
            <pc:sldMk cId="115310551" sldId="278"/>
            <ac:picMk id="4" creationId="{4020A9BF-C02B-164A-9FC7-7043387181CC}"/>
          </ac:picMkLst>
        </pc:picChg>
        <pc:picChg chg="del">
          <ac:chgData name="Park Haesun" userId="822579d69d2dc3b5" providerId="LiveId" clId="{BA4B071B-DF3F-EF4D-B411-6CE114A53980}" dt="2021-01-12T04:42:11.147" v="129" actId="478"/>
          <ac:picMkLst>
            <pc:docMk/>
            <pc:sldMk cId="115310551" sldId="278"/>
            <ac:picMk id="5" creationId="{EE75554E-A35C-6E4D-9C83-F18ECA5FDD88}"/>
          </ac:picMkLst>
        </pc:picChg>
        <pc:picChg chg="add mod">
          <ac:chgData name="Park Haesun" userId="822579d69d2dc3b5" providerId="LiveId" clId="{BA4B071B-DF3F-EF4D-B411-6CE114A53980}" dt="2021-01-12T04:46:04.413" v="174" actId="1036"/>
          <ac:picMkLst>
            <pc:docMk/>
            <pc:sldMk cId="115310551" sldId="278"/>
            <ac:picMk id="8" creationId="{484F3745-EB80-E541-B76C-DECF7408EACD}"/>
          </ac:picMkLst>
        </pc:picChg>
        <pc:picChg chg="add mod">
          <ac:chgData name="Park Haesun" userId="822579d69d2dc3b5" providerId="LiveId" clId="{BA4B071B-DF3F-EF4D-B411-6CE114A53980}" dt="2021-01-12T04:46:11.505" v="194" actId="1076"/>
          <ac:picMkLst>
            <pc:docMk/>
            <pc:sldMk cId="115310551" sldId="278"/>
            <ac:picMk id="10" creationId="{4B53364B-1156-BE44-816E-7BF9A0E47121}"/>
          </ac:picMkLst>
        </pc:picChg>
        <pc:picChg chg="add mod">
          <ac:chgData name="Park Haesun" userId="822579d69d2dc3b5" providerId="LiveId" clId="{BA4B071B-DF3F-EF4D-B411-6CE114A53980}" dt="2021-01-12T04:46:04.413" v="174" actId="1036"/>
          <ac:picMkLst>
            <pc:docMk/>
            <pc:sldMk cId="115310551" sldId="278"/>
            <ac:picMk id="11" creationId="{720294DA-398D-6447-9264-45A60ECF0178}"/>
          </ac:picMkLst>
        </pc:picChg>
      </pc:sldChg>
      <pc:sldChg chg="addSp delSp modSp mod modNotesTx">
        <pc:chgData name="Park Haesun" userId="822579d69d2dc3b5" providerId="LiveId" clId="{BA4B071B-DF3F-EF4D-B411-6CE114A53980}" dt="2021-01-12T09:42:37.769" v="4965" actId="20577"/>
        <pc:sldMkLst>
          <pc:docMk/>
          <pc:sldMk cId="2822711904" sldId="279"/>
        </pc:sldMkLst>
        <pc:spChg chg="del">
          <ac:chgData name="Park Haesun" userId="822579d69d2dc3b5" providerId="LiveId" clId="{BA4B071B-DF3F-EF4D-B411-6CE114A53980}" dt="2021-01-12T04:46:48.812" v="219" actId="478"/>
          <ac:spMkLst>
            <pc:docMk/>
            <pc:sldMk cId="2822711904" sldId="279"/>
            <ac:spMk id="4" creationId="{8E480711-27C0-5941-ACA4-8E7AD3D3F465}"/>
          </ac:spMkLst>
        </pc:spChg>
        <pc:spChg chg="mod">
          <ac:chgData name="Park Haesun" userId="822579d69d2dc3b5" providerId="LiveId" clId="{BA4B071B-DF3F-EF4D-B411-6CE114A53980}" dt="2021-01-12T08:08:13.507" v="305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BA4B071B-DF3F-EF4D-B411-6CE114A53980}" dt="2021-01-12T04:54:29.280" v="260" actId="20577"/>
          <ac:spMkLst>
            <pc:docMk/>
            <pc:sldMk cId="2822711904" sldId="279"/>
            <ac:spMk id="7" creationId="{E204C29B-8044-A94E-9F0A-5A6288640794}"/>
          </ac:spMkLst>
        </pc:spChg>
        <pc:picChg chg="del">
          <ac:chgData name="Park Haesun" userId="822579d69d2dc3b5" providerId="LiveId" clId="{BA4B071B-DF3F-EF4D-B411-6CE114A53980}" dt="2021-01-12T04:46:48.812" v="219" actId="478"/>
          <ac:picMkLst>
            <pc:docMk/>
            <pc:sldMk cId="2822711904" sldId="279"/>
            <ac:picMk id="2" creationId="{AC5C4E0F-6EA2-FD46-AD8B-34F39FB4CEDC}"/>
          </ac:picMkLst>
        </pc:picChg>
        <pc:picChg chg="del">
          <ac:chgData name="Park Haesun" userId="822579d69d2dc3b5" providerId="LiveId" clId="{BA4B071B-DF3F-EF4D-B411-6CE114A53980}" dt="2021-01-12T04:46:48.812" v="219" actId="478"/>
          <ac:picMkLst>
            <pc:docMk/>
            <pc:sldMk cId="2822711904" sldId="279"/>
            <ac:picMk id="3" creationId="{A7D1D315-95D0-554C-BDDB-7252A982149A}"/>
          </ac:picMkLst>
        </pc:picChg>
        <pc:picChg chg="add mod">
          <ac:chgData name="Park Haesun" userId="822579d69d2dc3b5" providerId="LiveId" clId="{BA4B071B-DF3F-EF4D-B411-6CE114A53980}" dt="2021-01-12T04:54:22.734" v="254" actId="1035"/>
          <ac:picMkLst>
            <pc:docMk/>
            <pc:sldMk cId="2822711904" sldId="279"/>
            <ac:picMk id="5" creationId="{6D31370A-BFB8-D649-85A6-1027DF3B9269}"/>
          </ac:picMkLst>
        </pc:picChg>
        <pc:picChg chg="add mod">
          <ac:chgData name="Park Haesun" userId="822579d69d2dc3b5" providerId="LiveId" clId="{BA4B071B-DF3F-EF4D-B411-6CE114A53980}" dt="2021-01-12T04:54:24.932" v="256" actId="1036"/>
          <ac:picMkLst>
            <pc:docMk/>
            <pc:sldMk cId="2822711904" sldId="279"/>
            <ac:picMk id="8" creationId="{FB2025D4-A057-4F44-B1FF-82977D085EF6}"/>
          </ac:picMkLst>
        </pc:picChg>
      </pc:sldChg>
      <pc:sldChg chg="addSp delSp modSp mod modNotesTx">
        <pc:chgData name="Park Haesun" userId="822579d69d2dc3b5" providerId="LiveId" clId="{BA4B071B-DF3F-EF4D-B411-6CE114A53980}" dt="2021-01-12T11:12:40.365" v="16365" actId="20577"/>
        <pc:sldMkLst>
          <pc:docMk/>
          <pc:sldMk cId="3009426724" sldId="280"/>
        </pc:sldMkLst>
        <pc:spChg chg="mod">
          <ac:chgData name="Park Haesun" userId="822579d69d2dc3b5" providerId="LiveId" clId="{BA4B071B-DF3F-EF4D-B411-6CE114A53980}" dt="2021-01-12T08:27:45.629" v="1002" actId="20577"/>
          <ac:spMkLst>
            <pc:docMk/>
            <pc:sldMk cId="3009426724" sldId="280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33:20.793" v="1067" actId="20577"/>
          <ac:spMkLst>
            <pc:docMk/>
            <pc:sldMk cId="3009426724" sldId="280"/>
            <ac:spMk id="6" creationId="{322602FA-EE70-2241-A9FA-065C90B3DE9D}"/>
          </ac:spMkLst>
        </pc:spChg>
        <pc:picChg chg="add del mod">
          <ac:chgData name="Park Haesun" userId="822579d69d2dc3b5" providerId="LiveId" clId="{BA4B071B-DF3F-EF4D-B411-6CE114A53980}" dt="2021-01-12T08:30:34.777" v="1007" actId="478"/>
          <ac:picMkLst>
            <pc:docMk/>
            <pc:sldMk cId="3009426724" sldId="280"/>
            <ac:picMk id="3" creationId="{7C6FF200-9188-2947-9D86-46C21CD1EC3B}"/>
          </ac:picMkLst>
        </pc:picChg>
        <pc:picChg chg="del">
          <ac:chgData name="Park Haesun" userId="822579d69d2dc3b5" providerId="LiveId" clId="{BA4B071B-DF3F-EF4D-B411-6CE114A53980}" dt="2021-01-12T08:27:08.822" v="950" actId="478"/>
          <ac:picMkLst>
            <pc:docMk/>
            <pc:sldMk cId="3009426724" sldId="280"/>
            <ac:picMk id="4" creationId="{C58FF296-EFD5-F54C-A2FD-F8215FF5358C}"/>
          </ac:picMkLst>
        </pc:picChg>
        <pc:picChg chg="del">
          <ac:chgData name="Park Haesun" userId="822579d69d2dc3b5" providerId="LiveId" clId="{BA4B071B-DF3F-EF4D-B411-6CE114A53980}" dt="2021-01-12T08:27:10.057" v="951" actId="478"/>
          <ac:picMkLst>
            <pc:docMk/>
            <pc:sldMk cId="3009426724" sldId="280"/>
            <ac:picMk id="5" creationId="{D5D30A1B-369A-B54F-9186-C65DC8DC3D61}"/>
          </ac:picMkLst>
        </pc:picChg>
        <pc:picChg chg="add mod">
          <ac:chgData name="Park Haesun" userId="822579d69d2dc3b5" providerId="LiveId" clId="{BA4B071B-DF3F-EF4D-B411-6CE114A53980}" dt="2021-01-12T08:30:41.025" v="1010" actId="1076"/>
          <ac:picMkLst>
            <pc:docMk/>
            <pc:sldMk cId="3009426724" sldId="280"/>
            <ac:picMk id="7" creationId="{3E2996FD-2852-9F4D-89CF-31948EAAE58D}"/>
          </ac:picMkLst>
        </pc:picChg>
        <pc:picChg chg="del">
          <ac:chgData name="Park Haesun" userId="822579d69d2dc3b5" providerId="LiveId" clId="{BA4B071B-DF3F-EF4D-B411-6CE114A53980}" dt="2021-01-12T08:27:10.991" v="952" actId="478"/>
          <ac:picMkLst>
            <pc:docMk/>
            <pc:sldMk cId="3009426724" sldId="280"/>
            <ac:picMk id="1026" creationId="{5AC3A363-5825-7049-81B1-343405972F41}"/>
          </ac:picMkLst>
        </pc:picChg>
      </pc:sldChg>
      <pc:sldChg chg="addSp delSp modSp mod modNotesTx">
        <pc:chgData name="Park Haesun" userId="822579d69d2dc3b5" providerId="LiveId" clId="{BA4B071B-DF3F-EF4D-B411-6CE114A53980}" dt="2021-01-12T10:29:44.853" v="16216" actId="20577"/>
        <pc:sldMkLst>
          <pc:docMk/>
          <pc:sldMk cId="3510122102" sldId="282"/>
        </pc:sldMkLst>
        <pc:spChg chg="mod">
          <ac:chgData name="Park Haesun" userId="822579d69d2dc3b5" providerId="LiveId" clId="{BA4B071B-DF3F-EF4D-B411-6CE114A53980}" dt="2021-01-12T08:31:14.725" v="1038" actId="20577"/>
          <ac:spMkLst>
            <pc:docMk/>
            <pc:sldMk cId="3510122102" sldId="282"/>
            <ac:spMk id="2" creationId="{5014C6DD-C7B3-4345-946A-F7D727BA80FA}"/>
          </ac:spMkLst>
        </pc:spChg>
        <pc:spChg chg="add del mod">
          <ac:chgData name="Park Haesun" userId="822579d69d2dc3b5" providerId="LiveId" clId="{BA4B071B-DF3F-EF4D-B411-6CE114A53980}" dt="2021-01-12T08:32:18.917" v="1055"/>
          <ac:spMkLst>
            <pc:docMk/>
            <pc:sldMk cId="3510122102" sldId="282"/>
            <ac:spMk id="5" creationId="{5973430B-C4FB-3249-B4C7-77AFCFE54D3F}"/>
          </ac:spMkLst>
        </pc:spChg>
        <pc:spChg chg="mod">
          <ac:chgData name="Park Haesun" userId="822579d69d2dc3b5" providerId="LiveId" clId="{BA4B071B-DF3F-EF4D-B411-6CE114A53980}" dt="2021-01-12T08:33:03.385" v="1059" actId="20577"/>
          <ac:spMkLst>
            <pc:docMk/>
            <pc:sldMk cId="3510122102" sldId="282"/>
            <ac:spMk id="7" creationId="{24111102-A6F2-6D4C-BB2E-0A79E6777354}"/>
          </ac:spMkLst>
        </pc:spChg>
        <pc:picChg chg="add mod">
          <ac:chgData name="Park Haesun" userId="822579d69d2dc3b5" providerId="LiveId" clId="{BA4B071B-DF3F-EF4D-B411-6CE114A53980}" dt="2021-01-12T08:32:17.439" v="1053" actId="1076"/>
          <ac:picMkLst>
            <pc:docMk/>
            <pc:sldMk cId="3510122102" sldId="282"/>
            <ac:picMk id="3" creationId="{2BEEA520-F20A-BA4F-AA81-90AD3D2773D7}"/>
          </ac:picMkLst>
        </pc:picChg>
        <pc:picChg chg="del">
          <ac:chgData name="Park Haesun" userId="822579d69d2dc3b5" providerId="LiveId" clId="{BA4B071B-DF3F-EF4D-B411-6CE114A53980}" dt="2021-01-12T08:31:17.097" v="1039" actId="478"/>
          <ac:picMkLst>
            <pc:docMk/>
            <pc:sldMk cId="3510122102" sldId="282"/>
            <ac:picMk id="4" creationId="{7C474F0A-518B-D542-AE3E-7C24D70D867F}"/>
          </ac:picMkLst>
        </pc:picChg>
        <pc:picChg chg="del">
          <ac:chgData name="Park Haesun" userId="822579d69d2dc3b5" providerId="LiveId" clId="{BA4B071B-DF3F-EF4D-B411-6CE114A53980}" dt="2021-01-12T08:31:18.236" v="1041" actId="478"/>
          <ac:picMkLst>
            <pc:docMk/>
            <pc:sldMk cId="3510122102" sldId="282"/>
            <ac:picMk id="6" creationId="{7815BC43-40C6-3F4E-B3CE-1109CEDDBCF4}"/>
          </ac:picMkLst>
        </pc:picChg>
        <pc:picChg chg="add mod">
          <ac:chgData name="Park Haesun" userId="822579d69d2dc3b5" providerId="LiveId" clId="{BA4B071B-DF3F-EF4D-B411-6CE114A53980}" dt="2021-01-12T08:32:14.997" v="1052" actId="1076"/>
          <ac:picMkLst>
            <pc:docMk/>
            <pc:sldMk cId="3510122102" sldId="282"/>
            <ac:picMk id="8" creationId="{B64C70C3-93D1-7047-802E-43624E6656B8}"/>
          </ac:picMkLst>
        </pc:picChg>
        <pc:picChg chg="del">
          <ac:chgData name="Park Haesun" userId="822579d69d2dc3b5" providerId="LiveId" clId="{BA4B071B-DF3F-EF4D-B411-6CE114A53980}" dt="2021-01-12T08:31:17.570" v="1040" actId="478"/>
          <ac:picMkLst>
            <pc:docMk/>
            <pc:sldMk cId="3510122102" sldId="282"/>
            <ac:picMk id="2050" creationId="{5F7BA512-D229-B04B-8582-283818E7E4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2021-03-03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x-none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x-none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7618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697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9653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62634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x-none" altLang="en-US"/>
              <a:t>확률적 경사 하강법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5A09C9C-9622-FB44-B3E6-58B72436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31" y="2345018"/>
            <a:ext cx="3822700" cy="2616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0E25B2D-4F7D-7F40-9485-8F290AC7CC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9" t="5923" r="3011"/>
          <a:stretch/>
        </p:blipFill>
        <p:spPr>
          <a:xfrm>
            <a:off x="4202630" y="1680470"/>
            <a:ext cx="7205759" cy="48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/>
              <a:t>손실 함수</a:t>
            </a:r>
            <a:endParaRPr kumimoji="1" lang="x-none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00632FB-5B69-914F-9C93-D2E3C486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44" y="3745380"/>
            <a:ext cx="8407400" cy="2387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B1E8C32-D127-6F49-8513-AF7111D91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68" y="1690688"/>
            <a:ext cx="2730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x-none" altLang="en-US"/>
              <a:t>로지스틱 손실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C08D219-0922-9A43-A045-0D23BCA7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1608138"/>
            <a:ext cx="6159500" cy="228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8D25EF0-F271-A14D-BCBF-4DA2E33B5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00" y="4106862"/>
            <a:ext cx="6578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x-none" altLang="en-US"/>
              <a:t>데이터 전처리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8D5B5CF-2F40-834A-BDDC-EAFA2AFA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88" y="1642155"/>
            <a:ext cx="9950824" cy="42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/>
              <a:t>SGDClassifier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B279E91-19E4-064D-BBDB-FA80EB16C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39" y="1690688"/>
            <a:ext cx="8169322" cy="45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x-none" altLang="en-US"/>
              <a:t>에포크와 과대</a:t>
            </a:r>
            <a:r>
              <a:rPr kumimoji="1" lang="en-US" altLang="x-none"/>
              <a:t>/</a:t>
            </a:r>
            <a:r>
              <a:rPr kumimoji="1" lang="x-none" altLang="en-US"/>
              <a:t>과소적합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798B53A-96E7-394A-B2FF-30FA41D4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64" y="2190804"/>
            <a:ext cx="5257800" cy="3380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EB1A2858-6B8C-344C-AEB9-719BE576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36" y="2562626"/>
            <a:ext cx="4004867" cy="263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x-none" altLang="en-US"/>
              <a:t>조기 종료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0C23673C-DE62-5E48-B1D1-C4CBFCC7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23" y="1690688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B3C6591-7617-2241-8696-219E88AD0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36" y="1447558"/>
            <a:ext cx="5901236" cy="51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26</Words>
  <Application>Microsoft Office PowerPoint</Application>
  <PresentationFormat>사용자 지정</PresentationFormat>
  <Paragraphs>16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맑은 고딕</vt:lpstr>
      <vt:lpstr>Calibri Light</vt:lpstr>
      <vt:lpstr>Calibri</vt:lpstr>
      <vt:lpstr>Office 테마</vt:lpstr>
      <vt:lpstr>확률적 경사 하강법</vt:lpstr>
      <vt:lpstr>PowerPoint 프레젠테이션</vt:lpstr>
      <vt:lpstr>로지스틱 손실 함수</vt:lpstr>
      <vt:lpstr>데이터 전처리</vt:lpstr>
      <vt:lpstr>SGDClassifier</vt:lpstr>
      <vt:lpstr>에포크와 과대/과소적합</vt:lpstr>
      <vt:lpstr>조기 종료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Customer</cp:lastModifiedBy>
  <cp:revision>5</cp:revision>
  <cp:lastPrinted>2020-12-17T16:54:35Z</cp:lastPrinted>
  <dcterms:created xsi:type="dcterms:W3CDTF">2020-12-17T16:43:48Z</dcterms:created>
  <dcterms:modified xsi:type="dcterms:W3CDTF">2023-02-15T10:12:54Z</dcterms:modified>
</cp:coreProperties>
</file>