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78" r:id="rId3"/>
    <p:sldId id="279" r:id="rId4"/>
    <p:sldId id="259" r:id="rId5"/>
    <p:sldId id="288" r:id="rId6"/>
    <p:sldId id="263" r:id="rId7"/>
    <p:sldId id="282" r:id="rId8"/>
    <p:sldId id="284" r:id="rId9"/>
    <p:sldId id="289" r:id="rId10"/>
    <p:sldId id="290" r:id="rId11"/>
    <p:sldId id="291" r:id="rId12"/>
    <p:sldId id="262" r:id="rId13"/>
  </p:sldIdLst>
  <p:sldSz cx="12192000" cy="6858000"/>
  <p:notesSz cx="6858000" cy="9144000"/>
  <p:embeddedFontLst>
    <p:embeddedFont>
      <p:font typeface="맑은 고딕" pitchFamily="50" charset="-127"/>
      <p:regular r:id="rId15"/>
      <p:bold r:id="rId16"/>
    </p:embeddedFont>
    <p:embeddedFont>
      <p:font typeface="Calibri Light" pitchFamily="34" charset="0"/>
      <p:regular r:id="rId17"/>
      <p:italic r:id="rId18"/>
    </p:embeddedFon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Nanum Brush Script" charset="-127"/>
      <p:regular r:id="rId23"/>
    </p:embeddedFont>
  </p:embeddedFontLst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F156BD-13EF-9E49-BB7F-7F148584C545}" v="46" dt="2021-02-09T12:22:59.404"/>
    <p1510:client id="{B3CAAA24-B90B-4FB1-A796-407EB58A8CE1}" v="66" dt="2021-02-09T10:15:44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5"/>
    <p:restoredTop sz="75120"/>
  </p:normalViewPr>
  <p:slideViewPr>
    <p:cSldViewPr snapToGrid="0">
      <p:cViewPr>
        <p:scale>
          <a:sx n="92" d="100"/>
          <a:sy n="92" d="100"/>
        </p:scale>
        <p:origin x="-1386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Haesun" userId="822579d69d2dc3b5" providerId="LiveId" clId="{ACE96CFC-EB3A-0B4E-A64B-BBB168B18AAF}"/>
    <pc:docChg chg="undo custSel delSld modSld">
      <pc:chgData name="Park Haesun" userId="822579d69d2dc3b5" providerId="LiveId" clId="{ACE96CFC-EB3A-0B4E-A64B-BBB168B18AAF}" dt="2020-12-29T11:16:15.618" v="19773" actId="1037"/>
      <pc:docMkLst>
        <pc:docMk/>
      </pc:docMkLst>
      <pc:sldChg chg="modSp mod">
        <pc:chgData name="Park Haesun" userId="822579d69d2dc3b5" providerId="LiveId" clId="{ACE96CFC-EB3A-0B4E-A64B-BBB168B18AAF}" dt="2020-12-28T09:11:51.490" v="23" actId="27636"/>
        <pc:sldMkLst>
          <pc:docMk/>
          <pc:sldMk cId="776776092" sldId="256"/>
        </pc:sldMkLst>
        <pc:spChg chg="mod">
          <ac:chgData name="Park Haesun" userId="822579d69d2dc3b5" providerId="LiveId" clId="{ACE96CFC-EB3A-0B4E-A64B-BBB168B18AAF}" dt="2020-12-28T09:11:51.490" v="23" actId="27636"/>
          <ac:spMkLst>
            <pc:docMk/>
            <pc:sldMk cId="776776092" sldId="256"/>
            <ac:spMk id="3" creationId="{1F7ECB83-1E4C-3349-B56B-EC51C83DE411}"/>
          </ac:spMkLst>
        </pc:spChg>
      </pc:sldChg>
      <pc:sldChg chg="modNotesTx">
        <pc:chgData name="Park Haesun" userId="822579d69d2dc3b5" providerId="LiveId" clId="{ACE96CFC-EB3A-0B4E-A64B-BBB168B18AAF}" dt="2020-12-28T12:34:10.098" v="144" actId="6549"/>
        <pc:sldMkLst>
          <pc:docMk/>
          <pc:sldMk cId="4194420280" sldId="257"/>
        </pc:sldMkLst>
      </pc:sldChg>
      <pc:sldChg chg="addSp delSp modSp mod modNotesTx">
        <pc:chgData name="Park Haesun" userId="822579d69d2dc3b5" providerId="LiveId" clId="{ACE96CFC-EB3A-0B4E-A64B-BBB168B18AAF}" dt="2020-12-29T06:12:30.898" v="4529" actId="20577"/>
        <pc:sldMkLst>
          <pc:docMk/>
          <pc:sldMk cId="2001183965" sldId="258"/>
        </pc:sldMkLst>
        <pc:spChg chg="add del mod">
          <ac:chgData name="Park Haesun" userId="822579d69d2dc3b5" providerId="LiveId" clId="{ACE96CFC-EB3A-0B4E-A64B-BBB168B18AAF}" dt="2020-12-28T12:30:06.638" v="29" actId="478"/>
          <ac:spMkLst>
            <pc:docMk/>
            <pc:sldMk cId="2001183965" sldId="258"/>
            <ac:spMk id="9" creationId="{CDBF0F01-FFCC-0941-B3D9-FBAA23051E0F}"/>
          </ac:spMkLst>
        </pc:spChg>
        <pc:grpChg chg="del">
          <ac:chgData name="Park Haesun" userId="822579d69d2dc3b5" providerId="LiveId" clId="{ACE96CFC-EB3A-0B4E-A64B-BBB168B18AAF}" dt="2020-12-28T12:29:42.445" v="24" actId="478"/>
          <ac:grpSpMkLst>
            <pc:docMk/>
            <pc:sldMk cId="2001183965" sldId="258"/>
            <ac:grpSpMk id="2" creationId="{93A283D9-DDB0-7F49-8B98-9E96DFA03687}"/>
          </ac:grpSpMkLst>
        </pc:grpChg>
        <pc:picChg chg="del">
          <ac:chgData name="Park Haesun" userId="822579d69d2dc3b5" providerId="LiveId" clId="{ACE96CFC-EB3A-0B4E-A64B-BBB168B18AAF}" dt="2020-12-28T12:29:42.445" v="24" actId="478"/>
          <ac:picMkLst>
            <pc:docMk/>
            <pc:sldMk cId="2001183965" sldId="258"/>
            <ac:picMk id="3" creationId="{1B612BEF-C921-B140-8A19-BCA68D8102AF}"/>
          </ac:picMkLst>
        </pc:picChg>
        <pc:picChg chg="del">
          <ac:chgData name="Park Haesun" userId="822579d69d2dc3b5" providerId="LiveId" clId="{ACE96CFC-EB3A-0B4E-A64B-BBB168B18AAF}" dt="2020-12-28T12:29:42.445" v="24" actId="478"/>
          <ac:picMkLst>
            <pc:docMk/>
            <pc:sldMk cId="2001183965" sldId="258"/>
            <ac:picMk id="5" creationId="{1C470BA8-59D0-7C4C-A74F-E26721601053}"/>
          </ac:picMkLst>
        </pc:picChg>
        <pc:picChg chg="del">
          <ac:chgData name="Park Haesun" userId="822579d69d2dc3b5" providerId="LiveId" clId="{ACE96CFC-EB3A-0B4E-A64B-BBB168B18AAF}" dt="2020-12-28T12:29:42.445" v="24" actId="478"/>
          <ac:picMkLst>
            <pc:docMk/>
            <pc:sldMk cId="2001183965" sldId="258"/>
            <ac:picMk id="7" creationId="{8FEEEBD9-4A88-9047-A348-29D46E061060}"/>
          </ac:picMkLst>
        </pc:picChg>
        <pc:picChg chg="del">
          <ac:chgData name="Park Haesun" userId="822579d69d2dc3b5" providerId="LiveId" clId="{ACE96CFC-EB3A-0B4E-A64B-BBB168B18AAF}" dt="2020-12-28T12:29:42.445" v="24" actId="478"/>
          <ac:picMkLst>
            <pc:docMk/>
            <pc:sldMk cId="2001183965" sldId="258"/>
            <ac:picMk id="8" creationId="{FB3FD346-7C43-3843-A34E-F9C5ECB3E29F}"/>
          </ac:picMkLst>
        </pc:picChg>
        <pc:picChg chg="del">
          <ac:chgData name="Park Haesun" userId="822579d69d2dc3b5" providerId="LiveId" clId="{ACE96CFC-EB3A-0B4E-A64B-BBB168B18AAF}" dt="2020-12-28T12:29:54.339" v="26" actId="478"/>
          <ac:picMkLst>
            <pc:docMk/>
            <pc:sldMk cId="2001183965" sldId="258"/>
            <ac:picMk id="10" creationId="{E044B759-A9BB-614E-B7A8-34288DFD15C1}"/>
          </ac:picMkLst>
        </pc:picChg>
        <pc:picChg chg="add mod">
          <ac:chgData name="Park Haesun" userId="822579d69d2dc3b5" providerId="LiveId" clId="{ACE96CFC-EB3A-0B4E-A64B-BBB168B18AAF}" dt="2020-12-28T12:33:31.535" v="126" actId="1076"/>
          <ac:picMkLst>
            <pc:docMk/>
            <pc:sldMk cId="2001183965" sldId="258"/>
            <ac:picMk id="15" creationId="{901B8AB4-9CC3-094F-870F-ED75CF559909}"/>
          </ac:picMkLst>
        </pc:picChg>
        <pc:picChg chg="add mod">
          <ac:chgData name="Park Haesun" userId="822579d69d2dc3b5" providerId="LiveId" clId="{ACE96CFC-EB3A-0B4E-A64B-BBB168B18AAF}" dt="2020-12-28T12:33:12.228" v="99" actId="1037"/>
          <ac:picMkLst>
            <pc:docMk/>
            <pc:sldMk cId="2001183965" sldId="258"/>
            <ac:picMk id="16" creationId="{96B4AAC7-7A9B-3C4B-AE1B-403C4E05CA1A}"/>
          </ac:picMkLst>
        </pc:picChg>
        <pc:picChg chg="add mod">
          <ac:chgData name="Park Haesun" userId="822579d69d2dc3b5" providerId="LiveId" clId="{ACE96CFC-EB3A-0B4E-A64B-BBB168B18AAF}" dt="2020-12-28T12:33:38.533" v="127" actId="1076"/>
          <ac:picMkLst>
            <pc:docMk/>
            <pc:sldMk cId="2001183965" sldId="258"/>
            <ac:picMk id="17" creationId="{600C8C36-F32F-2847-AA75-CDC205F5049C}"/>
          </ac:picMkLst>
        </pc:picChg>
        <pc:picChg chg="add mod">
          <ac:chgData name="Park Haesun" userId="822579d69d2dc3b5" providerId="LiveId" clId="{ACE96CFC-EB3A-0B4E-A64B-BBB168B18AAF}" dt="2020-12-28T12:33:40.481" v="128" actId="1076"/>
          <ac:picMkLst>
            <pc:docMk/>
            <pc:sldMk cId="2001183965" sldId="258"/>
            <ac:picMk id="18" creationId="{1EFCA254-DF15-AD40-A080-C35B7D9FC570}"/>
          </ac:picMkLst>
        </pc:picChg>
        <pc:picChg chg="add mod">
          <ac:chgData name="Park Haesun" userId="822579d69d2dc3b5" providerId="LiveId" clId="{ACE96CFC-EB3A-0B4E-A64B-BBB168B18AAF}" dt="2020-12-28T12:33:43.336" v="130" actId="1076"/>
          <ac:picMkLst>
            <pc:docMk/>
            <pc:sldMk cId="2001183965" sldId="258"/>
            <ac:picMk id="19" creationId="{74799463-09B4-2647-8BBF-13DFE42A33B4}"/>
          </ac:picMkLst>
        </pc:picChg>
        <pc:picChg chg="add mod">
          <ac:chgData name="Park Haesun" userId="822579d69d2dc3b5" providerId="LiveId" clId="{ACE96CFC-EB3A-0B4E-A64B-BBB168B18AAF}" dt="2020-12-28T12:33:44.900" v="131" actId="1076"/>
          <ac:picMkLst>
            <pc:docMk/>
            <pc:sldMk cId="2001183965" sldId="258"/>
            <ac:picMk id="20" creationId="{5F171A1F-49CA-AE47-8D1F-F0CDE63CB8CD}"/>
          </ac:picMkLst>
        </pc:picChg>
        <pc:picChg chg="add mod">
          <ac:chgData name="Park Haesun" userId="822579d69d2dc3b5" providerId="LiveId" clId="{ACE96CFC-EB3A-0B4E-A64B-BBB168B18AAF}" dt="2020-12-28T12:33:21.437" v="123" actId="1036"/>
          <ac:picMkLst>
            <pc:docMk/>
            <pc:sldMk cId="2001183965" sldId="258"/>
            <ac:picMk id="21" creationId="{B229CD3A-97F0-194E-BAC0-5AF547C04C6A}"/>
          </ac:picMkLst>
        </pc:picChg>
        <pc:picChg chg="add mod">
          <ac:chgData name="Park Haesun" userId="822579d69d2dc3b5" providerId="LiveId" clId="{ACE96CFC-EB3A-0B4E-A64B-BBB168B18AAF}" dt="2020-12-28T12:33:59.445" v="143" actId="1035"/>
          <ac:picMkLst>
            <pc:docMk/>
            <pc:sldMk cId="2001183965" sldId="258"/>
            <ac:picMk id="22" creationId="{62E24D50-9A16-0F49-9695-D611B1530471}"/>
          </ac:picMkLst>
        </pc:picChg>
        <pc:picChg chg="add mod">
          <ac:chgData name="Park Haesun" userId="822579d69d2dc3b5" providerId="LiveId" clId="{ACE96CFC-EB3A-0B4E-A64B-BBB168B18AAF}" dt="2020-12-28T12:33:59.445" v="143" actId="1035"/>
          <ac:picMkLst>
            <pc:docMk/>
            <pc:sldMk cId="2001183965" sldId="258"/>
            <ac:picMk id="23" creationId="{F4DFF872-7B29-9E48-A0D0-6E5C61E19E33}"/>
          </ac:picMkLst>
        </pc:picChg>
        <pc:picChg chg="add mod">
          <ac:chgData name="Park Haesun" userId="822579d69d2dc3b5" providerId="LiveId" clId="{ACE96CFC-EB3A-0B4E-A64B-BBB168B18AAF}" dt="2020-12-28T12:33:48.107" v="132" actId="1076"/>
          <ac:picMkLst>
            <pc:docMk/>
            <pc:sldMk cId="2001183965" sldId="258"/>
            <ac:picMk id="24" creationId="{2617087F-587D-564D-B3E3-24D38F67BFDF}"/>
          </ac:picMkLst>
        </pc:picChg>
      </pc:sldChg>
      <pc:sldChg chg="addSp delSp modSp mod modNotesTx">
        <pc:chgData name="Park Haesun" userId="822579d69d2dc3b5" providerId="LiveId" clId="{ACE96CFC-EB3A-0B4E-A64B-BBB168B18AAF}" dt="2020-12-29T08:35:33.869" v="7541" actId="20577"/>
        <pc:sldMkLst>
          <pc:docMk/>
          <pc:sldMk cId="2406228266" sldId="259"/>
        </pc:sldMkLst>
        <pc:spChg chg="add del mod">
          <ac:chgData name="Park Haesun" userId="822579d69d2dc3b5" providerId="LiveId" clId="{ACE96CFC-EB3A-0B4E-A64B-BBB168B18AAF}" dt="2020-12-28T12:38:42.795" v="219"/>
          <ac:spMkLst>
            <pc:docMk/>
            <pc:sldMk cId="2406228266" sldId="259"/>
            <ac:spMk id="2" creationId="{A0B598AA-C177-2C46-AA8C-FBE246C6797F}"/>
          </ac:spMkLst>
        </pc:spChg>
        <pc:spChg chg="add del mod">
          <ac:chgData name="Park Haesun" userId="822579d69d2dc3b5" providerId="LiveId" clId="{ACE96CFC-EB3A-0B4E-A64B-BBB168B18AAF}" dt="2020-12-28T12:38:44.674" v="221"/>
          <ac:spMkLst>
            <pc:docMk/>
            <pc:sldMk cId="2406228266" sldId="259"/>
            <ac:spMk id="3" creationId="{76E0EDBD-7757-584F-A818-1B94BE10CDBB}"/>
          </ac:spMkLst>
        </pc:spChg>
        <pc:spChg chg="add del mod">
          <ac:chgData name="Park Haesun" userId="822579d69d2dc3b5" providerId="LiveId" clId="{ACE96CFC-EB3A-0B4E-A64B-BBB168B18AAF}" dt="2020-12-28T12:38:49.863" v="223"/>
          <ac:spMkLst>
            <pc:docMk/>
            <pc:sldMk cId="2406228266" sldId="259"/>
            <ac:spMk id="5" creationId="{560B931C-CEBD-D04C-974A-3620239EE87D}"/>
          </ac:spMkLst>
        </pc:spChg>
        <pc:spChg chg="mod">
          <ac:chgData name="Park Haesun" userId="822579d69d2dc3b5" providerId="LiveId" clId="{ACE96CFC-EB3A-0B4E-A64B-BBB168B18AAF}" dt="2020-12-28T12:38:25.783" v="215" actId="20577"/>
          <ac:spMkLst>
            <pc:docMk/>
            <pc:sldMk cId="2406228266" sldId="259"/>
            <ac:spMk id="6" creationId="{63C6D25C-DD41-C74C-87A4-A4AD7E519756}"/>
          </ac:spMkLst>
        </pc:spChg>
        <pc:picChg chg="del">
          <ac:chgData name="Park Haesun" userId="822579d69d2dc3b5" providerId="LiveId" clId="{ACE96CFC-EB3A-0B4E-A64B-BBB168B18AAF}" dt="2020-12-28T12:38:28.570" v="216" actId="478"/>
          <ac:picMkLst>
            <pc:docMk/>
            <pc:sldMk cId="2406228266" sldId="259"/>
            <ac:picMk id="7" creationId="{7A7F26AD-DF6B-A04F-9D73-CAD9F74233C4}"/>
          </ac:picMkLst>
        </pc:picChg>
        <pc:picChg chg="add mod">
          <ac:chgData name="Park Haesun" userId="822579d69d2dc3b5" providerId="LiveId" clId="{ACE96CFC-EB3A-0B4E-A64B-BBB168B18AAF}" dt="2020-12-28T12:40:40.757" v="233" actId="1076"/>
          <ac:picMkLst>
            <pc:docMk/>
            <pc:sldMk cId="2406228266" sldId="259"/>
            <ac:picMk id="8" creationId="{F50AC6D1-629A-E547-BC2A-260D9428ED9A}"/>
          </ac:picMkLst>
        </pc:picChg>
        <pc:picChg chg="add del mod">
          <ac:chgData name="Park Haesun" userId="822579d69d2dc3b5" providerId="LiveId" clId="{ACE96CFC-EB3A-0B4E-A64B-BBB168B18AAF}" dt="2020-12-28T12:41:23.405" v="234" actId="478"/>
          <ac:picMkLst>
            <pc:docMk/>
            <pc:sldMk cId="2406228266" sldId="259"/>
            <ac:picMk id="9" creationId="{07661A44-4D69-0F40-91BD-FBCBF1BC5A0C}"/>
          </ac:picMkLst>
        </pc:picChg>
        <pc:picChg chg="add mod">
          <ac:chgData name="Park Haesun" userId="822579d69d2dc3b5" providerId="LiveId" clId="{ACE96CFC-EB3A-0B4E-A64B-BBB168B18AAF}" dt="2020-12-28T12:41:39.983" v="245" actId="1036"/>
          <ac:picMkLst>
            <pc:docMk/>
            <pc:sldMk cId="2406228266" sldId="259"/>
            <ac:picMk id="10" creationId="{1391213E-86AE-FC4B-A116-0A892D01B01D}"/>
          </ac:picMkLst>
        </pc:picChg>
        <pc:picChg chg="del">
          <ac:chgData name="Park Haesun" userId="822579d69d2dc3b5" providerId="LiveId" clId="{ACE96CFC-EB3A-0B4E-A64B-BBB168B18AAF}" dt="2020-12-28T12:38:29.324" v="217" actId="478"/>
          <ac:picMkLst>
            <pc:docMk/>
            <pc:sldMk cId="2406228266" sldId="259"/>
            <ac:picMk id="11" creationId="{A5D4F3E6-6DB8-DF4F-9006-F81ABB13AC83}"/>
          </ac:picMkLst>
        </pc:picChg>
      </pc:sldChg>
      <pc:sldChg chg="addSp delSp modSp mod modNotesTx">
        <pc:chgData name="Park Haesun" userId="822579d69d2dc3b5" providerId="LiveId" clId="{ACE96CFC-EB3A-0B4E-A64B-BBB168B18AAF}" dt="2020-12-29T11:15:26.705" v="19757" actId="20577"/>
        <pc:sldMkLst>
          <pc:docMk/>
          <pc:sldMk cId="1312468140" sldId="263"/>
        </pc:sldMkLst>
        <pc:spChg chg="mod">
          <ac:chgData name="Park Haesun" userId="822579d69d2dc3b5" providerId="LiveId" clId="{ACE96CFC-EB3A-0B4E-A64B-BBB168B18AAF}" dt="2020-12-28T12:45:42.916" v="331" actId="20577"/>
          <ac:spMkLst>
            <pc:docMk/>
            <pc:sldMk cId="1312468140" sldId="263"/>
            <ac:spMk id="2" creationId="{5014C6DD-C7B3-4345-946A-F7D727BA80FA}"/>
          </ac:spMkLst>
        </pc:spChg>
        <pc:picChg chg="add mod">
          <ac:chgData name="Park Haesun" userId="822579d69d2dc3b5" providerId="LiveId" clId="{ACE96CFC-EB3A-0B4E-A64B-BBB168B18AAF}" dt="2020-12-29T11:14:16.012" v="19677" actId="1076"/>
          <ac:picMkLst>
            <pc:docMk/>
            <pc:sldMk cId="1312468140" sldId="263"/>
            <ac:picMk id="3" creationId="{2B21F3C1-AEC5-5240-B805-C6842233F637}"/>
          </ac:picMkLst>
        </pc:picChg>
        <pc:picChg chg="add del mod">
          <ac:chgData name="Park Haesun" userId="822579d69d2dc3b5" providerId="LiveId" clId="{ACE96CFC-EB3A-0B4E-A64B-BBB168B18AAF}" dt="2020-12-29T11:14:09.862" v="19674" actId="478"/>
          <ac:picMkLst>
            <pc:docMk/>
            <pc:sldMk cId="1312468140" sldId="263"/>
            <ac:picMk id="4" creationId="{A09E1DA9-B22C-204D-B093-FEB8E0CB3C11}"/>
          </ac:picMkLst>
        </pc:picChg>
        <pc:picChg chg="add del mod">
          <ac:chgData name="Park Haesun" userId="822579d69d2dc3b5" providerId="LiveId" clId="{ACE96CFC-EB3A-0B4E-A64B-BBB168B18AAF}" dt="2020-12-29T11:14:52.073" v="19678" actId="478"/>
          <ac:picMkLst>
            <pc:docMk/>
            <pc:sldMk cId="1312468140" sldId="263"/>
            <ac:picMk id="5" creationId="{C353E91F-BB37-4947-A39A-E7405E5831D1}"/>
          </ac:picMkLst>
        </pc:picChg>
        <pc:picChg chg="add mod">
          <ac:chgData name="Park Haesun" userId="822579d69d2dc3b5" providerId="LiveId" clId="{ACE96CFC-EB3A-0B4E-A64B-BBB168B18AAF}" dt="2020-12-29T11:15:03.767" v="19682" actId="14100"/>
          <ac:picMkLst>
            <pc:docMk/>
            <pc:sldMk cId="1312468140" sldId="263"/>
            <ac:picMk id="6" creationId="{4DF23663-C761-3342-AA8F-888F556C1D4E}"/>
          </ac:picMkLst>
        </pc:picChg>
        <pc:picChg chg="del">
          <ac:chgData name="Park Haesun" userId="822579d69d2dc3b5" providerId="LiveId" clId="{ACE96CFC-EB3A-0B4E-A64B-BBB168B18AAF}" dt="2020-12-28T12:45:45.582" v="332" actId="478"/>
          <ac:picMkLst>
            <pc:docMk/>
            <pc:sldMk cId="1312468140" sldId="263"/>
            <ac:picMk id="7" creationId="{F5017350-DCB5-8447-BD77-393CBC8F7329}"/>
          </ac:picMkLst>
        </pc:picChg>
        <pc:picChg chg="add mod">
          <ac:chgData name="Park Haesun" userId="822579d69d2dc3b5" providerId="LiveId" clId="{ACE96CFC-EB3A-0B4E-A64B-BBB168B18AAF}" dt="2020-12-28T12:48:30.522" v="375" actId="1037"/>
          <ac:picMkLst>
            <pc:docMk/>
            <pc:sldMk cId="1312468140" sldId="263"/>
            <ac:picMk id="1026" creationId="{76A65079-A432-4646-B2E7-D71166F2D4DE}"/>
          </ac:picMkLst>
        </pc:picChg>
        <pc:picChg chg="add mod">
          <ac:chgData name="Park Haesun" userId="822579d69d2dc3b5" providerId="LiveId" clId="{ACE96CFC-EB3A-0B4E-A64B-BBB168B18AAF}" dt="2020-12-28T12:48:30.522" v="375" actId="1037"/>
          <ac:picMkLst>
            <pc:docMk/>
            <pc:sldMk cId="1312468140" sldId="263"/>
            <ac:picMk id="1028" creationId="{EC4660EA-5731-5445-A456-3BC118024A57}"/>
          </ac:picMkLst>
        </pc:picChg>
      </pc:sldChg>
      <pc:sldChg chg="addSp delSp modSp mod modNotesTx">
        <pc:chgData name="Park Haesun" userId="822579d69d2dc3b5" providerId="LiveId" clId="{ACE96CFC-EB3A-0B4E-A64B-BBB168B18AAF}" dt="2020-12-29T08:43:46.534" v="9731" actId="20577"/>
        <pc:sldMkLst>
          <pc:docMk/>
          <pc:sldMk cId="2121883475" sldId="264"/>
        </pc:sldMkLst>
        <pc:spChg chg="mod">
          <ac:chgData name="Park Haesun" userId="822579d69d2dc3b5" providerId="LiveId" clId="{ACE96CFC-EB3A-0B4E-A64B-BBB168B18AAF}" dt="2020-12-28T12:42:06.010" v="284" actId="20577"/>
          <ac:spMkLst>
            <pc:docMk/>
            <pc:sldMk cId="2121883475" sldId="264"/>
            <ac:spMk id="2" creationId="{5014C6DD-C7B3-4345-946A-F7D727BA80FA}"/>
          </ac:spMkLst>
        </pc:spChg>
        <pc:spChg chg="add del mod">
          <ac:chgData name="Park Haesun" userId="822579d69d2dc3b5" providerId="LiveId" clId="{ACE96CFC-EB3A-0B4E-A64B-BBB168B18AAF}" dt="2020-12-28T12:42:41.714" v="290"/>
          <ac:spMkLst>
            <pc:docMk/>
            <pc:sldMk cId="2121883475" sldId="264"/>
            <ac:spMk id="3" creationId="{8545C203-E74A-6441-BEA4-604A5742A257}"/>
          </ac:spMkLst>
        </pc:spChg>
        <pc:spChg chg="add del mod">
          <ac:chgData name="Park Haesun" userId="822579d69d2dc3b5" providerId="LiveId" clId="{ACE96CFC-EB3A-0B4E-A64B-BBB168B18AAF}" dt="2020-12-28T12:42:44.307" v="292"/>
          <ac:spMkLst>
            <pc:docMk/>
            <pc:sldMk cId="2121883475" sldId="264"/>
            <ac:spMk id="4" creationId="{0000C87E-4BE6-F846-A236-6F6AA414F25B}"/>
          </ac:spMkLst>
        </pc:spChg>
        <pc:spChg chg="add del mod">
          <ac:chgData name="Park Haesun" userId="822579d69d2dc3b5" providerId="LiveId" clId="{ACE96CFC-EB3A-0B4E-A64B-BBB168B18AAF}" dt="2020-12-28T12:42:56.423" v="294"/>
          <ac:spMkLst>
            <pc:docMk/>
            <pc:sldMk cId="2121883475" sldId="264"/>
            <ac:spMk id="5" creationId="{A5605674-C771-0A49-B88F-4C2426F7891C}"/>
          </ac:spMkLst>
        </pc:spChg>
        <pc:picChg chg="add mod">
          <ac:chgData name="Park Haesun" userId="822579d69d2dc3b5" providerId="LiveId" clId="{ACE96CFC-EB3A-0B4E-A64B-BBB168B18AAF}" dt="2020-12-28T12:44:50.687" v="302" actId="1076"/>
          <ac:picMkLst>
            <pc:docMk/>
            <pc:sldMk cId="2121883475" sldId="264"/>
            <ac:picMk id="6" creationId="{E7FA3353-4870-4D4E-97D6-26297CAAD9F0}"/>
          </ac:picMkLst>
        </pc:picChg>
        <pc:picChg chg="add mod">
          <ac:chgData name="Park Haesun" userId="822579d69d2dc3b5" providerId="LiveId" clId="{ACE96CFC-EB3A-0B4E-A64B-BBB168B18AAF}" dt="2020-12-28T12:45:02.523" v="314" actId="1038"/>
          <ac:picMkLst>
            <pc:docMk/>
            <pc:sldMk cId="2121883475" sldId="264"/>
            <ac:picMk id="7" creationId="{D0073287-F52E-B841-86EE-1625250036FC}"/>
          </ac:picMkLst>
        </pc:picChg>
        <pc:picChg chg="del">
          <ac:chgData name="Park Haesun" userId="822579d69d2dc3b5" providerId="LiveId" clId="{ACE96CFC-EB3A-0B4E-A64B-BBB168B18AAF}" dt="2020-12-28T12:42:16.719" v="286" actId="478"/>
          <ac:picMkLst>
            <pc:docMk/>
            <pc:sldMk cId="2121883475" sldId="264"/>
            <ac:picMk id="8" creationId="{2C4794DA-2E50-CD41-B5C0-B11439FA8ABD}"/>
          </ac:picMkLst>
        </pc:picChg>
        <pc:picChg chg="del">
          <ac:chgData name="Park Haesun" userId="822579d69d2dc3b5" providerId="LiveId" clId="{ACE96CFC-EB3A-0B4E-A64B-BBB168B18AAF}" dt="2020-12-28T12:42:16.110" v="285" actId="478"/>
          <ac:picMkLst>
            <pc:docMk/>
            <pc:sldMk cId="2121883475" sldId="264"/>
            <ac:picMk id="9" creationId="{AEB2D1D4-16CB-2445-9497-AE1EC7F98E08}"/>
          </ac:picMkLst>
        </pc:picChg>
      </pc:sldChg>
      <pc:sldChg chg="addSp delSp modSp mod modNotesTx">
        <pc:chgData name="Park Haesun" userId="822579d69d2dc3b5" providerId="LiveId" clId="{ACE96CFC-EB3A-0B4E-A64B-BBB168B18AAF}" dt="2020-12-29T11:16:15.618" v="19773" actId="1037"/>
        <pc:sldMkLst>
          <pc:docMk/>
          <pc:sldMk cId="2549650383" sldId="265"/>
        </pc:sldMkLst>
        <pc:spChg chg="mod">
          <ac:chgData name="Park Haesun" userId="822579d69d2dc3b5" providerId="LiveId" clId="{ACE96CFC-EB3A-0B4E-A64B-BBB168B18AAF}" dt="2020-12-28T12:51:45.914" v="430" actId="20577"/>
          <ac:spMkLst>
            <pc:docMk/>
            <pc:sldMk cId="2549650383" sldId="265"/>
            <ac:spMk id="2" creationId="{5014C6DD-C7B3-4345-946A-F7D727BA80FA}"/>
          </ac:spMkLst>
        </pc:spChg>
        <pc:spChg chg="add del mod">
          <ac:chgData name="Park Haesun" userId="822579d69d2dc3b5" providerId="LiveId" clId="{ACE96CFC-EB3A-0B4E-A64B-BBB168B18AAF}" dt="2020-12-28T12:52:14.260" v="436"/>
          <ac:spMkLst>
            <pc:docMk/>
            <pc:sldMk cId="2549650383" sldId="265"/>
            <ac:spMk id="5" creationId="{B3C7B4CF-AA66-974B-BFBA-B43275771A64}"/>
          </ac:spMkLst>
        </pc:spChg>
        <pc:picChg chg="del">
          <ac:chgData name="Park Haesun" userId="822579d69d2dc3b5" providerId="LiveId" clId="{ACE96CFC-EB3A-0B4E-A64B-BBB168B18AAF}" dt="2020-12-28T12:51:48.520" v="431" actId="478"/>
          <ac:picMkLst>
            <pc:docMk/>
            <pc:sldMk cId="2549650383" sldId="265"/>
            <ac:picMk id="3" creationId="{BA5A03D0-2BE9-F14D-B90C-7B04E247D4DC}"/>
          </ac:picMkLst>
        </pc:picChg>
        <pc:picChg chg="del">
          <ac:chgData name="Park Haesun" userId="822579d69d2dc3b5" providerId="LiveId" clId="{ACE96CFC-EB3A-0B4E-A64B-BBB168B18AAF}" dt="2020-12-28T12:51:49.814" v="433" actId="478"/>
          <ac:picMkLst>
            <pc:docMk/>
            <pc:sldMk cId="2549650383" sldId="265"/>
            <ac:picMk id="4" creationId="{CFF52FFB-C07B-F541-9B3D-D401B327947C}"/>
          </ac:picMkLst>
        </pc:picChg>
        <pc:picChg chg="del">
          <ac:chgData name="Park Haesun" userId="822579d69d2dc3b5" providerId="LiveId" clId="{ACE96CFC-EB3A-0B4E-A64B-BBB168B18AAF}" dt="2020-12-28T12:51:49.074" v="432" actId="478"/>
          <ac:picMkLst>
            <pc:docMk/>
            <pc:sldMk cId="2549650383" sldId="265"/>
            <ac:picMk id="6" creationId="{FC68CFB6-963F-EB4E-83BF-AED48F9655F8}"/>
          </ac:picMkLst>
        </pc:picChg>
        <pc:picChg chg="add mod">
          <ac:chgData name="Park Haesun" userId="822579d69d2dc3b5" providerId="LiveId" clId="{ACE96CFC-EB3A-0B4E-A64B-BBB168B18AAF}" dt="2020-12-28T12:53:48.020" v="457" actId="1076"/>
          <ac:picMkLst>
            <pc:docMk/>
            <pc:sldMk cId="2549650383" sldId="265"/>
            <ac:picMk id="7" creationId="{67FFA9C0-0DFA-954C-B16B-7824FB4051EA}"/>
          </ac:picMkLst>
        </pc:picChg>
        <pc:picChg chg="add del mod">
          <ac:chgData name="Park Haesun" userId="822579d69d2dc3b5" providerId="LiveId" clId="{ACE96CFC-EB3A-0B4E-A64B-BBB168B18AAF}" dt="2020-12-29T11:16:04.459" v="19758" actId="478"/>
          <ac:picMkLst>
            <pc:docMk/>
            <pc:sldMk cId="2549650383" sldId="265"/>
            <ac:picMk id="8" creationId="{97E77FFD-8F59-F949-905B-4FB2A58D38FE}"/>
          </ac:picMkLst>
        </pc:picChg>
        <pc:picChg chg="add mod">
          <ac:chgData name="Park Haesun" userId="822579d69d2dc3b5" providerId="LiveId" clId="{ACE96CFC-EB3A-0B4E-A64B-BBB168B18AAF}" dt="2020-12-29T11:16:15.618" v="19773" actId="1037"/>
          <ac:picMkLst>
            <pc:docMk/>
            <pc:sldMk cId="2549650383" sldId="265"/>
            <ac:picMk id="9" creationId="{553DE9D7-63C5-4943-B4AF-E93351899B4C}"/>
          </ac:picMkLst>
        </pc:picChg>
        <pc:picChg chg="add mod">
          <ac:chgData name="Park Haesun" userId="822579d69d2dc3b5" providerId="LiveId" clId="{ACE96CFC-EB3A-0B4E-A64B-BBB168B18AAF}" dt="2020-12-28T12:54:07.989" v="462" actId="1076"/>
          <ac:picMkLst>
            <pc:docMk/>
            <pc:sldMk cId="2549650383" sldId="265"/>
            <ac:picMk id="2050" creationId="{7D3C688B-4EF1-2A46-9274-A01EA1B86B2F}"/>
          </ac:picMkLst>
        </pc:picChg>
      </pc:sldChg>
      <pc:sldChg chg="addSp delSp modSp mod modNotesTx">
        <pc:chgData name="Park Haesun" userId="822579d69d2dc3b5" providerId="LiveId" clId="{ACE96CFC-EB3A-0B4E-A64B-BBB168B18AAF}" dt="2020-12-29T09:10:55.315" v="15805" actId="20577"/>
        <pc:sldMkLst>
          <pc:docMk/>
          <pc:sldMk cId="486613173" sldId="266"/>
        </pc:sldMkLst>
        <pc:spChg chg="mod">
          <ac:chgData name="Park Haesun" userId="822579d69d2dc3b5" providerId="LiveId" clId="{ACE96CFC-EB3A-0B4E-A64B-BBB168B18AAF}" dt="2020-12-28T13:01:07.287" v="558" actId="20577"/>
          <ac:spMkLst>
            <pc:docMk/>
            <pc:sldMk cId="486613173" sldId="266"/>
            <ac:spMk id="2" creationId="{5014C6DD-C7B3-4345-946A-F7D727BA80FA}"/>
          </ac:spMkLst>
        </pc:spChg>
        <pc:spChg chg="del">
          <ac:chgData name="Park Haesun" userId="822579d69d2dc3b5" providerId="LiveId" clId="{ACE96CFC-EB3A-0B4E-A64B-BBB168B18AAF}" dt="2020-12-28T12:55:14.272" v="491" actId="478"/>
          <ac:spMkLst>
            <pc:docMk/>
            <pc:sldMk cId="486613173" sldId="266"/>
            <ac:spMk id="3" creationId="{F0268224-1CAB-7945-A7C6-5BD823272DFC}"/>
          </ac:spMkLst>
        </pc:spChg>
        <pc:spChg chg="del">
          <ac:chgData name="Park Haesun" userId="822579d69d2dc3b5" providerId="LiveId" clId="{ACE96CFC-EB3A-0B4E-A64B-BBB168B18AAF}" dt="2020-12-28T12:55:09.065" v="490" actId="478"/>
          <ac:spMkLst>
            <pc:docMk/>
            <pc:sldMk cId="486613173" sldId="266"/>
            <ac:spMk id="10" creationId="{671E7137-752F-794C-886F-D34920F3949A}"/>
          </ac:spMkLst>
        </pc:spChg>
        <pc:spChg chg="add del mod">
          <ac:chgData name="Park Haesun" userId="822579d69d2dc3b5" providerId="LiveId" clId="{ACE96CFC-EB3A-0B4E-A64B-BBB168B18AAF}" dt="2020-12-28T12:56:20.331" v="493"/>
          <ac:spMkLst>
            <pc:docMk/>
            <pc:sldMk cId="486613173" sldId="266"/>
            <ac:spMk id="11" creationId="{92170B85-1CFC-FD44-A905-1C4D5A6E9C76}"/>
          </ac:spMkLst>
        </pc:spChg>
        <pc:spChg chg="add del mod">
          <ac:chgData name="Park Haesun" userId="822579d69d2dc3b5" providerId="LiveId" clId="{ACE96CFC-EB3A-0B4E-A64B-BBB168B18AAF}" dt="2020-12-28T12:56:22.309" v="495"/>
          <ac:spMkLst>
            <pc:docMk/>
            <pc:sldMk cId="486613173" sldId="266"/>
            <ac:spMk id="12" creationId="{B602F561-8DCB-8E49-8CCF-7934376C9CE8}"/>
          </ac:spMkLst>
        </pc:spChg>
        <pc:spChg chg="add del mod">
          <ac:chgData name="Park Haesun" userId="822579d69d2dc3b5" providerId="LiveId" clId="{ACE96CFC-EB3A-0B4E-A64B-BBB168B18AAF}" dt="2020-12-28T12:56:27.859" v="497"/>
          <ac:spMkLst>
            <pc:docMk/>
            <pc:sldMk cId="486613173" sldId="266"/>
            <ac:spMk id="13" creationId="{F4901D7C-EAB9-2846-85EB-46A3DCBD4BA3}"/>
          </ac:spMkLst>
        </pc:spChg>
        <pc:spChg chg="add del mod">
          <ac:chgData name="Park Haesun" userId="822579d69d2dc3b5" providerId="LiveId" clId="{ACE96CFC-EB3A-0B4E-A64B-BBB168B18AAF}" dt="2020-12-28T12:57:47.377" v="506"/>
          <ac:spMkLst>
            <pc:docMk/>
            <pc:sldMk cId="486613173" sldId="266"/>
            <ac:spMk id="16" creationId="{FF4AA28A-F499-1D43-AE43-8F4CD42478A9}"/>
          </ac:spMkLst>
        </pc:spChg>
        <pc:spChg chg="add del mod">
          <ac:chgData name="Park Haesun" userId="822579d69d2dc3b5" providerId="LiveId" clId="{ACE96CFC-EB3A-0B4E-A64B-BBB168B18AAF}" dt="2020-12-28T12:57:49.472" v="508"/>
          <ac:spMkLst>
            <pc:docMk/>
            <pc:sldMk cId="486613173" sldId="266"/>
            <ac:spMk id="17" creationId="{EB583882-E127-6644-9687-BC777F1746CF}"/>
          </ac:spMkLst>
        </pc:sp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4" creationId="{99B09C54-9A58-B94B-981D-A67ECEB1520F}"/>
          </ac:picMkLst>
        </pc:pic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5" creationId="{6871ADE5-55CA-6944-99EA-06CD28C15C0F}"/>
          </ac:picMkLst>
        </pc:pic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6" creationId="{29F6638A-4D7A-C34E-A019-622513C7629E}"/>
          </ac:picMkLst>
        </pc:pic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7" creationId="{8C687A77-45D1-3B4A-9E85-AE7F810556D1}"/>
          </ac:picMkLst>
        </pc:pic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8" creationId="{81509984-CECE-E647-924A-D8C1AB8BF725}"/>
          </ac:picMkLst>
        </pc:picChg>
        <pc:picChg chg="del">
          <ac:chgData name="Park Haesun" userId="822579d69d2dc3b5" providerId="LiveId" clId="{ACE96CFC-EB3A-0B4E-A64B-BBB168B18AAF}" dt="2020-12-28T12:55:07.619" v="489" actId="478"/>
          <ac:picMkLst>
            <pc:docMk/>
            <pc:sldMk cId="486613173" sldId="266"/>
            <ac:picMk id="9" creationId="{04BBBB5F-10C3-204A-958D-2314BC1564AB}"/>
          </ac:picMkLst>
        </pc:picChg>
        <pc:picChg chg="add mod">
          <ac:chgData name="Park Haesun" userId="822579d69d2dc3b5" providerId="LiveId" clId="{ACE96CFC-EB3A-0B4E-A64B-BBB168B18AAF}" dt="2020-12-28T13:00:09.519" v="535" actId="1076"/>
          <ac:picMkLst>
            <pc:docMk/>
            <pc:sldMk cId="486613173" sldId="266"/>
            <ac:picMk id="14" creationId="{D81FF0A4-1D2F-BE45-A08B-25B6D00DD2D7}"/>
          </ac:picMkLst>
        </pc:picChg>
        <pc:picChg chg="add del mod">
          <ac:chgData name="Park Haesun" userId="822579d69d2dc3b5" providerId="LiveId" clId="{ACE96CFC-EB3A-0B4E-A64B-BBB168B18AAF}" dt="2020-12-28T12:57:37.663" v="504" actId="478"/>
          <ac:picMkLst>
            <pc:docMk/>
            <pc:sldMk cId="486613173" sldId="266"/>
            <ac:picMk id="15" creationId="{0935ADDC-9190-A941-ADE9-A89666CFCC9B}"/>
          </ac:picMkLst>
        </pc:picChg>
        <pc:picChg chg="add mod modCrop">
          <ac:chgData name="Park Haesun" userId="822579d69d2dc3b5" providerId="LiveId" clId="{ACE96CFC-EB3A-0B4E-A64B-BBB168B18AAF}" dt="2020-12-28T13:00:17.947" v="538" actId="14100"/>
          <ac:picMkLst>
            <pc:docMk/>
            <pc:sldMk cId="486613173" sldId="266"/>
            <ac:picMk id="18" creationId="{18D0997E-C9AC-6545-B83F-51C7D85F5CF5}"/>
          </ac:picMkLst>
        </pc:picChg>
        <pc:picChg chg="add del">
          <ac:chgData name="Park Haesun" userId="822579d69d2dc3b5" providerId="LiveId" clId="{ACE96CFC-EB3A-0B4E-A64B-BBB168B18AAF}" dt="2020-12-28T12:58:43.787" v="518" actId="478"/>
          <ac:picMkLst>
            <pc:docMk/>
            <pc:sldMk cId="486613173" sldId="266"/>
            <ac:picMk id="19" creationId="{5069462E-6FE5-A04E-A19F-6001FE357369}"/>
          </ac:picMkLst>
        </pc:picChg>
        <pc:picChg chg="add mod">
          <ac:chgData name="Park Haesun" userId="822579d69d2dc3b5" providerId="LiveId" clId="{ACE96CFC-EB3A-0B4E-A64B-BBB168B18AAF}" dt="2020-12-28T13:00:02.757" v="533" actId="1076"/>
          <ac:picMkLst>
            <pc:docMk/>
            <pc:sldMk cId="486613173" sldId="266"/>
            <ac:picMk id="20" creationId="{E3D80BC2-2796-F044-9459-D4D807B6D228}"/>
          </ac:picMkLst>
        </pc:picChg>
        <pc:picChg chg="add mod modCrop">
          <ac:chgData name="Park Haesun" userId="822579d69d2dc3b5" providerId="LiveId" clId="{ACE96CFC-EB3A-0B4E-A64B-BBB168B18AAF}" dt="2020-12-28T13:00:24.303" v="540" actId="1076"/>
          <ac:picMkLst>
            <pc:docMk/>
            <pc:sldMk cId="486613173" sldId="266"/>
            <ac:picMk id="21" creationId="{29DB35B9-2DAA-1B45-AEA3-8BC75FCDE00A}"/>
          </ac:picMkLst>
        </pc:picChg>
      </pc:sldChg>
      <pc:sldChg chg="addSp delSp modSp mod modNotesTx">
        <pc:chgData name="Park Haesun" userId="822579d69d2dc3b5" providerId="LiveId" clId="{ACE96CFC-EB3A-0B4E-A64B-BBB168B18AAF}" dt="2020-12-29T10:19:03.687" v="17580" actId="20577"/>
        <pc:sldMkLst>
          <pc:docMk/>
          <pc:sldMk cId="852936622" sldId="267"/>
        </pc:sldMkLst>
        <pc:spChg chg="mod">
          <ac:chgData name="Park Haesun" userId="822579d69d2dc3b5" providerId="LiveId" clId="{ACE96CFC-EB3A-0B4E-A64B-BBB168B18AAF}" dt="2020-12-28T13:01:57.757" v="595" actId="20577"/>
          <ac:spMkLst>
            <pc:docMk/>
            <pc:sldMk cId="852936622" sldId="267"/>
            <ac:spMk id="2" creationId="{5014C6DD-C7B3-4345-946A-F7D727BA80FA}"/>
          </ac:spMkLst>
        </pc:spChg>
        <pc:picChg chg="add mod">
          <ac:chgData name="Park Haesun" userId="822579d69d2dc3b5" providerId="LiveId" clId="{ACE96CFC-EB3A-0B4E-A64B-BBB168B18AAF}" dt="2020-12-28T13:03:33.614" v="609" actId="1076"/>
          <ac:picMkLst>
            <pc:docMk/>
            <pc:sldMk cId="852936622" sldId="267"/>
            <ac:picMk id="3" creationId="{8F8A3881-BC30-064F-90D5-0790919C4FB3}"/>
          </ac:picMkLst>
        </pc:picChg>
        <pc:picChg chg="del">
          <ac:chgData name="Park Haesun" userId="822579d69d2dc3b5" providerId="LiveId" clId="{ACE96CFC-EB3A-0B4E-A64B-BBB168B18AAF}" dt="2020-12-28T13:02:14.492" v="599" actId="478"/>
          <ac:picMkLst>
            <pc:docMk/>
            <pc:sldMk cId="852936622" sldId="267"/>
            <ac:picMk id="6" creationId="{BB774515-858E-1F47-A856-233CC69BE495}"/>
          </ac:picMkLst>
        </pc:picChg>
        <pc:picChg chg="del">
          <ac:chgData name="Park Haesun" userId="822579d69d2dc3b5" providerId="LiveId" clId="{ACE96CFC-EB3A-0B4E-A64B-BBB168B18AAF}" dt="2020-12-28T13:02:11.924" v="596" actId="478"/>
          <ac:picMkLst>
            <pc:docMk/>
            <pc:sldMk cId="852936622" sldId="267"/>
            <ac:picMk id="10" creationId="{356BE535-1765-944F-BC8C-771011402E75}"/>
          </ac:picMkLst>
        </pc:picChg>
        <pc:picChg chg="del">
          <ac:chgData name="Park Haesun" userId="822579d69d2dc3b5" providerId="LiveId" clId="{ACE96CFC-EB3A-0B4E-A64B-BBB168B18AAF}" dt="2020-12-28T13:02:13.593" v="598" actId="478"/>
          <ac:picMkLst>
            <pc:docMk/>
            <pc:sldMk cId="852936622" sldId="267"/>
            <ac:picMk id="11" creationId="{37E45074-3965-4546-B07F-AC8297299961}"/>
          </ac:picMkLst>
        </pc:picChg>
        <pc:picChg chg="del">
          <ac:chgData name="Park Haesun" userId="822579d69d2dc3b5" providerId="LiveId" clId="{ACE96CFC-EB3A-0B4E-A64B-BBB168B18AAF}" dt="2020-12-28T13:02:12.617" v="597" actId="478"/>
          <ac:picMkLst>
            <pc:docMk/>
            <pc:sldMk cId="852936622" sldId="267"/>
            <ac:picMk id="12" creationId="{4B9B2DCA-1B3B-D844-BC02-37E5A4AB618E}"/>
          </ac:picMkLst>
        </pc:picChg>
        <pc:picChg chg="add mod">
          <ac:chgData name="Park Haesun" userId="822579d69d2dc3b5" providerId="LiveId" clId="{ACE96CFC-EB3A-0B4E-A64B-BBB168B18AAF}" dt="2020-12-28T13:03:39.876" v="611" actId="1076"/>
          <ac:picMkLst>
            <pc:docMk/>
            <pc:sldMk cId="852936622" sldId="267"/>
            <ac:picMk id="3074" creationId="{C9E89999-3E8C-2D49-B554-48706CA1D1D0}"/>
          </ac:picMkLst>
        </pc:picChg>
        <pc:picChg chg="add mod">
          <ac:chgData name="Park Haesun" userId="822579d69d2dc3b5" providerId="LiveId" clId="{ACE96CFC-EB3A-0B4E-A64B-BBB168B18AAF}" dt="2020-12-28T13:03:37.446" v="610" actId="1076"/>
          <ac:picMkLst>
            <pc:docMk/>
            <pc:sldMk cId="852936622" sldId="267"/>
            <ac:picMk id="3076" creationId="{92EACA2B-F3C4-A341-AF8E-5975C7977534}"/>
          </ac:picMkLst>
        </pc:picChg>
      </pc:sldChg>
      <pc:sldChg chg="addSp delSp modSp mod modNotesTx">
        <pc:chgData name="Park Haesun" userId="822579d69d2dc3b5" providerId="LiveId" clId="{ACE96CFC-EB3A-0B4E-A64B-BBB168B18AAF}" dt="2020-12-29T11:12:21.990" v="19612" actId="20577"/>
        <pc:sldMkLst>
          <pc:docMk/>
          <pc:sldMk cId="354561359" sldId="269"/>
        </pc:sldMkLst>
        <pc:spChg chg="mod">
          <ac:chgData name="Park Haesun" userId="822579d69d2dc3b5" providerId="LiveId" clId="{ACE96CFC-EB3A-0B4E-A64B-BBB168B18AAF}" dt="2020-12-28T13:12:27.435" v="697" actId="20577"/>
          <ac:spMkLst>
            <pc:docMk/>
            <pc:sldMk cId="354561359" sldId="269"/>
            <ac:spMk id="2" creationId="{5014C6DD-C7B3-4345-946A-F7D727BA80FA}"/>
          </ac:spMkLst>
        </pc:spChg>
        <pc:picChg chg="del">
          <ac:chgData name="Park Haesun" userId="822579d69d2dc3b5" providerId="LiveId" clId="{ACE96CFC-EB3A-0B4E-A64B-BBB168B18AAF}" dt="2020-12-28T13:10:09.937" v="652" actId="478"/>
          <ac:picMkLst>
            <pc:docMk/>
            <pc:sldMk cId="354561359" sldId="269"/>
            <ac:picMk id="3" creationId="{6F2671AC-03D3-E444-B317-338B3E9ECA9B}"/>
          </ac:picMkLst>
        </pc:picChg>
        <pc:picChg chg="del">
          <ac:chgData name="Park Haesun" userId="822579d69d2dc3b5" providerId="LiveId" clId="{ACE96CFC-EB3A-0B4E-A64B-BBB168B18AAF}" dt="2020-12-28T13:10:10.711" v="653" actId="478"/>
          <ac:picMkLst>
            <pc:docMk/>
            <pc:sldMk cId="354561359" sldId="269"/>
            <ac:picMk id="4" creationId="{A16601A7-FDCD-0543-ABC0-90DE1C0A1A1D}"/>
          </ac:picMkLst>
        </pc:picChg>
        <pc:picChg chg="add del mod">
          <ac:chgData name="Park Haesun" userId="822579d69d2dc3b5" providerId="LiveId" clId="{ACE96CFC-EB3A-0B4E-A64B-BBB168B18AAF}" dt="2020-12-29T11:07:58.910" v="18185" actId="478"/>
          <ac:picMkLst>
            <pc:docMk/>
            <pc:sldMk cId="354561359" sldId="269"/>
            <ac:picMk id="5" creationId="{38DB3430-D19C-7E45-B19A-09BA9B064E08}"/>
          </ac:picMkLst>
        </pc:picChg>
        <pc:picChg chg="add mod">
          <ac:chgData name="Park Haesun" userId="822579d69d2dc3b5" providerId="LiveId" clId="{ACE96CFC-EB3A-0B4E-A64B-BBB168B18AAF}" dt="2020-12-29T11:08:20.889" v="18189" actId="1076"/>
          <ac:picMkLst>
            <pc:docMk/>
            <pc:sldMk cId="354561359" sldId="269"/>
            <ac:picMk id="6" creationId="{B6E54840-62F9-F845-A43B-436E32ABC5B6}"/>
          </ac:picMkLst>
        </pc:picChg>
        <pc:picChg chg="del">
          <ac:chgData name="Park Haesun" userId="822579d69d2dc3b5" providerId="LiveId" clId="{ACE96CFC-EB3A-0B4E-A64B-BBB168B18AAF}" dt="2020-12-28T13:10:11.311" v="654" actId="478"/>
          <ac:picMkLst>
            <pc:docMk/>
            <pc:sldMk cId="354561359" sldId="269"/>
            <ac:picMk id="1026" creationId="{3B32A2AE-B520-C64A-A1E6-C5D5AE7B8F76}"/>
          </ac:picMkLst>
        </pc:picChg>
        <pc:picChg chg="add mod">
          <ac:chgData name="Park Haesun" userId="822579d69d2dc3b5" providerId="LiveId" clId="{ACE96CFC-EB3A-0B4E-A64B-BBB168B18AAF}" dt="2020-12-29T11:08:30.789" v="18192" actId="1076"/>
          <ac:picMkLst>
            <pc:docMk/>
            <pc:sldMk cId="354561359" sldId="269"/>
            <ac:picMk id="4098" creationId="{B773E012-02A6-CA4A-B76E-921975B76F06}"/>
          </ac:picMkLst>
        </pc:picChg>
      </pc:sldChg>
      <pc:sldChg chg="del">
        <pc:chgData name="Park Haesun" userId="822579d69d2dc3b5" providerId="LiveId" clId="{ACE96CFC-EB3A-0B4E-A64B-BBB168B18AAF}" dt="2020-12-28T13:12:19.970" v="663" actId="2696"/>
        <pc:sldMkLst>
          <pc:docMk/>
          <pc:sldMk cId="2629280539" sldId="270"/>
        </pc:sldMkLst>
      </pc:sldChg>
      <pc:sldChg chg="addSp delSp modSp mod modNotesTx">
        <pc:chgData name="Park Haesun" userId="822579d69d2dc3b5" providerId="LiveId" clId="{ACE96CFC-EB3A-0B4E-A64B-BBB168B18AAF}" dt="2020-12-29T08:22:35.783" v="5058" actId="20577"/>
        <pc:sldMkLst>
          <pc:docMk/>
          <pc:sldMk cId="115310551" sldId="278"/>
        </pc:sldMkLst>
        <pc:spChg chg="add mod">
          <ac:chgData name="Park Haesun" userId="822579d69d2dc3b5" providerId="LiveId" clId="{ACE96CFC-EB3A-0B4E-A64B-BBB168B18AAF}" dt="2020-12-28T13:09:15.044" v="635" actId="3064"/>
          <ac:spMkLst>
            <pc:docMk/>
            <pc:sldMk cId="115310551" sldId="278"/>
            <ac:spMk id="3" creationId="{FAAE5890-3468-3C4E-8D4E-7663654EFF0E}"/>
          </ac:spMkLst>
        </pc:spChg>
        <pc:spChg chg="mod">
          <ac:chgData name="Park Haesun" userId="822579d69d2dc3b5" providerId="LiveId" clId="{ACE96CFC-EB3A-0B4E-A64B-BBB168B18AAF}" dt="2020-12-28T12:36:37.379" v="167" actId="20577"/>
          <ac:spMkLst>
            <pc:docMk/>
            <pc:sldMk cId="115310551" sldId="278"/>
            <ac:spMk id="6" creationId="{2BC1DC6C-7B73-EF4F-BBB2-34E71069643C}"/>
          </ac:spMkLst>
        </pc:spChg>
        <pc:picChg chg="add mod">
          <ac:chgData name="Park Haesun" userId="822579d69d2dc3b5" providerId="LiveId" clId="{ACE96CFC-EB3A-0B4E-A64B-BBB168B18AAF}" dt="2020-12-28T12:37:21.590" v="184" actId="1036"/>
          <ac:picMkLst>
            <pc:docMk/>
            <pc:sldMk cId="115310551" sldId="278"/>
            <ac:picMk id="2" creationId="{48795AD0-61C1-D24F-A0A0-5C61CDFE926D}"/>
          </ac:picMkLst>
        </pc:picChg>
        <pc:picChg chg="del">
          <ac:chgData name="Park Haesun" userId="822579d69d2dc3b5" providerId="LiveId" clId="{ACE96CFC-EB3A-0B4E-A64B-BBB168B18AAF}" dt="2020-12-28T12:36:29.626" v="145" actId="478"/>
          <ac:picMkLst>
            <pc:docMk/>
            <pc:sldMk cId="115310551" sldId="278"/>
            <ac:picMk id="9" creationId="{4DA8CEC9-6D2E-8446-81D4-95E301CC95AC}"/>
          </ac:picMkLst>
        </pc:picChg>
      </pc:sldChg>
    </pc:docChg>
  </pc:docChgLst>
  <pc:docChgLst>
    <pc:chgData name="Park Haesun" userId="822579d69d2dc3b5" providerId="LiveId" clId="{9BDDC96C-F32F-9548-B2CF-31CA3E26473A}"/>
    <pc:docChg chg="undo custSel addSld delSld modSld">
      <pc:chgData name="Park Haesun" userId="822579d69d2dc3b5" providerId="LiveId" clId="{9BDDC96C-F32F-9548-B2CF-31CA3E26473A}" dt="2021-01-15T14:10:10.868" v="13004" actId="478"/>
      <pc:docMkLst>
        <pc:docMk/>
      </pc:docMkLst>
      <pc:sldChg chg="modSp mod">
        <pc:chgData name="Park Haesun" userId="822579d69d2dc3b5" providerId="LiveId" clId="{9BDDC96C-F32F-9548-B2CF-31CA3E26473A}" dt="2021-01-15T06:46:10.623" v="47" actId="6549"/>
        <pc:sldMkLst>
          <pc:docMk/>
          <pc:sldMk cId="776776092" sldId="256"/>
        </pc:sldMkLst>
        <pc:spChg chg="mod">
          <ac:chgData name="Park Haesun" userId="822579d69d2dc3b5" providerId="LiveId" clId="{9BDDC96C-F32F-9548-B2CF-31CA3E26473A}" dt="2021-01-15T06:46:10.623" v="47" actId="6549"/>
          <ac:spMkLst>
            <pc:docMk/>
            <pc:sldMk cId="776776092" sldId="256"/>
            <ac:spMk id="3" creationId="{1F7ECB83-1E4C-3349-B56B-EC51C83DE411}"/>
          </ac:spMkLst>
        </pc:spChg>
      </pc:sldChg>
      <pc:sldChg chg="delSp mod">
        <pc:chgData name="Park Haesun" userId="822579d69d2dc3b5" providerId="LiveId" clId="{9BDDC96C-F32F-9548-B2CF-31CA3E26473A}" dt="2021-01-15T14:09:53.484" v="12999" actId="478"/>
        <pc:sldMkLst>
          <pc:docMk/>
          <pc:sldMk cId="4194420280" sldId="257"/>
        </pc:sldMkLst>
        <pc:inkChg chg="del">
          <ac:chgData name="Park Haesun" userId="822579d69d2dc3b5" providerId="LiveId" clId="{9BDDC96C-F32F-9548-B2CF-31CA3E26473A}" dt="2021-01-15T14:09:53.484" v="12999" actId="478"/>
          <ac:inkMkLst>
            <pc:docMk/>
            <pc:sldMk cId="4194420280" sldId="257"/>
            <ac:inkMk id="2" creationId="{5CFD577B-2B24-A843-B17F-D9C1ED8B73E3}"/>
          </ac:inkMkLst>
        </pc:inkChg>
      </pc:sldChg>
      <pc:sldChg chg="addSp delSp modSp mod modNotesTx">
        <pc:chgData name="Park Haesun" userId="822579d69d2dc3b5" providerId="LiveId" clId="{9BDDC96C-F32F-9548-B2CF-31CA3E26473A}" dt="2021-01-15T14:09:36.887" v="12995" actId="478"/>
        <pc:sldMkLst>
          <pc:docMk/>
          <pc:sldMk cId="2001183965" sldId="258"/>
        </pc:sldMkLst>
        <pc:spChg chg="add mod">
          <ac:chgData name="Park Haesun" userId="822579d69d2dc3b5" providerId="LiveId" clId="{9BDDC96C-F32F-9548-B2CF-31CA3E26473A}" dt="2021-01-15T06:59:35.787" v="86" actId="1035"/>
          <ac:spMkLst>
            <pc:docMk/>
            <pc:sldMk cId="2001183965" sldId="258"/>
            <ac:spMk id="14" creationId="{AF9E1024-2492-0A4D-B28A-2B3560A9D3DB}"/>
          </ac:spMkLst>
        </pc:spChg>
        <pc:grpChg chg="add mod">
          <ac:chgData name="Park Haesun" userId="822579d69d2dc3b5" providerId="LiveId" clId="{9BDDC96C-F32F-9548-B2CF-31CA3E26473A}" dt="2021-01-15T08:20:57.824" v="3084" actId="167"/>
          <ac:grpSpMkLst>
            <pc:docMk/>
            <pc:sldMk cId="2001183965" sldId="258"/>
            <ac:grpSpMk id="2" creationId="{56813823-254F-1F43-B0E9-F06FFDDC0C7B}"/>
          </ac:grpSpMkLst>
        </pc:grpChg>
        <pc:picChg chg="add mod">
          <ac:chgData name="Park Haesun" userId="822579d69d2dc3b5" providerId="LiveId" clId="{9BDDC96C-F32F-9548-B2CF-31CA3E26473A}" dt="2021-01-15T06:59:43.816" v="98" actId="1076"/>
          <ac:picMkLst>
            <pc:docMk/>
            <pc:sldMk cId="2001183965" sldId="258"/>
            <ac:picMk id="8" creationId="{324EB67C-FA05-BA4F-9955-4CB20DAE5DD0}"/>
          </ac:picMkLst>
        </pc:picChg>
        <pc:picChg chg="del">
          <ac:chgData name="Park Haesun" userId="822579d69d2dc3b5" providerId="LiveId" clId="{9BDDC96C-F32F-9548-B2CF-31CA3E26473A}" dt="2021-01-15T06:57:39.094" v="50" actId="478"/>
          <ac:picMkLst>
            <pc:docMk/>
            <pc:sldMk cId="2001183965" sldId="258"/>
            <ac:picMk id="9" creationId="{CCB3EC6C-E70D-7F4D-883B-4A30BB1445ED}"/>
          </ac:picMkLst>
        </pc:picChg>
        <pc:picChg chg="del">
          <ac:chgData name="Park Haesun" userId="822579d69d2dc3b5" providerId="LiveId" clId="{9BDDC96C-F32F-9548-B2CF-31CA3E26473A}" dt="2021-01-15T06:57:39.094" v="50" actId="478"/>
          <ac:picMkLst>
            <pc:docMk/>
            <pc:sldMk cId="2001183965" sldId="258"/>
            <ac:picMk id="10" creationId="{5AB03460-1C1A-2140-ABD1-717197C5C5D8}"/>
          </ac:picMkLst>
        </pc:picChg>
        <pc:picChg chg="del">
          <ac:chgData name="Park Haesun" userId="822579d69d2dc3b5" providerId="LiveId" clId="{9BDDC96C-F32F-9548-B2CF-31CA3E26473A}" dt="2021-01-15T06:57:34.355" v="49" actId="478"/>
          <ac:picMkLst>
            <pc:docMk/>
            <pc:sldMk cId="2001183965" sldId="258"/>
            <ac:picMk id="11" creationId="{98971AEE-6AB2-F447-8870-DDF68814DBFA}"/>
          </ac:picMkLst>
        </pc:picChg>
        <pc:picChg chg="add mod">
          <ac:chgData name="Park Haesun" userId="822579d69d2dc3b5" providerId="LiveId" clId="{9BDDC96C-F32F-9548-B2CF-31CA3E26473A}" dt="2021-01-15T06:59:42.658" v="97" actId="1076"/>
          <ac:picMkLst>
            <pc:docMk/>
            <pc:sldMk cId="2001183965" sldId="258"/>
            <ac:picMk id="12" creationId="{57CE77C1-771E-D44F-9C8E-713C816193EE}"/>
          </ac:picMkLst>
        </pc:picChg>
        <pc:picChg chg="add mod modCrop">
          <ac:chgData name="Park Haesun" userId="822579d69d2dc3b5" providerId="LiveId" clId="{9BDDC96C-F32F-9548-B2CF-31CA3E26473A}" dt="2021-01-15T08:21:09.937" v="3090" actId="732"/>
          <ac:picMkLst>
            <pc:docMk/>
            <pc:sldMk cId="2001183965" sldId="258"/>
            <ac:picMk id="13" creationId="{09A8705B-3E45-A54F-9840-E539C6546D4B}"/>
          </ac:picMkLst>
        </pc:picChg>
        <pc:picChg chg="add mod modCrop">
          <ac:chgData name="Park Haesun" userId="822579d69d2dc3b5" providerId="LiveId" clId="{9BDDC96C-F32F-9548-B2CF-31CA3E26473A}" dt="2021-01-15T08:18:35.624" v="3079" actId="164"/>
          <ac:picMkLst>
            <pc:docMk/>
            <pc:sldMk cId="2001183965" sldId="258"/>
            <ac:picMk id="15" creationId="{AA1BC7C3-C8FE-1E43-AC99-22FCC45320A0}"/>
          </ac:picMkLst>
        </pc:picChg>
        <pc:picChg chg="add mod modCrop">
          <ac:chgData name="Park Haesun" userId="822579d69d2dc3b5" providerId="LiveId" clId="{9BDDC96C-F32F-9548-B2CF-31CA3E26473A}" dt="2021-01-15T08:18:35.624" v="3079" actId="164"/>
          <ac:picMkLst>
            <pc:docMk/>
            <pc:sldMk cId="2001183965" sldId="258"/>
            <ac:picMk id="16" creationId="{AB9484B8-CF6C-7E4A-B12E-0C72D16B22F3}"/>
          </ac:picMkLst>
        </pc:picChg>
        <pc:picChg chg="del">
          <ac:chgData name="Park Haesun" userId="822579d69d2dc3b5" providerId="LiveId" clId="{9BDDC96C-F32F-9548-B2CF-31CA3E26473A}" dt="2021-01-15T06:57:39.094" v="50" actId="478"/>
          <ac:picMkLst>
            <pc:docMk/>
            <pc:sldMk cId="2001183965" sldId="258"/>
            <ac:picMk id="18" creationId="{6796088A-2691-2444-9246-DF6CF9371867}"/>
          </ac:picMkLst>
        </pc:picChg>
        <pc:picChg chg="del">
          <ac:chgData name="Park Haesun" userId="822579d69d2dc3b5" providerId="LiveId" clId="{9BDDC96C-F32F-9548-B2CF-31CA3E26473A}" dt="2021-01-15T06:57:40.244" v="51" actId="478"/>
          <ac:picMkLst>
            <pc:docMk/>
            <pc:sldMk cId="2001183965" sldId="258"/>
            <ac:picMk id="19" creationId="{0EEE1B24-7629-3144-B6A4-782A1E4A4FAD}"/>
          </ac:picMkLst>
        </pc:picChg>
        <pc:inkChg chg="del">
          <ac:chgData name="Park Haesun" userId="822579d69d2dc3b5" providerId="LiveId" clId="{9BDDC96C-F32F-9548-B2CF-31CA3E26473A}" dt="2021-01-15T14:09:36.887" v="12995" actId="478"/>
          <ac:inkMkLst>
            <pc:docMk/>
            <pc:sldMk cId="2001183965" sldId="258"/>
            <ac:inkMk id="3" creationId="{E1495DB7-AD2A-4448-8D50-677E36121286}"/>
          </ac:inkMkLst>
        </pc:inkChg>
      </pc:sldChg>
      <pc:sldChg chg="addSp delSp modSp mod modNotesTx">
        <pc:chgData name="Park Haesun" userId="822579d69d2dc3b5" providerId="LiveId" clId="{9BDDC96C-F32F-9548-B2CF-31CA3E26473A}" dt="2021-01-15T14:09:48.181" v="12998" actId="478"/>
        <pc:sldMkLst>
          <pc:docMk/>
          <pc:sldMk cId="2406228266" sldId="259"/>
        </pc:sldMkLst>
        <pc:spChg chg="mod">
          <ac:chgData name="Park Haesun" userId="822579d69d2dc3b5" providerId="LiveId" clId="{9BDDC96C-F32F-9548-B2CF-31CA3E26473A}" dt="2021-01-15T07:07:01.667" v="277" actId="20577"/>
          <ac:spMkLst>
            <pc:docMk/>
            <pc:sldMk cId="2406228266" sldId="259"/>
            <ac:spMk id="4" creationId="{D3C993B1-DDCD-1A4F-8E26-911167A6C880}"/>
          </ac:spMkLst>
        </pc:spChg>
        <pc:spChg chg="mod">
          <ac:chgData name="Park Haesun" userId="822579d69d2dc3b5" providerId="LiveId" clId="{9BDDC96C-F32F-9548-B2CF-31CA3E26473A}" dt="2021-01-15T07:04:32.313" v="207" actId="20577"/>
          <ac:spMkLst>
            <pc:docMk/>
            <pc:sldMk cId="2406228266" sldId="259"/>
            <ac:spMk id="6" creationId="{63C6D25C-DD41-C74C-87A4-A4AD7E519756}"/>
          </ac:spMkLst>
        </pc:spChg>
        <pc:picChg chg="add mod">
          <ac:chgData name="Park Haesun" userId="822579d69d2dc3b5" providerId="LiveId" clId="{9BDDC96C-F32F-9548-B2CF-31CA3E26473A}" dt="2021-01-15T11:55:58.017" v="9091" actId="1076"/>
          <ac:picMkLst>
            <pc:docMk/>
            <pc:sldMk cId="2406228266" sldId="259"/>
            <ac:picMk id="2" creationId="{BB1E8C32-D127-6F49-8513-AF7111D911A5}"/>
          </ac:picMkLst>
        </pc:picChg>
        <pc:picChg chg="del">
          <ac:chgData name="Park Haesun" userId="822579d69d2dc3b5" providerId="LiveId" clId="{9BDDC96C-F32F-9548-B2CF-31CA3E26473A}" dt="2021-01-15T07:04:34.054" v="208" actId="478"/>
          <ac:picMkLst>
            <pc:docMk/>
            <pc:sldMk cId="2406228266" sldId="259"/>
            <ac:picMk id="3" creationId="{23BB3515-38E9-B943-85A1-FD03F91A5AC1}"/>
          </ac:picMkLst>
        </pc:picChg>
        <pc:picChg chg="add mod">
          <ac:chgData name="Park Haesun" userId="822579d69d2dc3b5" providerId="LiveId" clId="{9BDDC96C-F32F-9548-B2CF-31CA3E26473A}" dt="2021-01-15T07:06:17.224" v="221" actId="1076"/>
          <ac:picMkLst>
            <pc:docMk/>
            <pc:sldMk cId="2406228266" sldId="259"/>
            <ac:picMk id="5" creationId="{C00632FB-5B69-914F-9C93-D2E3C4862068}"/>
          </ac:picMkLst>
        </pc:picChg>
        <pc:picChg chg="del">
          <ac:chgData name="Park Haesun" userId="822579d69d2dc3b5" providerId="LiveId" clId="{9BDDC96C-F32F-9548-B2CF-31CA3E26473A}" dt="2021-01-15T07:04:35.616" v="209" actId="478"/>
          <ac:picMkLst>
            <pc:docMk/>
            <pc:sldMk cId="2406228266" sldId="259"/>
            <ac:picMk id="7" creationId="{79D2B610-F93F-E241-967B-96D10F2F4EDB}"/>
          </ac:picMkLst>
        </pc:picChg>
        <pc:picChg chg="del">
          <ac:chgData name="Park Haesun" userId="822579d69d2dc3b5" providerId="LiveId" clId="{9BDDC96C-F32F-9548-B2CF-31CA3E26473A}" dt="2021-01-15T07:04:36.691" v="210" actId="478"/>
          <ac:picMkLst>
            <pc:docMk/>
            <pc:sldMk cId="2406228266" sldId="259"/>
            <ac:picMk id="8" creationId="{E3486ED3-CAF9-054D-B084-BBE0811C6181}"/>
          </ac:picMkLst>
        </pc:picChg>
        <pc:inkChg chg="del">
          <ac:chgData name="Park Haesun" userId="822579d69d2dc3b5" providerId="LiveId" clId="{9BDDC96C-F32F-9548-B2CF-31CA3E26473A}" dt="2021-01-15T14:09:48.181" v="12998" actId="478"/>
          <ac:inkMkLst>
            <pc:docMk/>
            <pc:sldMk cId="2406228266" sldId="259"/>
            <ac:inkMk id="3" creationId="{0EE7B40F-0168-F048-BEDF-6D4456255F9A}"/>
          </ac:inkMkLst>
        </pc:inkChg>
      </pc:sldChg>
      <pc:sldChg chg="addSp delSp modSp mod modNotesTx">
        <pc:chgData name="Park Haesun" userId="822579d69d2dc3b5" providerId="LiveId" clId="{9BDDC96C-F32F-9548-B2CF-31CA3E26473A}" dt="2021-01-15T14:10:01.829" v="13000" actId="478"/>
        <pc:sldMkLst>
          <pc:docMk/>
          <pc:sldMk cId="1312468140" sldId="263"/>
        </pc:sldMkLst>
        <pc:spChg chg="mod">
          <ac:chgData name="Park Haesun" userId="822579d69d2dc3b5" providerId="LiveId" clId="{9BDDC96C-F32F-9548-B2CF-31CA3E26473A}" dt="2021-01-15T07:06:44.937" v="271" actId="20577"/>
          <ac:spMkLst>
            <pc:docMk/>
            <pc:sldMk cId="1312468140" sldId="263"/>
            <ac:spMk id="2" creationId="{5014C6DD-C7B3-4345-946A-F7D727BA80FA}"/>
          </ac:spMkLst>
        </pc:spChg>
        <pc:spChg chg="mod">
          <ac:chgData name="Park Haesun" userId="822579d69d2dc3b5" providerId="LiveId" clId="{9BDDC96C-F32F-9548-B2CF-31CA3E26473A}" dt="2021-01-15T07:07:16.616" v="289" actId="20577"/>
          <ac:spMkLst>
            <pc:docMk/>
            <pc:sldMk cId="1312468140" sldId="263"/>
            <ac:spMk id="5" creationId="{E10A5913-3104-8E43-AB47-84A871BCD773}"/>
          </ac:spMkLst>
        </pc:spChg>
        <pc:picChg chg="del">
          <ac:chgData name="Park Haesun" userId="822579d69d2dc3b5" providerId="LiveId" clId="{9BDDC96C-F32F-9548-B2CF-31CA3E26473A}" dt="2021-01-15T07:06:46.674" v="272" actId="478"/>
          <ac:picMkLst>
            <pc:docMk/>
            <pc:sldMk cId="1312468140" sldId="263"/>
            <ac:picMk id="3" creationId="{B22E217A-2B66-3E4B-BB84-C5D39CCB99AE}"/>
          </ac:picMkLst>
        </pc:picChg>
        <pc:picChg chg="del">
          <ac:chgData name="Park Haesun" userId="822579d69d2dc3b5" providerId="LiveId" clId="{9BDDC96C-F32F-9548-B2CF-31CA3E26473A}" dt="2021-01-15T07:06:47.781" v="273" actId="478"/>
          <ac:picMkLst>
            <pc:docMk/>
            <pc:sldMk cId="1312468140" sldId="263"/>
            <ac:picMk id="4" creationId="{7D362CFA-AC54-A848-90AC-3651869C0807}"/>
          </ac:picMkLst>
        </pc:picChg>
        <pc:picChg chg="add mod">
          <ac:chgData name="Park Haesun" userId="822579d69d2dc3b5" providerId="LiveId" clId="{9BDDC96C-F32F-9548-B2CF-31CA3E26473A}" dt="2021-01-15T07:08:02.399" v="294" actId="1076"/>
          <ac:picMkLst>
            <pc:docMk/>
            <pc:sldMk cId="1312468140" sldId="263"/>
            <ac:picMk id="6" creationId="{8C08D219-0922-9A43-A045-0D23BCA7FA13}"/>
          </ac:picMkLst>
        </pc:picChg>
        <pc:picChg chg="add mod">
          <ac:chgData name="Park Haesun" userId="822579d69d2dc3b5" providerId="LiveId" clId="{9BDDC96C-F32F-9548-B2CF-31CA3E26473A}" dt="2021-01-15T07:07:59.935" v="293" actId="1076"/>
          <ac:picMkLst>
            <pc:docMk/>
            <pc:sldMk cId="1312468140" sldId="263"/>
            <ac:picMk id="7" creationId="{D8D25EF0-F271-A14D-BCBF-4DA2E33B5F08}"/>
          </ac:picMkLst>
        </pc:picChg>
        <pc:inkChg chg="del">
          <ac:chgData name="Park Haesun" userId="822579d69d2dc3b5" providerId="LiveId" clId="{9BDDC96C-F32F-9548-B2CF-31CA3E26473A}" dt="2021-01-15T14:10:01.829" v="13000" actId="478"/>
          <ac:inkMkLst>
            <pc:docMk/>
            <pc:sldMk cId="1312468140" sldId="263"/>
            <ac:inkMk id="3" creationId="{A35F8F4B-7B36-3245-963E-32F067E8D37F}"/>
          </ac:inkMkLst>
        </pc:inkChg>
      </pc:sldChg>
      <pc:sldChg chg="addSp delSp modSp mod modNotesTx">
        <pc:chgData name="Park Haesun" userId="822579d69d2dc3b5" providerId="LiveId" clId="{9BDDC96C-F32F-9548-B2CF-31CA3E26473A}" dt="2021-01-15T14:10:06.524" v="13002" actId="478"/>
        <pc:sldMkLst>
          <pc:docMk/>
          <pc:sldMk cId="486613173" sldId="266"/>
        </pc:sldMkLst>
        <pc:spChg chg="mod">
          <ac:chgData name="Park Haesun" userId="822579d69d2dc3b5" providerId="LiveId" clId="{9BDDC96C-F32F-9548-B2CF-31CA3E26473A}" dt="2021-01-15T07:09:56.372" v="308" actId="20577"/>
          <ac:spMkLst>
            <pc:docMk/>
            <pc:sldMk cId="486613173" sldId="266"/>
            <ac:spMk id="2" creationId="{5014C6DD-C7B3-4345-946A-F7D727BA80FA}"/>
          </ac:spMkLst>
        </pc:spChg>
        <pc:spChg chg="mod">
          <ac:chgData name="Park Haesun" userId="822579d69d2dc3b5" providerId="LiveId" clId="{9BDDC96C-F32F-9548-B2CF-31CA3E26473A}" dt="2021-01-15T07:25:12.478" v="558" actId="20577"/>
          <ac:spMkLst>
            <pc:docMk/>
            <pc:sldMk cId="486613173" sldId="266"/>
            <ac:spMk id="5" creationId="{2CDD9DC0-261E-F245-9048-89B973F4169A}"/>
          </ac:spMkLst>
        </pc:spChg>
        <pc:spChg chg="del">
          <ac:chgData name="Park Haesun" userId="822579d69d2dc3b5" providerId="LiveId" clId="{9BDDC96C-F32F-9548-B2CF-31CA3E26473A}" dt="2021-01-15T07:11:34.956" v="309" actId="478"/>
          <ac:spMkLst>
            <pc:docMk/>
            <pc:sldMk cId="486613173" sldId="266"/>
            <ac:spMk id="7" creationId="{3039568F-BB4C-0146-89DE-1EDC2024EA9A}"/>
          </ac:spMkLst>
        </pc:spChg>
        <pc:picChg chg="add mod">
          <ac:chgData name="Park Haesun" userId="822579d69d2dc3b5" providerId="LiveId" clId="{9BDDC96C-F32F-9548-B2CF-31CA3E26473A}" dt="2021-01-15T07:11:46.764" v="314" actId="14100"/>
          <ac:picMkLst>
            <pc:docMk/>
            <pc:sldMk cId="486613173" sldId="266"/>
            <ac:picMk id="3" creationId="{9B279E91-19E4-064D-BBDB-FA80EB16C6F5}"/>
          </ac:picMkLst>
        </pc:picChg>
        <pc:picChg chg="del">
          <ac:chgData name="Park Haesun" userId="822579d69d2dc3b5" providerId="LiveId" clId="{9BDDC96C-F32F-9548-B2CF-31CA3E26473A}" dt="2021-01-15T07:11:36.040" v="310" actId="478"/>
          <ac:picMkLst>
            <pc:docMk/>
            <pc:sldMk cId="486613173" sldId="266"/>
            <ac:picMk id="6" creationId="{06642AC5-BA13-234E-B508-F3D86D56DE83}"/>
          </ac:picMkLst>
        </pc:picChg>
        <pc:inkChg chg="del">
          <ac:chgData name="Park Haesun" userId="822579d69d2dc3b5" providerId="LiveId" clId="{9BDDC96C-F32F-9548-B2CF-31CA3E26473A}" dt="2021-01-15T14:10:06.524" v="13002" actId="478"/>
          <ac:inkMkLst>
            <pc:docMk/>
            <pc:sldMk cId="486613173" sldId="266"/>
            <ac:inkMk id="4" creationId="{FD6C4554-1A8E-9B40-A60F-396337AC42B3}"/>
          </ac:inkMkLst>
        </pc:inkChg>
      </pc:sldChg>
      <pc:sldChg chg="addSp delSp modSp mod modNotesTx">
        <pc:chgData name="Park Haesun" userId="822579d69d2dc3b5" providerId="LiveId" clId="{9BDDC96C-F32F-9548-B2CF-31CA3E26473A}" dt="2021-01-15T14:10:08.598" v="13003" actId="478"/>
        <pc:sldMkLst>
          <pc:docMk/>
          <pc:sldMk cId="852936622" sldId="267"/>
        </pc:sldMkLst>
        <pc:spChg chg="mod">
          <ac:chgData name="Park Haesun" userId="822579d69d2dc3b5" providerId="LiveId" clId="{9BDDC96C-F32F-9548-B2CF-31CA3E26473A}" dt="2021-01-15T07:13:23.242" v="376" actId="20577"/>
          <ac:spMkLst>
            <pc:docMk/>
            <pc:sldMk cId="852936622" sldId="267"/>
            <ac:spMk id="2" creationId="{5014C6DD-C7B3-4345-946A-F7D727BA80FA}"/>
          </ac:spMkLst>
        </pc:spChg>
        <pc:spChg chg="mod">
          <ac:chgData name="Park Haesun" userId="822579d69d2dc3b5" providerId="LiveId" clId="{9BDDC96C-F32F-9548-B2CF-31CA3E26473A}" dt="2021-01-15T07:22:25.144" v="500" actId="20577"/>
          <ac:spMkLst>
            <pc:docMk/>
            <pc:sldMk cId="852936622" sldId="267"/>
            <ac:spMk id="5" creationId="{A5F86556-04E7-B246-B9BD-D06598A97C29}"/>
          </ac:spMkLst>
        </pc:spChg>
        <pc:picChg chg="del">
          <ac:chgData name="Park Haesun" userId="822579d69d2dc3b5" providerId="LiveId" clId="{9BDDC96C-F32F-9548-B2CF-31CA3E26473A}" dt="2021-01-15T07:13:26.098" v="377" actId="478"/>
          <ac:picMkLst>
            <pc:docMk/>
            <pc:sldMk cId="852936622" sldId="267"/>
            <ac:picMk id="3" creationId="{90E62CAB-70B5-144E-8F3A-3DD9B961422D}"/>
          </ac:picMkLst>
        </pc:picChg>
        <pc:picChg chg="add mod">
          <ac:chgData name="Park Haesun" userId="822579d69d2dc3b5" providerId="LiveId" clId="{9BDDC96C-F32F-9548-B2CF-31CA3E26473A}" dt="2021-01-15T07:15:45.706" v="400" actId="1076"/>
          <ac:picMkLst>
            <pc:docMk/>
            <pc:sldMk cId="852936622" sldId="267"/>
            <ac:picMk id="4" creationId="{E798B53A-96E7-394A-B2FF-30FA41D4CD3B}"/>
          </ac:picMkLst>
        </pc:picChg>
        <pc:picChg chg="add mod">
          <ac:chgData name="Park Haesun" userId="822579d69d2dc3b5" providerId="LiveId" clId="{9BDDC96C-F32F-9548-B2CF-31CA3E26473A}" dt="2021-01-15T07:15:47.349" v="401" actId="1076"/>
          <ac:picMkLst>
            <pc:docMk/>
            <pc:sldMk cId="852936622" sldId="267"/>
            <ac:picMk id="1026" creationId="{EB1A2858-6B8C-344C-AEB9-719BE5768245}"/>
          </ac:picMkLst>
        </pc:picChg>
        <pc:inkChg chg="del">
          <ac:chgData name="Park Haesun" userId="822579d69d2dc3b5" providerId="LiveId" clId="{9BDDC96C-F32F-9548-B2CF-31CA3E26473A}" dt="2021-01-15T14:10:08.598" v="13003" actId="478"/>
          <ac:inkMkLst>
            <pc:docMk/>
            <pc:sldMk cId="852936622" sldId="267"/>
            <ac:inkMk id="3" creationId="{F678A993-ACA6-274A-BBCE-C5622A6B68AD}"/>
          </ac:inkMkLst>
        </pc:inkChg>
      </pc:sldChg>
      <pc:sldChg chg="addSp delSp modSp mod modNotesTx">
        <pc:chgData name="Park Haesun" userId="822579d69d2dc3b5" providerId="LiveId" clId="{9BDDC96C-F32F-9548-B2CF-31CA3E26473A}" dt="2021-01-15T14:10:10.868" v="13004" actId="478"/>
        <pc:sldMkLst>
          <pc:docMk/>
          <pc:sldMk cId="354561359" sldId="269"/>
        </pc:sldMkLst>
        <pc:spChg chg="mod">
          <ac:chgData name="Park Haesun" userId="822579d69d2dc3b5" providerId="LiveId" clId="{9BDDC96C-F32F-9548-B2CF-31CA3E26473A}" dt="2021-01-15T07:17:04.089" v="465" actId="20577"/>
          <ac:spMkLst>
            <pc:docMk/>
            <pc:sldMk cId="354561359" sldId="269"/>
            <ac:spMk id="2" creationId="{5014C6DD-C7B3-4345-946A-F7D727BA80FA}"/>
          </ac:spMkLst>
        </pc:spChg>
        <pc:spChg chg="add del mod">
          <ac:chgData name="Park Haesun" userId="822579d69d2dc3b5" providerId="LiveId" clId="{9BDDC96C-F32F-9548-B2CF-31CA3E26473A}" dt="2021-01-15T07:18:49.306" v="472"/>
          <ac:spMkLst>
            <pc:docMk/>
            <pc:sldMk cId="354561359" sldId="269"/>
            <ac:spMk id="3" creationId="{BECBF916-FCD1-DB44-A50D-53265B10552B}"/>
          </ac:spMkLst>
        </pc:spChg>
        <pc:spChg chg="mod">
          <ac:chgData name="Park Haesun" userId="822579d69d2dc3b5" providerId="LiveId" clId="{9BDDC96C-F32F-9548-B2CF-31CA3E26473A}" dt="2021-01-15T07:22:30.851" v="504" actId="20577"/>
          <ac:spMkLst>
            <pc:docMk/>
            <pc:sldMk cId="354561359" sldId="269"/>
            <ac:spMk id="4" creationId="{53E1F951-042C-F24B-93B0-609F7DE4B5EC}"/>
          </ac:spMkLst>
        </pc:spChg>
        <pc:spChg chg="del">
          <ac:chgData name="Park Haesun" userId="822579d69d2dc3b5" providerId="LiveId" clId="{9BDDC96C-F32F-9548-B2CF-31CA3E26473A}" dt="2021-01-15T07:16:45.734" v="427" actId="478"/>
          <ac:spMkLst>
            <pc:docMk/>
            <pc:sldMk cId="354561359" sldId="269"/>
            <ac:spMk id="6" creationId="{E53A0F4A-64BA-CF49-B2EA-7B78092D6C8D}"/>
          </ac:spMkLst>
        </pc:spChg>
        <pc:picChg chg="add del mod">
          <ac:chgData name="Park Haesun" userId="822579d69d2dc3b5" providerId="LiveId" clId="{9BDDC96C-F32F-9548-B2CF-31CA3E26473A}" dt="2021-01-15T07:18:47.383" v="470" actId="478"/>
          <ac:picMkLst>
            <pc:docMk/>
            <pc:sldMk cId="354561359" sldId="269"/>
            <ac:picMk id="5" creationId="{82D44453-DCB4-8C4D-A5B2-99468DFCD645}"/>
          </ac:picMkLst>
        </pc:picChg>
        <pc:picChg chg="del">
          <ac:chgData name="Park Haesun" userId="822579d69d2dc3b5" providerId="LiveId" clId="{9BDDC96C-F32F-9548-B2CF-31CA3E26473A}" dt="2021-01-15T07:16:43.627" v="426" actId="478"/>
          <ac:picMkLst>
            <pc:docMk/>
            <pc:sldMk cId="354561359" sldId="269"/>
            <ac:picMk id="7" creationId="{667B3AEA-DC7C-314E-8F9B-07255EE673B3}"/>
          </ac:picMkLst>
        </pc:picChg>
        <pc:picChg chg="add del mod">
          <ac:chgData name="Park Haesun" userId="822579d69d2dc3b5" providerId="LiveId" clId="{9BDDC96C-F32F-9548-B2CF-31CA3E26473A}" dt="2021-01-15T07:21:23.955" v="481" actId="478"/>
          <ac:picMkLst>
            <pc:docMk/>
            <pc:sldMk cId="354561359" sldId="269"/>
            <ac:picMk id="8" creationId="{405AECC0-D6E0-2249-9697-E2C27BE92F22}"/>
          </ac:picMkLst>
        </pc:picChg>
        <pc:picChg chg="add mod">
          <ac:chgData name="Park Haesun" userId="822579d69d2dc3b5" providerId="LiveId" clId="{9BDDC96C-F32F-9548-B2CF-31CA3E26473A}" dt="2021-01-15T07:22:35.717" v="514" actId="1038"/>
          <ac:picMkLst>
            <pc:docMk/>
            <pc:sldMk cId="354561359" sldId="269"/>
            <ac:picMk id="9" creationId="{1B3C6591-7617-2241-8696-219E88AD0463}"/>
          </ac:picMkLst>
        </pc:picChg>
        <pc:picChg chg="add mod">
          <ac:chgData name="Park Haesun" userId="822579d69d2dc3b5" providerId="LiveId" clId="{9BDDC96C-F32F-9548-B2CF-31CA3E26473A}" dt="2021-01-15T07:19:25.524" v="480" actId="1076"/>
          <ac:picMkLst>
            <pc:docMk/>
            <pc:sldMk cId="354561359" sldId="269"/>
            <ac:picMk id="2050" creationId="{0C23673C-DE62-5E48-B1D1-C4CBFCC7A56C}"/>
          </ac:picMkLst>
        </pc:picChg>
        <pc:inkChg chg="del">
          <ac:chgData name="Park Haesun" userId="822579d69d2dc3b5" providerId="LiveId" clId="{9BDDC96C-F32F-9548-B2CF-31CA3E26473A}" dt="2021-01-15T14:10:10.868" v="13004" actId="478"/>
          <ac:inkMkLst>
            <pc:docMk/>
            <pc:sldMk cId="354561359" sldId="269"/>
            <ac:inkMk id="3" creationId="{0E55ABFD-C7D2-024D-B50A-8FACA3DF7E71}"/>
          </ac:inkMkLst>
        </pc:inkChg>
      </pc:sldChg>
      <pc:sldChg chg="addSp delSp modSp mod modNotesTx">
        <pc:chgData name="Park Haesun" userId="822579d69d2dc3b5" providerId="LiveId" clId="{9BDDC96C-F32F-9548-B2CF-31CA3E26473A}" dt="2021-01-15T14:09:42.062" v="12996" actId="478"/>
        <pc:sldMkLst>
          <pc:docMk/>
          <pc:sldMk cId="115310551" sldId="278"/>
        </pc:sldMkLst>
        <pc:spChg chg="mod">
          <ac:chgData name="Park Haesun" userId="822579d69d2dc3b5" providerId="LiveId" clId="{9BDDC96C-F32F-9548-B2CF-31CA3E26473A}" dt="2021-01-15T07:01:33.663" v="127" actId="20577"/>
          <ac:spMkLst>
            <pc:docMk/>
            <pc:sldMk cId="115310551" sldId="278"/>
            <ac:spMk id="6" creationId="{2BC1DC6C-7B73-EF4F-BBB2-34E71069643C}"/>
          </ac:spMkLst>
        </pc:spChg>
        <pc:spChg chg="mod">
          <ac:chgData name="Park Haesun" userId="822579d69d2dc3b5" providerId="LiveId" clId="{9BDDC96C-F32F-9548-B2CF-31CA3E26473A}" dt="2021-01-15T07:02:09.816" v="134" actId="20577"/>
          <ac:spMkLst>
            <pc:docMk/>
            <pc:sldMk cId="115310551" sldId="278"/>
            <ac:spMk id="12" creationId="{7609B8D8-3A28-1F43-97BC-A34E3802E1BF}"/>
          </ac:spMkLst>
        </pc:spChg>
        <pc:picChg chg="add mod">
          <ac:chgData name="Park Haesun" userId="822579d69d2dc3b5" providerId="LiveId" clId="{9BDDC96C-F32F-9548-B2CF-31CA3E26473A}" dt="2021-01-15T07:02:05.920" v="130" actId="1076"/>
          <ac:picMkLst>
            <pc:docMk/>
            <pc:sldMk cId="115310551" sldId="278"/>
            <ac:picMk id="2" creationId="{D4B75113-69CD-0341-AD0E-899E9F3C8379}"/>
          </ac:picMkLst>
        </pc:picChg>
        <pc:picChg chg="del">
          <ac:chgData name="Park Haesun" userId="822579d69d2dc3b5" providerId="LiveId" clId="{9BDDC96C-F32F-9548-B2CF-31CA3E26473A}" dt="2021-01-15T06:59:58.524" v="99" actId="478"/>
          <ac:picMkLst>
            <pc:docMk/>
            <pc:sldMk cId="115310551" sldId="278"/>
            <ac:picMk id="8" creationId="{484F3745-EB80-E541-B76C-DECF7408EACD}"/>
          </ac:picMkLst>
        </pc:picChg>
        <pc:picChg chg="del">
          <ac:chgData name="Park Haesun" userId="822579d69d2dc3b5" providerId="LiveId" clId="{9BDDC96C-F32F-9548-B2CF-31CA3E26473A}" dt="2021-01-15T06:59:58.524" v="99" actId="478"/>
          <ac:picMkLst>
            <pc:docMk/>
            <pc:sldMk cId="115310551" sldId="278"/>
            <ac:picMk id="10" creationId="{4B53364B-1156-BE44-816E-7BF9A0E47121}"/>
          </ac:picMkLst>
        </pc:picChg>
        <pc:picChg chg="del">
          <ac:chgData name="Park Haesun" userId="822579d69d2dc3b5" providerId="LiveId" clId="{9BDDC96C-F32F-9548-B2CF-31CA3E26473A}" dt="2021-01-15T06:59:58.524" v="99" actId="478"/>
          <ac:picMkLst>
            <pc:docMk/>
            <pc:sldMk cId="115310551" sldId="278"/>
            <ac:picMk id="11" creationId="{720294DA-398D-6447-9264-45A60ECF0178}"/>
          </ac:picMkLst>
        </pc:picChg>
        <pc:inkChg chg="del">
          <ac:chgData name="Park Haesun" userId="822579d69d2dc3b5" providerId="LiveId" clId="{9BDDC96C-F32F-9548-B2CF-31CA3E26473A}" dt="2021-01-15T14:09:42.062" v="12996" actId="478"/>
          <ac:inkMkLst>
            <pc:docMk/>
            <pc:sldMk cId="115310551" sldId="278"/>
            <ac:inkMk id="3" creationId="{C6AD75FD-E713-364A-BAB1-DAAA3F1D041A}"/>
          </ac:inkMkLst>
        </pc:inkChg>
      </pc:sldChg>
      <pc:sldChg chg="addSp delSp modSp mod modNotesTx">
        <pc:chgData name="Park Haesun" userId="822579d69d2dc3b5" providerId="LiveId" clId="{9BDDC96C-F32F-9548-B2CF-31CA3E26473A}" dt="2021-01-15T14:09:45.060" v="12997" actId="478"/>
        <pc:sldMkLst>
          <pc:docMk/>
          <pc:sldMk cId="2822711904" sldId="279"/>
        </pc:sldMkLst>
        <pc:spChg chg="mod">
          <ac:chgData name="Park Haesun" userId="822579d69d2dc3b5" providerId="LiveId" clId="{9BDDC96C-F32F-9548-B2CF-31CA3E26473A}" dt="2021-01-15T07:02:56.540" v="171" actId="20577"/>
          <ac:spMkLst>
            <pc:docMk/>
            <pc:sldMk cId="2822711904" sldId="279"/>
            <ac:spMk id="6" creationId="{2BC1DC6C-7B73-EF4F-BBB2-34E71069643C}"/>
          </ac:spMkLst>
        </pc:spChg>
        <pc:spChg chg="mod">
          <ac:chgData name="Park Haesun" userId="822579d69d2dc3b5" providerId="LiveId" clId="{9BDDC96C-F32F-9548-B2CF-31CA3E26473A}" dt="2021-01-15T07:03:52.974" v="190" actId="20577"/>
          <ac:spMkLst>
            <pc:docMk/>
            <pc:sldMk cId="2822711904" sldId="279"/>
            <ac:spMk id="7" creationId="{E204C29B-8044-A94E-9F0A-5A6288640794}"/>
          </ac:spMkLst>
        </pc:spChg>
        <pc:picChg chg="add mod">
          <ac:chgData name="Park Haesun" userId="822579d69d2dc3b5" providerId="LiveId" clId="{9BDDC96C-F32F-9548-B2CF-31CA3E26473A}" dt="2021-01-15T07:03:49.708" v="186" actId="1076"/>
          <ac:picMkLst>
            <pc:docMk/>
            <pc:sldMk cId="2822711904" sldId="279"/>
            <ac:picMk id="2" creationId="{E5A09C9C-9622-FB44-B3E6-58B724361A02}"/>
          </ac:picMkLst>
        </pc:picChg>
        <pc:picChg chg="add mod modCrop">
          <ac:chgData name="Park Haesun" userId="822579d69d2dc3b5" providerId="LiveId" clId="{9BDDC96C-F32F-9548-B2CF-31CA3E26473A}" dt="2021-01-15T10:12:01.010" v="8048" actId="14100"/>
          <ac:picMkLst>
            <pc:docMk/>
            <pc:sldMk cId="2822711904" sldId="279"/>
            <ac:picMk id="3" creationId="{50E25B2D-4F7D-7F40-9485-8F290AC7CC3D}"/>
          </ac:picMkLst>
        </pc:picChg>
        <pc:picChg chg="del">
          <ac:chgData name="Park Haesun" userId="822579d69d2dc3b5" providerId="LiveId" clId="{9BDDC96C-F32F-9548-B2CF-31CA3E26473A}" dt="2021-01-15T07:03:06.197" v="173" actId="478"/>
          <ac:picMkLst>
            <pc:docMk/>
            <pc:sldMk cId="2822711904" sldId="279"/>
            <ac:picMk id="5" creationId="{6D31370A-BFB8-D649-85A6-1027DF3B9269}"/>
          </ac:picMkLst>
        </pc:picChg>
        <pc:picChg chg="del">
          <ac:chgData name="Park Haesun" userId="822579d69d2dc3b5" providerId="LiveId" clId="{9BDDC96C-F32F-9548-B2CF-31CA3E26473A}" dt="2021-01-15T07:03:04.614" v="172" actId="478"/>
          <ac:picMkLst>
            <pc:docMk/>
            <pc:sldMk cId="2822711904" sldId="279"/>
            <ac:picMk id="8" creationId="{FB2025D4-A057-4F44-B1FF-82977D085EF6}"/>
          </ac:picMkLst>
        </pc:picChg>
        <pc:inkChg chg="del">
          <ac:chgData name="Park Haesun" userId="822579d69d2dc3b5" providerId="LiveId" clId="{9BDDC96C-F32F-9548-B2CF-31CA3E26473A}" dt="2021-01-15T14:09:45.060" v="12997" actId="478"/>
          <ac:inkMkLst>
            <pc:docMk/>
            <pc:sldMk cId="2822711904" sldId="279"/>
            <ac:inkMk id="4" creationId="{72DE356A-C79E-3A44-8D5E-D246328916F5}"/>
          </ac:inkMkLst>
        </pc:inkChg>
      </pc:sldChg>
      <pc:sldChg chg="del">
        <pc:chgData name="Park Haesun" userId="822579d69d2dc3b5" providerId="LiveId" clId="{9BDDC96C-F32F-9548-B2CF-31CA3E26473A}" dt="2021-01-15T07:21:48.775" v="488" actId="2696"/>
        <pc:sldMkLst>
          <pc:docMk/>
          <pc:sldMk cId="3009426724" sldId="280"/>
        </pc:sldMkLst>
      </pc:sldChg>
      <pc:sldChg chg="addSp delSp modSp add mod modNotesTx">
        <pc:chgData name="Park Haesun" userId="822579d69d2dc3b5" providerId="LiveId" clId="{9BDDC96C-F32F-9548-B2CF-31CA3E26473A}" dt="2021-01-15T14:10:04.343" v="13001" actId="478"/>
        <pc:sldMkLst>
          <pc:docMk/>
          <pc:sldMk cId="2429449417" sldId="282"/>
        </pc:sldMkLst>
        <pc:spChg chg="mod">
          <ac:chgData name="Park Haesun" userId="822579d69d2dc3b5" providerId="LiveId" clId="{9BDDC96C-F32F-9548-B2CF-31CA3E26473A}" dt="2021-01-15T07:24:53.560" v="548" actId="20577"/>
          <ac:spMkLst>
            <pc:docMk/>
            <pc:sldMk cId="2429449417" sldId="282"/>
            <ac:spMk id="2" creationId="{5014C6DD-C7B3-4345-946A-F7D727BA80FA}"/>
          </ac:spMkLst>
        </pc:spChg>
        <pc:spChg chg="mod">
          <ac:chgData name="Park Haesun" userId="822579d69d2dc3b5" providerId="LiveId" clId="{9BDDC96C-F32F-9548-B2CF-31CA3E26473A}" dt="2021-01-15T07:25:03.208" v="554" actId="20577"/>
          <ac:spMkLst>
            <pc:docMk/>
            <pc:sldMk cId="2429449417" sldId="282"/>
            <ac:spMk id="5" creationId="{E10A5913-3104-8E43-AB47-84A871BCD773}"/>
          </ac:spMkLst>
        </pc:spChg>
        <pc:picChg chg="add mod">
          <ac:chgData name="Park Haesun" userId="822579d69d2dc3b5" providerId="LiveId" clId="{9BDDC96C-F32F-9548-B2CF-31CA3E26473A}" dt="2021-01-15T07:25:23.961" v="559" actId="14100"/>
          <ac:picMkLst>
            <pc:docMk/>
            <pc:sldMk cId="2429449417" sldId="282"/>
            <ac:picMk id="3" creationId="{88D5B5CF-2F40-834A-BDDC-EAFA2AFA2448}"/>
          </ac:picMkLst>
        </pc:picChg>
        <pc:picChg chg="del">
          <ac:chgData name="Park Haesun" userId="822579d69d2dc3b5" providerId="LiveId" clId="{9BDDC96C-F32F-9548-B2CF-31CA3E26473A}" dt="2021-01-15T07:24:28.156" v="516" actId="478"/>
          <ac:picMkLst>
            <pc:docMk/>
            <pc:sldMk cId="2429449417" sldId="282"/>
            <ac:picMk id="6" creationId="{8C08D219-0922-9A43-A045-0D23BCA7FA13}"/>
          </ac:picMkLst>
        </pc:picChg>
        <pc:picChg chg="del">
          <ac:chgData name="Park Haesun" userId="822579d69d2dc3b5" providerId="LiveId" clId="{9BDDC96C-F32F-9548-B2CF-31CA3E26473A}" dt="2021-01-15T07:24:29.515" v="517" actId="478"/>
          <ac:picMkLst>
            <pc:docMk/>
            <pc:sldMk cId="2429449417" sldId="282"/>
            <ac:picMk id="7" creationId="{D8D25EF0-F271-A14D-BCBF-4DA2E33B5F08}"/>
          </ac:picMkLst>
        </pc:picChg>
        <pc:inkChg chg="del">
          <ac:chgData name="Park Haesun" userId="822579d69d2dc3b5" providerId="LiveId" clId="{9BDDC96C-F32F-9548-B2CF-31CA3E26473A}" dt="2021-01-15T14:10:04.343" v="13001" actId="478"/>
          <ac:inkMkLst>
            <pc:docMk/>
            <pc:sldMk cId="2429449417" sldId="282"/>
            <ac:inkMk id="4" creationId="{4EF07C96-2DBB-6247-826F-7C7FB7BCBF9E}"/>
          </ac:inkMkLst>
        </pc:inkChg>
      </pc:sldChg>
      <pc:sldChg chg="del">
        <pc:chgData name="Park Haesun" userId="822579d69d2dc3b5" providerId="LiveId" clId="{9BDDC96C-F32F-9548-B2CF-31CA3E26473A}" dt="2021-01-15T07:21:55.879" v="489" actId="2696"/>
        <pc:sldMkLst>
          <pc:docMk/>
          <pc:sldMk cId="3510122102" sldId="282"/>
        </pc:sldMkLst>
      </pc:sldChg>
    </pc:docChg>
  </pc:docChgLst>
  <pc:docChgLst>
    <pc:chgData name="Park Haesun" userId="822579d69d2dc3b5" providerId="LiveId" clId="{0A9979ED-A750-B642-AA7F-01CA7815BC00}"/>
    <pc:docChg chg="undo custSel addSld delSld modSld">
      <pc:chgData name="Park Haesun" userId="822579d69d2dc3b5" providerId="LiveId" clId="{0A9979ED-A750-B642-AA7F-01CA7815BC00}" dt="2021-01-02T10:35:06.593" v="23032" actId="20577"/>
      <pc:docMkLst>
        <pc:docMk/>
      </pc:docMkLst>
      <pc:sldChg chg="modSp mod">
        <pc:chgData name="Park Haesun" userId="822579d69d2dc3b5" providerId="LiveId" clId="{0A9979ED-A750-B642-AA7F-01CA7815BC00}" dt="2021-01-01T07:03:19.671" v="52" actId="6549"/>
        <pc:sldMkLst>
          <pc:docMk/>
          <pc:sldMk cId="776776092" sldId="256"/>
        </pc:sldMkLst>
        <pc:spChg chg="mod">
          <ac:chgData name="Park Haesun" userId="822579d69d2dc3b5" providerId="LiveId" clId="{0A9979ED-A750-B642-AA7F-01CA7815BC00}" dt="2021-01-01T07:03:19.671" v="52" actId="6549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0A9979ED-A750-B642-AA7F-01CA7815BC00}" dt="2021-01-02T07:29:58.619" v="5021" actId="478"/>
        <pc:sldMkLst>
          <pc:docMk/>
          <pc:sldMk cId="2001183965" sldId="258"/>
        </pc:sldMkLst>
        <pc:spChg chg="add del mod">
          <ac:chgData name="Park Haesun" userId="822579d69d2dc3b5" providerId="LiveId" clId="{0A9979ED-A750-B642-AA7F-01CA7815BC00}" dt="2021-01-01T07:17:21.774" v="77"/>
          <ac:spMkLst>
            <pc:docMk/>
            <pc:sldMk cId="2001183965" sldId="258"/>
            <ac:spMk id="2" creationId="{44F7878C-7610-8D43-82E2-E19AF41A09E5}"/>
          </ac:spMkLst>
        </pc:spChg>
        <pc:spChg chg="del">
          <ac:chgData name="Park Haesun" userId="822579d69d2dc3b5" providerId="LiveId" clId="{0A9979ED-A750-B642-AA7F-01CA7815BC00}" dt="2021-01-02T07:29:58.619" v="5021" actId="478"/>
          <ac:spMkLst>
            <pc:docMk/>
            <pc:sldMk cId="2001183965" sldId="258"/>
            <ac:spMk id="4" creationId="{3843CD85-F989-E541-8B42-5CF3C73BD141}"/>
          </ac:spMkLst>
        </pc:spChg>
        <pc:picChg chg="add mod">
          <ac:chgData name="Park Haesun" userId="822579d69d2dc3b5" providerId="LiveId" clId="{0A9979ED-A750-B642-AA7F-01CA7815BC00}" dt="2021-01-02T07:02:51.763" v="579" actId="1076"/>
          <ac:picMkLst>
            <pc:docMk/>
            <pc:sldMk cId="2001183965" sldId="258"/>
            <ac:picMk id="3" creationId="{B5C141DD-2674-6F4A-A4C4-25BBA552E7D4}"/>
          </ac:picMkLst>
        </pc:picChg>
        <pc:picChg chg="add del mod">
          <ac:chgData name="Park Haesun" userId="822579d69d2dc3b5" providerId="LiveId" clId="{0A9979ED-A750-B642-AA7F-01CA7815BC00}" dt="2021-01-02T07:02:40.843" v="573" actId="478"/>
          <ac:picMkLst>
            <pc:docMk/>
            <pc:sldMk cId="2001183965" sldId="258"/>
            <ac:picMk id="14" creationId="{AF23DC34-9BF0-2D44-89C3-2EB32BBDAEC8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5" creationId="{901B8AB4-9CC3-094F-870F-ED75CF559909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6" creationId="{96B4AAC7-7A9B-3C4B-AE1B-403C4E05CA1A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7" creationId="{600C8C36-F32F-2847-AA75-CDC205F5049C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8" creationId="{1EFCA254-DF15-AD40-A080-C35B7D9FC570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9" creationId="{74799463-09B4-2647-8BBF-13DFE42A33B4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0" creationId="{5F171A1F-49CA-AE47-8D1F-F0CDE63CB8CD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1" creationId="{B229CD3A-97F0-194E-BAC0-5AF547C04C6A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2" creationId="{62E24D50-9A16-0F49-9695-D611B1530471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3" creationId="{F4DFF872-7B29-9E48-A0D0-6E5C61E19E33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4" creationId="{2617087F-587D-564D-B3E3-24D38F67BFDF}"/>
          </ac:picMkLst>
        </pc:picChg>
        <pc:picChg chg="add mod">
          <ac:chgData name="Park Haesun" userId="822579d69d2dc3b5" providerId="LiveId" clId="{0A9979ED-A750-B642-AA7F-01CA7815BC00}" dt="2021-01-01T07:16:37.133" v="64" actId="14100"/>
          <ac:picMkLst>
            <pc:docMk/>
            <pc:sldMk cId="2001183965" sldId="258"/>
            <ac:picMk id="25" creationId="{DAA4C19A-E001-C74E-93EE-B948730398F3}"/>
          </ac:picMkLst>
        </pc:picChg>
        <pc:picChg chg="add mod">
          <ac:chgData name="Park Haesun" userId="822579d69d2dc3b5" providerId="LiveId" clId="{0A9979ED-A750-B642-AA7F-01CA7815BC00}" dt="2021-01-01T07:16:33.645" v="63" actId="1076"/>
          <ac:picMkLst>
            <pc:docMk/>
            <pc:sldMk cId="2001183965" sldId="258"/>
            <ac:picMk id="26" creationId="{AB9B06A0-0F25-004D-990C-7A5558BE08BF}"/>
          </ac:picMkLst>
        </pc:picChg>
        <pc:picChg chg="add mod">
          <ac:chgData name="Park Haesun" userId="822579d69d2dc3b5" providerId="LiveId" clId="{0A9979ED-A750-B642-AA7F-01CA7815BC00}" dt="2021-01-01T07:17:19.152" v="75" actId="1076"/>
          <ac:picMkLst>
            <pc:docMk/>
            <pc:sldMk cId="2001183965" sldId="258"/>
            <ac:picMk id="27" creationId="{AF2AC81F-F536-6741-9669-8ACDDD29B3DF}"/>
          </ac:picMkLst>
        </pc:picChg>
        <pc:picChg chg="add del mod">
          <ac:chgData name="Park Haesun" userId="822579d69d2dc3b5" providerId="LiveId" clId="{0A9979ED-A750-B642-AA7F-01CA7815BC00}" dt="2021-01-01T07:17:11.153" v="70" actId="478"/>
          <ac:picMkLst>
            <pc:docMk/>
            <pc:sldMk cId="2001183965" sldId="258"/>
            <ac:picMk id="28" creationId="{DCBAA961-7DA3-D145-8FB6-A5ECA60DD1CC}"/>
          </ac:picMkLst>
        </pc:picChg>
        <pc:picChg chg="add mod">
          <ac:chgData name="Park Haesun" userId="822579d69d2dc3b5" providerId="LiveId" clId="{0A9979ED-A750-B642-AA7F-01CA7815BC00}" dt="2021-01-01T07:17:17.217" v="74" actId="1076"/>
          <ac:picMkLst>
            <pc:docMk/>
            <pc:sldMk cId="2001183965" sldId="258"/>
            <ac:picMk id="29" creationId="{4FC828A8-192A-A344-A859-9D1CE9DFF141}"/>
          </ac:picMkLst>
        </pc:picChg>
        <pc:picChg chg="add del mod">
          <ac:chgData name="Park Haesun" userId="822579d69d2dc3b5" providerId="LiveId" clId="{0A9979ED-A750-B642-AA7F-01CA7815BC00}" dt="2021-01-01T07:17:43.325" v="80" actId="478"/>
          <ac:picMkLst>
            <pc:docMk/>
            <pc:sldMk cId="2001183965" sldId="258"/>
            <ac:picMk id="30" creationId="{30036F7A-2C08-414C-BFD0-76B62E475589}"/>
          </ac:picMkLst>
        </pc:picChg>
      </pc:sldChg>
      <pc:sldChg chg="addSp delSp modSp mod modNotesTx">
        <pc:chgData name="Park Haesun" userId="822579d69d2dc3b5" providerId="LiveId" clId="{0A9979ED-A750-B642-AA7F-01CA7815BC00}" dt="2021-01-02T07:41:08.745" v="7351" actId="20577"/>
        <pc:sldMkLst>
          <pc:docMk/>
          <pc:sldMk cId="2406228266" sldId="259"/>
        </pc:sldMkLst>
        <pc:spChg chg="del">
          <ac:chgData name="Park Haesun" userId="822579d69d2dc3b5" providerId="LiveId" clId="{0A9979ED-A750-B642-AA7F-01CA7815BC00}" dt="2021-01-02T07:30:18.207" v="5023" actId="478"/>
          <ac:spMkLst>
            <pc:docMk/>
            <pc:sldMk cId="2406228266" sldId="259"/>
            <ac:spMk id="4" creationId="{26521506-311F-E24B-B5C2-5C3AC0409CAB}"/>
          </ac:spMkLst>
        </pc:spChg>
        <pc:spChg chg="mod">
          <ac:chgData name="Park Haesun" userId="822579d69d2dc3b5" providerId="LiveId" clId="{0A9979ED-A750-B642-AA7F-01CA7815BC00}" dt="2021-01-01T07:22:13.304" v="230" actId="20577"/>
          <ac:spMkLst>
            <pc:docMk/>
            <pc:sldMk cId="2406228266" sldId="259"/>
            <ac:spMk id="6" creationId="{63C6D25C-DD41-C74C-87A4-A4AD7E519756}"/>
          </ac:spMkLst>
        </pc:spChg>
        <pc:picChg chg="add mod">
          <ac:chgData name="Park Haesun" userId="822579d69d2dc3b5" providerId="LiveId" clId="{0A9979ED-A750-B642-AA7F-01CA7815BC00}" dt="2021-01-01T07:23:03.674" v="258" actId="1076"/>
          <ac:picMkLst>
            <pc:docMk/>
            <pc:sldMk cId="2406228266" sldId="259"/>
            <ac:picMk id="2" creationId="{ADB64B23-AD7E-0D49-A5FE-3B28FB2B1383}"/>
          </ac:picMkLst>
        </pc:picChg>
        <pc:picChg chg="del">
          <ac:chgData name="Park Haesun" userId="822579d69d2dc3b5" providerId="LiveId" clId="{0A9979ED-A750-B642-AA7F-01CA7815BC00}" dt="2021-01-01T07:22:31.015" v="242" actId="478"/>
          <ac:picMkLst>
            <pc:docMk/>
            <pc:sldMk cId="2406228266" sldId="259"/>
            <ac:picMk id="8" creationId="{F50AC6D1-629A-E547-BC2A-260D9428ED9A}"/>
          </ac:picMkLst>
        </pc:picChg>
        <pc:picChg chg="del">
          <ac:chgData name="Park Haesun" userId="822579d69d2dc3b5" providerId="LiveId" clId="{0A9979ED-A750-B642-AA7F-01CA7815BC00}" dt="2021-01-01T07:22:31.015" v="242" actId="478"/>
          <ac:picMkLst>
            <pc:docMk/>
            <pc:sldMk cId="2406228266" sldId="259"/>
            <ac:picMk id="10" creationId="{1391213E-86AE-FC4B-A116-0A892D01B01D}"/>
          </ac:picMkLst>
        </pc:picChg>
      </pc:sldChg>
      <pc:sldChg chg="addSp delSp modSp mod modNotesTx">
        <pc:chgData name="Park Haesun" userId="822579d69d2dc3b5" providerId="LiveId" clId="{0A9979ED-A750-B642-AA7F-01CA7815BC00}" dt="2021-01-02T07:59:07.892" v="11486" actId="20577"/>
        <pc:sldMkLst>
          <pc:docMk/>
          <pc:sldMk cId="1312468140" sldId="263"/>
        </pc:sldMkLst>
        <pc:spChg chg="mod">
          <ac:chgData name="Park Haesun" userId="822579d69d2dc3b5" providerId="LiveId" clId="{0A9979ED-A750-B642-AA7F-01CA7815BC00}" dt="2021-01-01T07:26:16.376" v="342" actId="20577"/>
          <ac:spMkLst>
            <pc:docMk/>
            <pc:sldMk cId="1312468140" sldId="263"/>
            <ac:spMk id="2" creationId="{5014C6DD-C7B3-4345-946A-F7D727BA80FA}"/>
          </ac:spMkLst>
        </pc:spChg>
        <pc:picChg chg="del">
          <ac:chgData name="Park Haesun" userId="822579d69d2dc3b5" providerId="LiveId" clId="{0A9979ED-A750-B642-AA7F-01CA7815BC00}" dt="2021-01-01T07:26:20.176" v="343" actId="478"/>
          <ac:picMkLst>
            <pc:docMk/>
            <pc:sldMk cId="1312468140" sldId="263"/>
            <ac:picMk id="3" creationId="{2B21F3C1-AEC5-5240-B805-C6842233F637}"/>
          </ac:picMkLst>
        </pc:picChg>
        <pc:picChg chg="add mod">
          <ac:chgData name="Park Haesun" userId="822579d69d2dc3b5" providerId="LiveId" clId="{0A9979ED-A750-B642-AA7F-01CA7815BC00}" dt="2021-01-01T07:27:22.964" v="345" actId="14100"/>
          <ac:picMkLst>
            <pc:docMk/>
            <pc:sldMk cId="1312468140" sldId="263"/>
            <ac:picMk id="4" creationId="{00E6DEB1-5A67-6349-A8BE-7862DB1E0C20}"/>
          </ac:picMkLst>
        </pc:picChg>
        <pc:picChg chg="add mod">
          <ac:chgData name="Park Haesun" userId="822579d69d2dc3b5" providerId="LiveId" clId="{0A9979ED-A750-B642-AA7F-01CA7815BC00}" dt="2021-01-01T07:27:46.161" v="348" actId="1076"/>
          <ac:picMkLst>
            <pc:docMk/>
            <pc:sldMk cId="1312468140" sldId="263"/>
            <ac:picMk id="5" creationId="{AAC4D018-21CC-AE42-A1B7-42F5848FE5EB}"/>
          </ac:picMkLst>
        </pc:picChg>
        <pc:picChg chg="del">
          <ac:chgData name="Park Haesun" userId="822579d69d2dc3b5" providerId="LiveId" clId="{0A9979ED-A750-B642-AA7F-01CA7815BC00}" dt="2021-01-01T07:26:20.176" v="343" actId="478"/>
          <ac:picMkLst>
            <pc:docMk/>
            <pc:sldMk cId="1312468140" sldId="263"/>
            <ac:picMk id="6" creationId="{4DF23663-C761-3342-AA8F-888F556C1D4E}"/>
          </ac:picMkLst>
        </pc:picChg>
        <pc:picChg chg="del">
          <ac:chgData name="Park Haesun" userId="822579d69d2dc3b5" providerId="LiveId" clId="{0A9979ED-A750-B642-AA7F-01CA7815BC00}" dt="2021-01-01T07:26:20.176" v="343" actId="478"/>
          <ac:picMkLst>
            <pc:docMk/>
            <pc:sldMk cId="1312468140" sldId="263"/>
            <ac:picMk id="1026" creationId="{76A65079-A432-4646-B2E7-D71166F2D4DE}"/>
          </ac:picMkLst>
        </pc:picChg>
        <pc:picChg chg="del">
          <ac:chgData name="Park Haesun" userId="822579d69d2dc3b5" providerId="LiveId" clId="{0A9979ED-A750-B642-AA7F-01CA7815BC00}" dt="2021-01-01T07:26:20.176" v="343" actId="478"/>
          <ac:picMkLst>
            <pc:docMk/>
            <pc:sldMk cId="1312468140" sldId="263"/>
            <ac:picMk id="1028" creationId="{EC4660EA-5731-5445-A456-3BC118024A57}"/>
          </ac:picMkLst>
        </pc:picChg>
      </pc:sldChg>
      <pc:sldChg chg="addSp delSp modSp mod modNotesTx">
        <pc:chgData name="Park Haesun" userId="822579d69d2dc3b5" providerId="LiveId" clId="{0A9979ED-A750-B642-AA7F-01CA7815BC00}" dt="2021-01-02T07:45:31.084" v="8586" actId="20577"/>
        <pc:sldMkLst>
          <pc:docMk/>
          <pc:sldMk cId="2121883475" sldId="264"/>
        </pc:sldMkLst>
        <pc:spChg chg="mod">
          <ac:chgData name="Park Haesun" userId="822579d69d2dc3b5" providerId="LiveId" clId="{0A9979ED-A750-B642-AA7F-01CA7815BC00}" dt="2021-01-01T07:23:56.298" v="288" actId="20577"/>
          <ac:spMkLst>
            <pc:docMk/>
            <pc:sldMk cId="2121883475" sldId="264"/>
            <ac:spMk id="2" creationId="{5014C6DD-C7B3-4345-946A-F7D727BA80FA}"/>
          </ac:spMkLst>
        </pc:spChg>
        <pc:picChg chg="add mod">
          <ac:chgData name="Park Haesun" userId="822579d69d2dc3b5" providerId="LiveId" clId="{0A9979ED-A750-B642-AA7F-01CA7815BC00}" dt="2021-01-01T07:25:14.598" v="309" actId="1037"/>
          <ac:picMkLst>
            <pc:docMk/>
            <pc:sldMk cId="2121883475" sldId="264"/>
            <ac:picMk id="3" creationId="{CF905D03-0649-B741-B735-ADEA5CB0D3B5}"/>
          </ac:picMkLst>
        </pc:picChg>
        <pc:picChg chg="del">
          <ac:chgData name="Park Haesun" userId="822579d69d2dc3b5" providerId="LiveId" clId="{0A9979ED-A750-B642-AA7F-01CA7815BC00}" dt="2021-01-01T07:24:53.544" v="290" actId="478"/>
          <ac:picMkLst>
            <pc:docMk/>
            <pc:sldMk cId="2121883475" sldId="264"/>
            <ac:picMk id="6" creationId="{E7FA3353-4870-4D4E-97D6-26297CAAD9F0}"/>
          </ac:picMkLst>
        </pc:picChg>
        <pc:picChg chg="del">
          <ac:chgData name="Park Haesun" userId="822579d69d2dc3b5" providerId="LiveId" clId="{0A9979ED-A750-B642-AA7F-01CA7815BC00}" dt="2021-01-01T07:24:52.815" v="289" actId="478"/>
          <ac:picMkLst>
            <pc:docMk/>
            <pc:sldMk cId="2121883475" sldId="264"/>
            <ac:picMk id="7" creationId="{D0073287-F52E-B841-86EE-1625250036FC}"/>
          </ac:picMkLst>
        </pc:picChg>
        <pc:picChg chg="add mod">
          <ac:chgData name="Park Haesun" userId="822579d69d2dc3b5" providerId="LiveId" clId="{0A9979ED-A750-B642-AA7F-01CA7815BC00}" dt="2021-01-01T07:25:17.627" v="310" actId="1076"/>
          <ac:picMkLst>
            <pc:docMk/>
            <pc:sldMk cId="2121883475" sldId="264"/>
            <ac:picMk id="1026" creationId="{DFF307B9-0050-304F-9601-2115E22B6C84}"/>
          </ac:picMkLst>
        </pc:picChg>
      </pc:sldChg>
      <pc:sldChg chg="del modNotesTx">
        <pc:chgData name="Park Haesun" userId="822579d69d2dc3b5" providerId="LiveId" clId="{0A9979ED-A750-B642-AA7F-01CA7815BC00}" dt="2021-01-01T07:35:33.372" v="349" actId="2696"/>
        <pc:sldMkLst>
          <pc:docMk/>
          <pc:sldMk cId="2549650383" sldId="265"/>
        </pc:sldMkLst>
      </pc:sldChg>
      <pc:sldChg chg="addSp delSp modSp mod modNotesTx">
        <pc:chgData name="Park Haesun" userId="822579d69d2dc3b5" providerId="LiveId" clId="{0A9979ED-A750-B642-AA7F-01CA7815BC00}" dt="2021-01-02T09:52:56.207" v="16013" actId="20577"/>
        <pc:sldMkLst>
          <pc:docMk/>
          <pc:sldMk cId="486613173" sldId="266"/>
        </pc:sldMkLst>
        <pc:spChg chg="mod">
          <ac:chgData name="Park Haesun" userId="822579d69d2dc3b5" providerId="LiveId" clId="{0A9979ED-A750-B642-AA7F-01CA7815BC00}" dt="2021-01-01T07:35:57.420" v="379" actId="20577"/>
          <ac:spMkLst>
            <pc:docMk/>
            <pc:sldMk cId="486613173" sldId="266"/>
            <ac:spMk id="2" creationId="{5014C6DD-C7B3-4345-946A-F7D727BA80FA}"/>
          </ac:spMkLst>
        </pc:spChg>
        <pc:picChg chg="add mod">
          <ac:chgData name="Park Haesun" userId="822579d69d2dc3b5" providerId="LiveId" clId="{0A9979ED-A750-B642-AA7F-01CA7815BC00}" dt="2021-01-01T07:38:23.409" v="402" actId="1076"/>
          <ac:picMkLst>
            <pc:docMk/>
            <pc:sldMk cId="486613173" sldId="266"/>
            <ac:picMk id="3" creationId="{5610F2AD-DBA1-104C-AAE6-E42455A578B0}"/>
          </ac:picMkLst>
        </pc:picChg>
        <pc:picChg chg="add mod">
          <ac:chgData name="Park Haesun" userId="822579d69d2dc3b5" providerId="LiveId" clId="{0A9979ED-A750-B642-AA7F-01CA7815BC00}" dt="2021-01-01T07:38:20.957" v="401" actId="1036"/>
          <ac:picMkLst>
            <pc:docMk/>
            <pc:sldMk cId="486613173" sldId="266"/>
            <ac:picMk id="4" creationId="{EF07F7F7-BC6F-EB4A-A50A-2E8708D2DB9F}"/>
          </ac:picMkLst>
        </pc:picChg>
        <pc:picChg chg="del">
          <ac:chgData name="Park Haesun" userId="822579d69d2dc3b5" providerId="LiveId" clId="{0A9979ED-A750-B642-AA7F-01CA7815BC00}" dt="2021-01-01T07:35:36.589" v="351" actId="478"/>
          <ac:picMkLst>
            <pc:docMk/>
            <pc:sldMk cId="486613173" sldId="266"/>
            <ac:picMk id="14" creationId="{D81FF0A4-1D2F-BE45-A08B-25B6D00DD2D7}"/>
          </ac:picMkLst>
        </pc:picChg>
        <pc:picChg chg="del">
          <ac:chgData name="Park Haesun" userId="822579d69d2dc3b5" providerId="LiveId" clId="{0A9979ED-A750-B642-AA7F-01CA7815BC00}" dt="2021-01-01T07:35:37.770" v="352" actId="478"/>
          <ac:picMkLst>
            <pc:docMk/>
            <pc:sldMk cId="486613173" sldId="266"/>
            <ac:picMk id="18" creationId="{18D0997E-C9AC-6545-B83F-51C7D85F5CF5}"/>
          </ac:picMkLst>
        </pc:picChg>
        <pc:picChg chg="del">
          <ac:chgData name="Park Haesun" userId="822579d69d2dc3b5" providerId="LiveId" clId="{0A9979ED-A750-B642-AA7F-01CA7815BC00}" dt="2021-01-01T07:35:35.410" v="350" actId="478"/>
          <ac:picMkLst>
            <pc:docMk/>
            <pc:sldMk cId="486613173" sldId="266"/>
            <ac:picMk id="20" creationId="{E3D80BC2-2796-F044-9459-D4D807B6D228}"/>
          </ac:picMkLst>
        </pc:picChg>
        <pc:picChg chg="del">
          <ac:chgData name="Park Haesun" userId="822579d69d2dc3b5" providerId="LiveId" clId="{0A9979ED-A750-B642-AA7F-01CA7815BC00}" dt="2021-01-01T07:35:38.539" v="353" actId="478"/>
          <ac:picMkLst>
            <pc:docMk/>
            <pc:sldMk cId="486613173" sldId="266"/>
            <ac:picMk id="21" creationId="{29DB35B9-2DAA-1B45-AEA3-8BC75FCDE00A}"/>
          </ac:picMkLst>
        </pc:picChg>
      </pc:sldChg>
      <pc:sldChg chg="addSp delSp modSp mod modNotesTx">
        <pc:chgData name="Park Haesun" userId="822579d69d2dc3b5" providerId="LiveId" clId="{0A9979ED-A750-B642-AA7F-01CA7815BC00}" dt="2021-01-02T09:56:26.096" v="17197" actId="20577"/>
        <pc:sldMkLst>
          <pc:docMk/>
          <pc:sldMk cId="852936622" sldId="267"/>
        </pc:sldMkLst>
        <pc:spChg chg="mod">
          <ac:chgData name="Park Haesun" userId="822579d69d2dc3b5" providerId="LiveId" clId="{0A9979ED-A750-B642-AA7F-01CA7815BC00}" dt="2021-01-01T07:38:45.672" v="436" actId="20577"/>
          <ac:spMkLst>
            <pc:docMk/>
            <pc:sldMk cId="852936622" sldId="267"/>
            <ac:spMk id="2" creationId="{5014C6DD-C7B3-4345-946A-F7D727BA80FA}"/>
          </ac:spMkLst>
        </pc:spChg>
        <pc:picChg chg="del">
          <ac:chgData name="Park Haesun" userId="822579d69d2dc3b5" providerId="LiveId" clId="{0A9979ED-A750-B642-AA7F-01CA7815BC00}" dt="2021-01-01T07:38:49.219" v="437" actId="478"/>
          <ac:picMkLst>
            <pc:docMk/>
            <pc:sldMk cId="852936622" sldId="267"/>
            <ac:picMk id="3" creationId="{8F8A3881-BC30-064F-90D5-0790919C4FB3}"/>
          </ac:picMkLst>
        </pc:picChg>
        <pc:picChg chg="add">
          <ac:chgData name="Park Haesun" userId="822579d69d2dc3b5" providerId="LiveId" clId="{0A9979ED-A750-B642-AA7F-01CA7815BC00}" dt="2021-01-01T07:40:17.775" v="438"/>
          <ac:picMkLst>
            <pc:docMk/>
            <pc:sldMk cId="852936622" sldId="267"/>
            <ac:picMk id="4" creationId="{315ED84D-2CA6-1E45-9004-C79DB88A7825}"/>
          </ac:picMkLst>
        </pc:picChg>
        <pc:picChg chg="del">
          <ac:chgData name="Park Haesun" userId="822579d69d2dc3b5" providerId="LiveId" clId="{0A9979ED-A750-B642-AA7F-01CA7815BC00}" dt="2021-01-01T07:38:49.219" v="437" actId="478"/>
          <ac:picMkLst>
            <pc:docMk/>
            <pc:sldMk cId="852936622" sldId="267"/>
            <ac:picMk id="3074" creationId="{C9E89999-3E8C-2D49-B554-48706CA1D1D0}"/>
          </ac:picMkLst>
        </pc:picChg>
        <pc:picChg chg="del">
          <ac:chgData name="Park Haesun" userId="822579d69d2dc3b5" providerId="LiveId" clId="{0A9979ED-A750-B642-AA7F-01CA7815BC00}" dt="2021-01-01T07:38:49.219" v="437" actId="478"/>
          <ac:picMkLst>
            <pc:docMk/>
            <pc:sldMk cId="852936622" sldId="267"/>
            <ac:picMk id="3076" creationId="{92EACA2B-F3C4-A341-AF8E-5975C7977534}"/>
          </ac:picMkLst>
        </pc:picChg>
      </pc:sldChg>
      <pc:sldChg chg="addSp delSp modSp mod modNotesTx">
        <pc:chgData name="Park Haesun" userId="822579d69d2dc3b5" providerId="LiveId" clId="{0A9979ED-A750-B642-AA7F-01CA7815BC00}" dt="2021-01-02T10:35:06.593" v="23032" actId="20577"/>
        <pc:sldMkLst>
          <pc:docMk/>
          <pc:sldMk cId="354561359" sldId="269"/>
        </pc:sldMkLst>
        <pc:spChg chg="mod">
          <ac:chgData name="Park Haesun" userId="822579d69d2dc3b5" providerId="LiveId" clId="{0A9979ED-A750-B642-AA7F-01CA7815BC00}" dt="2021-01-01T07:41:02.570" v="491" actId="6549"/>
          <ac:spMkLst>
            <pc:docMk/>
            <pc:sldMk cId="354561359" sldId="269"/>
            <ac:spMk id="2" creationId="{5014C6DD-C7B3-4345-946A-F7D727BA80FA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4" creationId="{046CF91D-E7F2-C548-A49F-269CC9A44802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5" creationId="{238B89E7-9C67-3C42-A4E6-E1DE709F92D6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7" creationId="{D6D39850-B9DB-044F-A738-DF58B5AA4CF1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8" creationId="{ACCDB1FA-503F-744F-B98B-396B78A51F9C}"/>
          </ac:spMkLst>
        </pc:spChg>
        <pc:spChg chg="add del">
          <ac:chgData name="Park Haesun" userId="822579d69d2dc3b5" providerId="LiveId" clId="{0A9979ED-A750-B642-AA7F-01CA7815BC00}" dt="2021-01-02T10:24:39.886" v="20279"/>
          <ac:spMkLst>
            <pc:docMk/>
            <pc:sldMk cId="354561359" sldId="269"/>
            <ac:spMk id="9" creationId="{A9B842E3-2B14-874C-A57E-60F6735B6842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10" creationId="{4B376AD9-6B72-BB4E-B2F4-7930E204BA6C}"/>
          </ac:spMkLst>
        </pc:spChg>
        <pc:spChg chg="add del">
          <ac:chgData name="Park Haesun" userId="822579d69d2dc3b5" providerId="LiveId" clId="{0A9979ED-A750-B642-AA7F-01CA7815BC00}" dt="2021-01-02T10:24:46.262" v="20281"/>
          <ac:spMkLst>
            <pc:docMk/>
            <pc:sldMk cId="354561359" sldId="269"/>
            <ac:spMk id="11" creationId="{C6559C0E-916E-1D45-AEF7-7E66CD0E4F45}"/>
          </ac:spMkLst>
        </pc:spChg>
        <pc:spChg chg="add del">
          <ac:chgData name="Park Haesun" userId="822579d69d2dc3b5" providerId="LiveId" clId="{0A9979ED-A750-B642-AA7F-01CA7815BC00}" dt="2021-01-02T10:24:50.708" v="20283"/>
          <ac:spMkLst>
            <pc:docMk/>
            <pc:sldMk cId="354561359" sldId="269"/>
            <ac:spMk id="12" creationId="{3CD38BF9-A77C-C049-8C1B-46D2DEFFDE41}"/>
          </ac:spMkLst>
        </pc:spChg>
        <pc:spChg chg="add del">
          <ac:chgData name="Park Haesun" userId="822579d69d2dc3b5" providerId="LiveId" clId="{0A9979ED-A750-B642-AA7F-01CA7815BC00}" dt="2021-01-02T10:24:56.860" v="20285" actId="478"/>
          <ac:spMkLst>
            <pc:docMk/>
            <pc:sldMk cId="354561359" sldId="269"/>
            <ac:spMk id="13" creationId="{386B8CB6-8909-FD49-8112-238E915AEB88}"/>
          </ac:spMkLst>
        </pc:spChg>
        <pc:spChg chg="add del">
          <ac:chgData name="Park Haesun" userId="822579d69d2dc3b5" providerId="LiveId" clId="{0A9979ED-A750-B642-AA7F-01CA7815BC00}" dt="2021-01-02T10:25:26.377" v="20292" actId="478"/>
          <ac:spMkLst>
            <pc:docMk/>
            <pc:sldMk cId="354561359" sldId="269"/>
            <ac:spMk id="14" creationId="{12FFF0C2-0E5D-9549-95BE-D1EBC6258C68}"/>
          </ac:spMkLst>
        </pc:spChg>
        <pc:spChg chg="add del">
          <ac:chgData name="Park Haesun" userId="822579d69d2dc3b5" providerId="LiveId" clId="{0A9979ED-A750-B642-AA7F-01CA7815BC00}" dt="2021-01-02T10:25:45.696" v="20297" actId="478"/>
          <ac:spMkLst>
            <pc:docMk/>
            <pc:sldMk cId="354561359" sldId="269"/>
            <ac:spMk id="15" creationId="{2D5D46C7-E773-E249-B3D7-DAB8A624F80C}"/>
          </ac:spMkLst>
        </pc:spChg>
        <pc:spChg chg="add del">
          <ac:chgData name="Park Haesun" userId="822579d69d2dc3b5" providerId="LiveId" clId="{0A9979ED-A750-B642-AA7F-01CA7815BC00}" dt="2021-01-02T10:26:48.551" v="20345"/>
          <ac:spMkLst>
            <pc:docMk/>
            <pc:sldMk cId="354561359" sldId="269"/>
            <ac:spMk id="16" creationId="{EF13D187-3243-1841-81C0-63A583951A5F}"/>
          </ac:spMkLst>
        </pc:spChg>
        <pc:picChg chg="add mod">
          <ac:chgData name="Park Haesun" userId="822579d69d2dc3b5" providerId="LiveId" clId="{0A9979ED-A750-B642-AA7F-01CA7815BC00}" dt="2021-01-02T10:25:13.227" v="20289" actId="1076"/>
          <ac:picMkLst>
            <pc:docMk/>
            <pc:sldMk cId="354561359" sldId="269"/>
            <ac:picMk id="3" creationId="{B4152D38-E569-4847-AF92-6844A70222C8}"/>
          </ac:picMkLst>
        </pc:picChg>
        <pc:picChg chg="del">
          <ac:chgData name="Park Haesun" userId="822579d69d2dc3b5" providerId="LiveId" clId="{0A9979ED-A750-B642-AA7F-01CA7815BC00}" dt="2021-01-01T07:41:06.022" v="492" actId="478"/>
          <ac:picMkLst>
            <pc:docMk/>
            <pc:sldMk cId="354561359" sldId="269"/>
            <ac:picMk id="6" creationId="{B6E54840-62F9-F845-A43B-436E32ABC5B6}"/>
          </ac:picMkLst>
        </pc:picChg>
        <pc:picChg chg="add mod">
          <ac:chgData name="Park Haesun" userId="822579d69d2dc3b5" providerId="LiveId" clId="{0A9979ED-A750-B642-AA7F-01CA7815BC00}" dt="2021-01-02T10:27:13.431" v="20362" actId="1038"/>
          <ac:picMkLst>
            <pc:docMk/>
            <pc:sldMk cId="354561359" sldId="269"/>
            <ac:picMk id="17" creationId="{2F7D7917-A8F4-D94C-909B-078C1BA81316}"/>
          </ac:picMkLst>
        </pc:picChg>
        <pc:picChg chg="add mod">
          <ac:chgData name="Park Haesun" userId="822579d69d2dc3b5" providerId="LiveId" clId="{0A9979ED-A750-B642-AA7F-01CA7815BC00}" dt="2021-01-02T10:26:28.421" v="20342" actId="1038"/>
          <ac:picMkLst>
            <pc:docMk/>
            <pc:sldMk cId="354561359" sldId="269"/>
            <ac:picMk id="3074" creationId="{EF3A00C7-DB04-FA4E-8C11-D47996C8563E}"/>
          </ac:picMkLst>
        </pc:picChg>
        <pc:picChg chg="add mod">
          <ac:chgData name="Park Haesun" userId="822579d69d2dc3b5" providerId="LiveId" clId="{0A9979ED-A750-B642-AA7F-01CA7815BC00}" dt="2021-01-02T10:26:24.337" v="20331" actId="1038"/>
          <ac:picMkLst>
            <pc:docMk/>
            <pc:sldMk cId="354561359" sldId="269"/>
            <ac:picMk id="3086" creationId="{0C775DC2-A196-8F42-8281-85CC20E519B4}"/>
          </ac:picMkLst>
        </pc:picChg>
        <pc:picChg chg="add del mod">
          <ac:chgData name="Park Haesun" userId="822579d69d2dc3b5" providerId="LiveId" clId="{0A9979ED-A750-B642-AA7F-01CA7815BC00}" dt="2021-01-02T10:26:33.150" v="20343" actId="478"/>
          <ac:picMkLst>
            <pc:docMk/>
            <pc:sldMk cId="354561359" sldId="269"/>
            <ac:picMk id="3090" creationId="{987756A4-513A-2D45-97E9-7BC75AE702A4}"/>
          </ac:picMkLst>
        </pc:picChg>
        <pc:picChg chg="del">
          <ac:chgData name="Park Haesun" userId="822579d69d2dc3b5" providerId="LiveId" clId="{0A9979ED-A750-B642-AA7F-01CA7815BC00}" dt="2021-01-01T07:41:06.022" v="492" actId="478"/>
          <ac:picMkLst>
            <pc:docMk/>
            <pc:sldMk cId="354561359" sldId="269"/>
            <ac:picMk id="4098" creationId="{B773E012-02A6-CA4A-B76E-921975B76F06}"/>
          </ac:picMkLst>
        </pc:picChg>
      </pc:sldChg>
      <pc:sldChg chg="addSp delSp modSp mod modNotesTx">
        <pc:chgData name="Park Haesun" userId="822579d69d2dc3b5" providerId="LiveId" clId="{0A9979ED-A750-B642-AA7F-01CA7815BC00}" dt="2021-01-02T07:39:02.258" v="6877" actId="20577"/>
        <pc:sldMkLst>
          <pc:docMk/>
          <pc:sldMk cId="115310551" sldId="278"/>
        </pc:sldMkLst>
        <pc:spChg chg="del">
          <ac:chgData name="Park Haesun" userId="822579d69d2dc3b5" providerId="LiveId" clId="{0A9979ED-A750-B642-AA7F-01CA7815BC00}" dt="2021-01-01T07:21:13.939" v="145" actId="478"/>
          <ac:spMkLst>
            <pc:docMk/>
            <pc:sldMk cId="115310551" sldId="278"/>
            <ac:spMk id="3" creationId="{FAAE5890-3468-3C4E-8D4E-7663654EFF0E}"/>
          </ac:spMkLst>
        </pc:spChg>
        <pc:spChg chg="del">
          <ac:chgData name="Park Haesun" userId="822579d69d2dc3b5" providerId="LiveId" clId="{0A9979ED-A750-B642-AA7F-01CA7815BC00}" dt="2021-01-02T07:29:53.930" v="5020" actId="478"/>
          <ac:spMkLst>
            <pc:docMk/>
            <pc:sldMk cId="115310551" sldId="278"/>
            <ac:spMk id="4" creationId="{3843CD85-F989-E541-8B42-5CF3C73BD141}"/>
          </ac:spMkLst>
        </pc:spChg>
        <pc:spChg chg="add del mod">
          <ac:chgData name="Park Haesun" userId="822579d69d2dc3b5" providerId="LiveId" clId="{0A9979ED-A750-B642-AA7F-01CA7815BC00}" dt="2021-01-01T07:21:13.939" v="145" actId="478"/>
          <ac:spMkLst>
            <pc:docMk/>
            <pc:sldMk cId="115310551" sldId="278"/>
            <ac:spMk id="5" creationId="{2BCAEDF5-57E9-FF43-83C6-0451A80500A4}"/>
          </ac:spMkLst>
        </pc:spChg>
        <pc:spChg chg="mod">
          <ac:chgData name="Park Haesun" userId="822579d69d2dc3b5" providerId="LiveId" clId="{0A9979ED-A750-B642-AA7F-01CA7815BC00}" dt="2021-01-01T07:21:55.228" v="198" actId="20577"/>
          <ac:spMkLst>
            <pc:docMk/>
            <pc:sldMk cId="115310551" sldId="278"/>
            <ac:spMk id="6" creationId="{2BC1DC6C-7B73-EF4F-BBB2-34E71069643C}"/>
          </ac:spMkLst>
        </pc:spChg>
        <pc:spChg chg="add del mod">
          <ac:chgData name="Park Haesun" userId="822579d69d2dc3b5" providerId="LiveId" clId="{0A9979ED-A750-B642-AA7F-01CA7815BC00}" dt="2021-01-01T07:21:22.677" v="147"/>
          <ac:spMkLst>
            <pc:docMk/>
            <pc:sldMk cId="115310551" sldId="278"/>
            <ac:spMk id="7" creationId="{CF6AB963-6C50-7949-A880-EDD704C1FC12}"/>
          </ac:spMkLst>
        </pc:spChg>
        <pc:picChg chg="del">
          <ac:chgData name="Park Haesun" userId="822579d69d2dc3b5" providerId="LiveId" clId="{0A9979ED-A750-B642-AA7F-01CA7815BC00}" dt="2021-01-01T07:21:09.863" v="143" actId="478"/>
          <ac:picMkLst>
            <pc:docMk/>
            <pc:sldMk cId="115310551" sldId="278"/>
            <ac:picMk id="2" creationId="{48795AD0-61C1-D24F-A0A0-5C61CDFE926D}"/>
          </ac:picMkLst>
        </pc:picChg>
        <pc:picChg chg="add mod">
          <ac:chgData name="Park Haesun" userId="822579d69d2dc3b5" providerId="LiveId" clId="{0A9979ED-A750-B642-AA7F-01CA7815BC00}" dt="2021-01-01T07:22:23.745" v="241" actId="1036"/>
          <ac:picMkLst>
            <pc:docMk/>
            <pc:sldMk cId="115310551" sldId="278"/>
            <ac:picMk id="8" creationId="{F7CCFC3F-6111-8E4B-8727-10737B129242}"/>
          </ac:picMkLst>
        </pc:picChg>
      </pc:sldChg>
      <pc:sldChg chg="addSp delSp modSp add mod modNotesTx">
        <pc:chgData name="Park Haesun" userId="822579d69d2dc3b5" providerId="LiveId" clId="{0A9979ED-A750-B642-AA7F-01CA7815BC00}" dt="2021-01-02T08:00:16.060" v="11608" actId="20577"/>
        <pc:sldMkLst>
          <pc:docMk/>
          <pc:sldMk cId="2822711904" sldId="279"/>
        </pc:sldMkLst>
        <pc:spChg chg="add mod">
          <ac:chgData name="Park Haesun" userId="822579d69d2dc3b5" providerId="LiveId" clId="{0A9979ED-A750-B642-AA7F-01CA7815BC00}" dt="2021-01-02T07:29:40.711" v="5019" actId="1035"/>
          <ac:spMkLst>
            <pc:docMk/>
            <pc:sldMk cId="2822711904" sldId="279"/>
            <ac:spMk id="2" creationId="{940C4EE1-D551-3448-99F5-E76C21BA41B9}"/>
          </ac:spMkLst>
        </pc:spChg>
        <pc:spChg chg="del">
          <ac:chgData name="Park Haesun" userId="822579d69d2dc3b5" providerId="LiveId" clId="{0A9979ED-A750-B642-AA7F-01CA7815BC00}" dt="2021-01-02T07:30:14.684" v="5022" actId="478"/>
          <ac:spMkLst>
            <pc:docMk/>
            <pc:sldMk cId="2822711904" sldId="279"/>
            <ac:spMk id="4" creationId="{3843CD85-F989-E541-8B42-5CF3C73BD141}"/>
          </ac:spMkLst>
        </pc:spChg>
        <pc:spChg chg="mod">
          <ac:chgData name="Park Haesun" userId="822579d69d2dc3b5" providerId="LiveId" clId="{0A9979ED-A750-B642-AA7F-01CA7815BC00}" dt="2021-01-02T07:27:27.464" v="5010" actId="20577"/>
          <ac:spMkLst>
            <pc:docMk/>
            <pc:sldMk cId="2822711904" sldId="279"/>
            <ac:spMk id="6" creationId="{2BC1DC6C-7B73-EF4F-BBB2-34E71069643C}"/>
          </ac:spMkLst>
        </pc:spChg>
        <pc:picChg chg="del">
          <ac:chgData name="Park Haesun" userId="822579d69d2dc3b5" providerId="LiveId" clId="{0A9979ED-A750-B642-AA7F-01CA7815BC00}" dt="2021-01-02T07:27:30.182" v="5011" actId="478"/>
          <ac:picMkLst>
            <pc:docMk/>
            <pc:sldMk cId="2822711904" sldId="279"/>
            <ac:picMk id="8" creationId="{F7CCFC3F-6111-8E4B-8727-10737B129242}"/>
          </ac:picMkLst>
        </pc:picChg>
        <pc:picChg chg="add mod">
          <ac:chgData name="Park Haesun" userId="822579d69d2dc3b5" providerId="LiveId" clId="{0A9979ED-A750-B642-AA7F-01CA7815BC00}" dt="2021-01-02T07:28:44.105" v="5013" actId="14100"/>
          <ac:picMkLst>
            <pc:docMk/>
            <pc:sldMk cId="2822711904" sldId="279"/>
            <ac:picMk id="2050" creationId="{61ED1F7A-5EB3-9F4E-AC17-26204F96FA89}"/>
          </ac:picMkLst>
        </pc:picChg>
      </pc:sldChg>
    </pc:docChg>
  </pc:docChgLst>
  <pc:docChgLst>
    <pc:chgData name="Park Haesun" userId="822579d69d2dc3b5" providerId="LiveId" clId="{82886F99-880E-C54F-B5D6-D045C14BA508}"/>
    <pc:docChg chg="undo custSel addSld delSld modSld">
      <pc:chgData name="Park Haesun" userId="822579d69d2dc3b5" providerId="LiveId" clId="{82886F99-880E-C54F-B5D6-D045C14BA508}" dt="2021-01-26T11:00:53.463" v="7317" actId="20577"/>
      <pc:docMkLst>
        <pc:docMk/>
      </pc:docMkLst>
      <pc:sldChg chg="modSp mod">
        <pc:chgData name="Park Haesun" userId="822579d69d2dc3b5" providerId="LiveId" clId="{82886F99-880E-C54F-B5D6-D045C14BA508}" dt="2021-01-26T08:56:18.054" v="31" actId="27636"/>
        <pc:sldMkLst>
          <pc:docMk/>
          <pc:sldMk cId="776776092" sldId="256"/>
        </pc:sldMkLst>
        <pc:spChg chg="mod">
          <ac:chgData name="Park Haesun" userId="822579d69d2dc3b5" providerId="LiveId" clId="{82886F99-880E-C54F-B5D6-D045C14BA508}" dt="2021-01-26T08:56:18.054" v="31" actId="27636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82886F99-880E-C54F-B5D6-D045C14BA508}" dt="2021-01-26T10:06:59.458" v="1087" actId="20577"/>
        <pc:sldMkLst>
          <pc:docMk/>
          <pc:sldMk cId="2001183965" sldId="258"/>
        </pc:sldMkLst>
        <pc:picChg chg="del">
          <ac:chgData name="Park Haesun" userId="822579d69d2dc3b5" providerId="LiveId" clId="{82886F99-880E-C54F-B5D6-D045C14BA508}" dt="2021-01-26T08:57:05.732" v="40" actId="478"/>
          <ac:picMkLst>
            <pc:docMk/>
            <pc:sldMk cId="2001183965" sldId="258"/>
            <ac:picMk id="7" creationId="{14F7FC84-A90A-E743-A2EC-5FF380F8B8AB}"/>
          </ac:picMkLst>
        </pc:picChg>
        <pc:picChg chg="del">
          <ac:chgData name="Park Haesun" userId="822579d69d2dc3b5" providerId="LiveId" clId="{82886F99-880E-C54F-B5D6-D045C14BA508}" dt="2021-01-26T08:57:06.567" v="41" actId="478"/>
          <ac:picMkLst>
            <pc:docMk/>
            <pc:sldMk cId="2001183965" sldId="258"/>
            <ac:picMk id="8" creationId="{B192B39E-024C-A248-9CA1-AB55D56931D3}"/>
          </ac:picMkLst>
        </pc:picChg>
        <pc:picChg chg="del">
          <ac:chgData name="Park Haesun" userId="822579d69d2dc3b5" providerId="LiveId" clId="{82886F99-880E-C54F-B5D6-D045C14BA508}" dt="2021-01-26T08:57:07.982" v="43" actId="478"/>
          <ac:picMkLst>
            <pc:docMk/>
            <pc:sldMk cId="2001183965" sldId="258"/>
            <ac:picMk id="9" creationId="{7EBAE859-9867-5B43-A2F4-638718E34736}"/>
          </ac:picMkLst>
        </pc:picChg>
        <pc:picChg chg="add mod">
          <ac:chgData name="Park Haesun" userId="822579d69d2dc3b5" providerId="LiveId" clId="{82886F99-880E-C54F-B5D6-D045C14BA508}" dt="2021-01-26T08:59:51.115" v="79" actId="1076"/>
          <ac:picMkLst>
            <pc:docMk/>
            <pc:sldMk cId="2001183965" sldId="258"/>
            <ac:picMk id="10" creationId="{74918845-8441-2345-B9E4-6469E7F5B2DD}"/>
          </ac:picMkLst>
        </pc:picChg>
        <pc:picChg chg="add mod">
          <ac:chgData name="Park Haesun" userId="822579d69d2dc3b5" providerId="LiveId" clId="{82886F99-880E-C54F-B5D6-D045C14BA508}" dt="2021-01-26T08:59:49.248" v="78" actId="14100"/>
          <ac:picMkLst>
            <pc:docMk/>
            <pc:sldMk cId="2001183965" sldId="258"/>
            <ac:picMk id="11" creationId="{BA86C594-2655-3D4E-A628-0C33122FACE1}"/>
          </ac:picMkLst>
        </pc:picChg>
        <pc:picChg chg="del">
          <ac:chgData name="Park Haesun" userId="822579d69d2dc3b5" providerId="LiveId" clId="{82886F99-880E-C54F-B5D6-D045C14BA508}" dt="2021-01-26T08:57:08.738" v="44" actId="478"/>
          <ac:picMkLst>
            <pc:docMk/>
            <pc:sldMk cId="2001183965" sldId="258"/>
            <ac:picMk id="12" creationId="{335DB02E-7276-DD43-AEA0-83C43719B90C}"/>
          </ac:picMkLst>
        </pc:picChg>
        <pc:picChg chg="del">
          <ac:chgData name="Park Haesun" userId="822579d69d2dc3b5" providerId="LiveId" clId="{82886F99-880E-C54F-B5D6-D045C14BA508}" dt="2021-01-26T08:57:09.661" v="45" actId="478"/>
          <ac:picMkLst>
            <pc:docMk/>
            <pc:sldMk cId="2001183965" sldId="258"/>
            <ac:picMk id="13" creationId="{84D813E7-4F56-DE41-BA7F-4D2BAB22A6C2}"/>
          </ac:picMkLst>
        </pc:picChg>
        <pc:picChg chg="del">
          <ac:chgData name="Park Haesun" userId="822579d69d2dc3b5" providerId="LiveId" clId="{82886F99-880E-C54F-B5D6-D045C14BA508}" dt="2021-01-26T08:57:07.274" v="42" actId="478"/>
          <ac:picMkLst>
            <pc:docMk/>
            <pc:sldMk cId="2001183965" sldId="258"/>
            <ac:picMk id="14" creationId="{6A7EF117-646A-8C4C-B629-FF35D10C33BC}"/>
          </ac:picMkLst>
        </pc:picChg>
        <pc:picChg chg="add mod modCrop">
          <ac:chgData name="Park Haesun" userId="822579d69d2dc3b5" providerId="LiveId" clId="{82886F99-880E-C54F-B5D6-D045C14BA508}" dt="2021-01-26T09:00:03.384" v="101" actId="1038"/>
          <ac:picMkLst>
            <pc:docMk/>
            <pc:sldMk cId="2001183965" sldId="258"/>
            <ac:picMk id="15" creationId="{896DF6E0-0E4D-414C-8F82-2C0606660BEA}"/>
          </ac:picMkLst>
        </pc:picChg>
      </pc:sldChg>
      <pc:sldChg chg="addSp delSp modSp mod modNotesTx">
        <pc:chgData name="Park Haesun" userId="822579d69d2dc3b5" providerId="LiveId" clId="{82886F99-880E-C54F-B5D6-D045C14BA508}" dt="2021-01-26T10:19:41.824" v="3125" actId="20577"/>
        <pc:sldMkLst>
          <pc:docMk/>
          <pc:sldMk cId="2406228266" sldId="259"/>
        </pc:sldMkLst>
        <pc:spChg chg="mod">
          <ac:chgData name="Park Haesun" userId="822579d69d2dc3b5" providerId="LiveId" clId="{82886F99-880E-C54F-B5D6-D045C14BA508}" dt="2021-01-26T09:30:56.346" v="321" actId="20577"/>
          <ac:spMkLst>
            <pc:docMk/>
            <pc:sldMk cId="2406228266" sldId="259"/>
            <ac:spMk id="4" creationId="{D3C993B1-DDCD-1A4F-8E26-911167A6C880}"/>
          </ac:spMkLst>
        </pc:spChg>
        <pc:spChg chg="add del mod">
          <ac:chgData name="Park Haesun" userId="822579d69d2dc3b5" providerId="LiveId" clId="{82886F99-880E-C54F-B5D6-D045C14BA508}" dt="2021-01-26T09:25:42.541" v="159"/>
          <ac:spMkLst>
            <pc:docMk/>
            <pc:sldMk cId="2406228266" sldId="259"/>
            <ac:spMk id="5" creationId="{FE21674A-2335-E34F-985A-F034D4357655}"/>
          </ac:spMkLst>
        </pc:spChg>
        <pc:spChg chg="mod">
          <ac:chgData name="Park Haesun" userId="822579d69d2dc3b5" providerId="LiveId" clId="{82886F99-880E-C54F-B5D6-D045C14BA508}" dt="2021-01-26T09:30:49.958" v="317" actId="20577"/>
          <ac:spMkLst>
            <pc:docMk/>
            <pc:sldMk cId="2406228266" sldId="259"/>
            <ac:spMk id="6" creationId="{63C6D25C-DD41-C74C-87A4-A4AD7E519756}"/>
          </ac:spMkLst>
        </pc:spChg>
        <pc:picChg chg="del">
          <ac:chgData name="Park Haesun" userId="822579d69d2dc3b5" providerId="LiveId" clId="{82886F99-880E-C54F-B5D6-D045C14BA508}" dt="2021-01-26T09:00:23.286" v="106" actId="478"/>
          <ac:picMkLst>
            <pc:docMk/>
            <pc:sldMk cId="2406228266" sldId="259"/>
            <ac:picMk id="2" creationId="{DD86A7D6-3D91-AC44-8360-309864BBC52F}"/>
          </ac:picMkLst>
        </pc:picChg>
        <pc:picChg chg="add mod modCrop">
          <ac:chgData name="Park Haesun" userId="822579d69d2dc3b5" providerId="LiveId" clId="{82886F99-880E-C54F-B5D6-D045C14BA508}" dt="2021-01-26T09:25:41.566" v="157" actId="1076"/>
          <ac:picMkLst>
            <pc:docMk/>
            <pc:sldMk cId="2406228266" sldId="259"/>
            <ac:picMk id="3" creationId="{F13E2DE1-90FF-2A43-9723-97232BEA50DE}"/>
          </ac:picMkLst>
        </pc:picChg>
        <pc:picChg chg="add mod">
          <ac:chgData name="Park Haesun" userId="822579d69d2dc3b5" providerId="LiveId" clId="{82886F99-880E-C54F-B5D6-D045C14BA508}" dt="2021-01-26T09:25:39.980" v="156" actId="1076"/>
          <ac:picMkLst>
            <pc:docMk/>
            <pc:sldMk cId="2406228266" sldId="259"/>
            <ac:picMk id="7" creationId="{A1920C46-06B6-0A4E-A708-50679BF9349B}"/>
          </ac:picMkLst>
        </pc:picChg>
      </pc:sldChg>
      <pc:sldChg chg="addSp delSp modSp mod modNotesTx">
        <pc:chgData name="Park Haesun" userId="822579d69d2dc3b5" providerId="LiveId" clId="{82886F99-880E-C54F-B5D6-D045C14BA508}" dt="2021-01-26T10:21:31.321" v="3530" actId="20577"/>
        <pc:sldMkLst>
          <pc:docMk/>
          <pc:sldMk cId="1312468140" sldId="263"/>
        </pc:sldMkLst>
        <pc:spChg chg="mod">
          <ac:chgData name="Park Haesun" userId="822579d69d2dc3b5" providerId="LiveId" clId="{82886F99-880E-C54F-B5D6-D045C14BA508}" dt="2021-01-26T09:46:38.653" v="466" actId="20577"/>
          <ac:spMkLst>
            <pc:docMk/>
            <pc:sldMk cId="1312468140" sldId="263"/>
            <ac:spMk id="2" creationId="{5014C6DD-C7B3-4345-946A-F7D727BA80FA}"/>
          </ac:spMkLst>
        </pc:spChg>
        <pc:spChg chg="mod">
          <ac:chgData name="Park Haesun" userId="822579d69d2dc3b5" providerId="LiveId" clId="{82886F99-880E-C54F-B5D6-D045C14BA508}" dt="2021-01-26T09:46:29.929" v="424" actId="20577"/>
          <ac:spMkLst>
            <pc:docMk/>
            <pc:sldMk cId="1312468140" sldId="263"/>
            <ac:spMk id="5" creationId="{E10A5913-3104-8E43-AB47-84A871BCD773}"/>
          </ac:spMkLst>
        </pc:spChg>
        <pc:picChg chg="del">
          <ac:chgData name="Park Haesun" userId="822579d69d2dc3b5" providerId="LiveId" clId="{82886F99-880E-C54F-B5D6-D045C14BA508}" dt="2021-01-26T09:00:25.600" v="108" actId="478"/>
          <ac:picMkLst>
            <pc:docMk/>
            <pc:sldMk cId="1312468140" sldId="263"/>
            <ac:picMk id="3" creationId="{81D80623-57D7-BC48-82B1-0265B182A000}"/>
          </ac:picMkLst>
        </pc:picChg>
        <pc:picChg chg="add mod">
          <ac:chgData name="Park Haesun" userId="822579d69d2dc3b5" providerId="LiveId" clId="{82886F99-880E-C54F-B5D6-D045C14BA508}" dt="2021-01-26T09:46:14.553" v="416" actId="1036"/>
          <ac:picMkLst>
            <pc:docMk/>
            <pc:sldMk cId="1312468140" sldId="263"/>
            <ac:picMk id="4" creationId="{7384E5FB-E7B6-0441-A0D5-1874CDB0D098}"/>
          </ac:picMkLst>
        </pc:picChg>
        <pc:picChg chg="del">
          <ac:chgData name="Park Haesun" userId="822579d69d2dc3b5" providerId="LiveId" clId="{82886F99-880E-C54F-B5D6-D045C14BA508}" dt="2021-01-26T09:00:24.832" v="107" actId="478"/>
          <ac:picMkLst>
            <pc:docMk/>
            <pc:sldMk cId="1312468140" sldId="263"/>
            <ac:picMk id="7" creationId="{381290FB-9E48-DB4E-91E7-D702BBA05786}"/>
          </ac:picMkLst>
        </pc:picChg>
      </pc:sldChg>
      <pc:sldChg chg="addSp delSp modSp mod modNotesTx">
        <pc:chgData name="Park Haesun" userId="822579d69d2dc3b5" providerId="LiveId" clId="{82886F99-880E-C54F-B5D6-D045C14BA508}" dt="2021-01-26T10:07:29.891" v="1249" actId="20577"/>
        <pc:sldMkLst>
          <pc:docMk/>
          <pc:sldMk cId="115310551" sldId="278"/>
        </pc:sldMkLst>
        <pc:spChg chg="mod">
          <ac:chgData name="Park Haesun" userId="822579d69d2dc3b5" providerId="LiveId" clId="{82886F99-880E-C54F-B5D6-D045C14BA508}" dt="2021-01-26T09:26:08.019" v="224" actId="6549"/>
          <ac:spMkLst>
            <pc:docMk/>
            <pc:sldMk cId="115310551" sldId="278"/>
            <ac:spMk id="6" creationId="{2BC1DC6C-7B73-EF4F-BBB2-34E71069643C}"/>
          </ac:spMkLst>
        </pc:spChg>
        <pc:spChg chg="mod">
          <ac:chgData name="Park Haesun" userId="822579d69d2dc3b5" providerId="LiveId" clId="{82886F99-880E-C54F-B5D6-D045C14BA508}" dt="2021-01-26T09:25:58.219" v="165" actId="20577"/>
          <ac:spMkLst>
            <pc:docMk/>
            <pc:sldMk cId="115310551" sldId="278"/>
            <ac:spMk id="12" creationId="{7609B8D8-3A28-1F43-97BC-A34E3802E1BF}"/>
          </ac:spMkLst>
        </pc:spChg>
        <pc:picChg chg="del">
          <ac:chgData name="Park Haesun" userId="822579d69d2dc3b5" providerId="LiveId" clId="{82886F99-880E-C54F-B5D6-D045C14BA508}" dt="2021-01-26T09:00:17.901" v="102" actId="478"/>
          <ac:picMkLst>
            <pc:docMk/>
            <pc:sldMk cId="115310551" sldId="278"/>
            <ac:picMk id="2" creationId="{7FCAE628-856E-B745-A488-9B2C34C95E82}"/>
          </ac:picMkLst>
        </pc:picChg>
        <pc:picChg chg="add del mod">
          <ac:chgData name="Park Haesun" userId="822579d69d2dc3b5" providerId="LiveId" clId="{82886F99-880E-C54F-B5D6-D045C14BA508}" dt="2021-01-26T09:23:07.509" v="126" actId="21"/>
          <ac:picMkLst>
            <pc:docMk/>
            <pc:sldMk cId="115310551" sldId="278"/>
            <ac:picMk id="3" creationId="{DCF28E9E-95F8-FA44-AFA2-D166EF70A715}"/>
          </ac:picMkLst>
        </pc:picChg>
        <pc:picChg chg="del">
          <ac:chgData name="Park Haesun" userId="822579d69d2dc3b5" providerId="LiveId" clId="{82886F99-880E-C54F-B5D6-D045C14BA508}" dt="2021-01-26T09:00:18.592" v="103" actId="478"/>
          <ac:picMkLst>
            <pc:docMk/>
            <pc:sldMk cId="115310551" sldId="278"/>
            <ac:picMk id="4" creationId="{2FD39BE2-E00A-0841-948D-A60383CD798F}"/>
          </ac:picMkLst>
        </pc:picChg>
        <pc:picChg chg="add del mod modCrop">
          <ac:chgData name="Park Haesun" userId="822579d69d2dc3b5" providerId="LiveId" clId="{82886F99-880E-C54F-B5D6-D045C14BA508}" dt="2021-01-26T09:24:04.822" v="140" actId="478"/>
          <ac:picMkLst>
            <pc:docMk/>
            <pc:sldMk cId="115310551" sldId="278"/>
            <ac:picMk id="5" creationId="{57A585F6-4C84-A04A-8D20-F967A3A3C428}"/>
          </ac:picMkLst>
        </pc:picChg>
        <pc:picChg chg="add mod">
          <ac:chgData name="Park Haesun" userId="822579d69d2dc3b5" providerId="LiveId" clId="{82886F99-880E-C54F-B5D6-D045C14BA508}" dt="2021-01-26T09:24:40.737" v="143" actId="1076"/>
          <ac:picMkLst>
            <pc:docMk/>
            <pc:sldMk cId="115310551" sldId="278"/>
            <ac:picMk id="7" creationId="{30494DA3-14C2-CD43-A5E5-D45E669C11B7}"/>
          </ac:picMkLst>
        </pc:picChg>
      </pc:sldChg>
      <pc:sldChg chg="addSp delSp modSp mod modNotesTx">
        <pc:chgData name="Park Haesun" userId="822579d69d2dc3b5" providerId="LiveId" clId="{82886F99-880E-C54F-B5D6-D045C14BA508}" dt="2021-01-26T10:15:49.166" v="2365" actId="20577"/>
        <pc:sldMkLst>
          <pc:docMk/>
          <pc:sldMk cId="2822711904" sldId="279"/>
        </pc:sldMkLst>
        <pc:spChg chg="mod">
          <ac:chgData name="Park Haesun" userId="822579d69d2dc3b5" providerId="LiveId" clId="{82886F99-880E-C54F-B5D6-D045C14BA508}" dt="2021-01-26T09:30:26.058" v="267" actId="20577"/>
          <ac:spMkLst>
            <pc:docMk/>
            <pc:sldMk cId="2822711904" sldId="279"/>
            <ac:spMk id="6" creationId="{2BC1DC6C-7B73-EF4F-BBB2-34E71069643C}"/>
          </ac:spMkLst>
        </pc:spChg>
        <pc:spChg chg="mod">
          <ac:chgData name="Park Haesun" userId="822579d69d2dc3b5" providerId="LiveId" clId="{82886F99-880E-C54F-B5D6-D045C14BA508}" dt="2021-01-26T09:30:39.568" v="273" actId="20577"/>
          <ac:spMkLst>
            <pc:docMk/>
            <pc:sldMk cId="2822711904" sldId="279"/>
            <ac:spMk id="7" creationId="{E204C29B-8044-A94E-9F0A-5A6288640794}"/>
          </ac:spMkLst>
        </pc:spChg>
        <pc:picChg chg="del">
          <ac:chgData name="Park Haesun" userId="822579d69d2dc3b5" providerId="LiveId" clId="{82886F99-880E-C54F-B5D6-D045C14BA508}" dt="2021-01-26T09:00:21.476" v="105" actId="478"/>
          <ac:picMkLst>
            <pc:docMk/>
            <pc:sldMk cId="2822711904" sldId="279"/>
            <ac:picMk id="2" creationId="{AB0AF17C-B210-E447-A300-8F7E8D11218D}"/>
          </ac:picMkLst>
        </pc:picChg>
        <pc:picChg chg="del">
          <ac:chgData name="Park Haesun" userId="822579d69d2dc3b5" providerId="LiveId" clId="{82886F99-880E-C54F-B5D6-D045C14BA508}" dt="2021-01-26T09:00:20.756" v="104" actId="478"/>
          <ac:picMkLst>
            <pc:docMk/>
            <pc:sldMk cId="2822711904" sldId="279"/>
            <ac:picMk id="3" creationId="{A1FFFA27-9127-5A4F-8106-83153D60158E}"/>
          </ac:picMkLst>
        </pc:picChg>
        <pc:picChg chg="add mod">
          <ac:chgData name="Park Haesun" userId="822579d69d2dc3b5" providerId="LiveId" clId="{82886F99-880E-C54F-B5D6-D045C14BA508}" dt="2021-01-26T09:23:42.878" v="135" actId="1076"/>
          <ac:picMkLst>
            <pc:docMk/>
            <pc:sldMk cId="2822711904" sldId="279"/>
            <ac:picMk id="4" creationId="{B3DF87DA-A5D5-4A43-BAC5-8AF4ED88A6D7}"/>
          </ac:picMkLst>
        </pc:picChg>
        <pc:picChg chg="add mod">
          <ac:chgData name="Park Haesun" userId="822579d69d2dc3b5" providerId="LiveId" clId="{82886F99-880E-C54F-B5D6-D045C14BA508}" dt="2021-01-26T09:24:00.822" v="139" actId="1076"/>
          <ac:picMkLst>
            <pc:docMk/>
            <pc:sldMk cId="2822711904" sldId="279"/>
            <ac:picMk id="5" creationId="{F49BFF03-2594-C74E-B101-7B59B79231B2}"/>
          </ac:picMkLst>
        </pc:picChg>
        <pc:picChg chg="add del mod">
          <ac:chgData name="Park Haesun" userId="822579d69d2dc3b5" providerId="LiveId" clId="{82886F99-880E-C54F-B5D6-D045C14BA508}" dt="2021-01-26T09:23:55.533" v="136" actId="478"/>
          <ac:picMkLst>
            <pc:docMk/>
            <pc:sldMk cId="2822711904" sldId="279"/>
            <ac:picMk id="8" creationId="{02E2D12A-C2F6-8442-AC79-433AC438FCCA}"/>
          </ac:picMkLst>
        </pc:picChg>
      </pc:sldChg>
      <pc:sldChg chg="addSp delSp modSp mod modNotesTx">
        <pc:chgData name="Park Haesun" userId="822579d69d2dc3b5" providerId="LiveId" clId="{82886F99-880E-C54F-B5D6-D045C14BA508}" dt="2021-01-26T10:33:31.668" v="4524" actId="20577"/>
        <pc:sldMkLst>
          <pc:docMk/>
          <pc:sldMk cId="2429449417" sldId="282"/>
        </pc:sldMkLst>
        <pc:spChg chg="mod">
          <ac:chgData name="Park Haesun" userId="822579d69d2dc3b5" providerId="LiveId" clId="{82886F99-880E-C54F-B5D6-D045C14BA508}" dt="2021-01-26T09:46:49.582" v="493" actId="20577"/>
          <ac:spMkLst>
            <pc:docMk/>
            <pc:sldMk cId="2429449417" sldId="282"/>
            <ac:spMk id="2" creationId="{5014C6DD-C7B3-4345-946A-F7D727BA80FA}"/>
          </ac:spMkLst>
        </pc:spChg>
        <pc:spChg chg="mod">
          <ac:chgData name="Park Haesun" userId="822579d69d2dc3b5" providerId="LiveId" clId="{82886F99-880E-C54F-B5D6-D045C14BA508}" dt="2021-01-26T09:50:04.403" v="637" actId="20577"/>
          <ac:spMkLst>
            <pc:docMk/>
            <pc:sldMk cId="2429449417" sldId="282"/>
            <ac:spMk id="5" creationId="{E10A5913-3104-8E43-AB47-84A871BCD773}"/>
          </ac:spMkLst>
        </pc:spChg>
        <pc:picChg chg="del">
          <ac:chgData name="Park Haesun" userId="822579d69d2dc3b5" providerId="LiveId" clId="{82886F99-880E-C54F-B5D6-D045C14BA508}" dt="2021-01-26T09:00:27.837" v="109" actId="478"/>
          <ac:picMkLst>
            <pc:docMk/>
            <pc:sldMk cId="2429449417" sldId="282"/>
            <ac:picMk id="3" creationId="{DF16B43B-FDB4-064F-8D1F-670ECF916831}"/>
          </ac:picMkLst>
        </pc:picChg>
        <pc:picChg chg="add mod">
          <ac:chgData name="Park Haesun" userId="822579d69d2dc3b5" providerId="LiveId" clId="{82886F99-880E-C54F-B5D6-D045C14BA508}" dt="2021-01-26T09:47:30.052" v="497" actId="14100"/>
          <ac:picMkLst>
            <pc:docMk/>
            <pc:sldMk cId="2429449417" sldId="282"/>
            <ac:picMk id="4" creationId="{80DEC13D-CCC8-3049-B015-7A2E25C7D799}"/>
          </ac:picMkLst>
        </pc:picChg>
      </pc:sldChg>
      <pc:sldChg chg="addSp delSp modSp mod modNotesTx">
        <pc:chgData name="Park Haesun" userId="822579d69d2dc3b5" providerId="LiveId" clId="{82886F99-880E-C54F-B5D6-D045C14BA508}" dt="2021-01-26T11:00:53.463" v="7317" actId="20577"/>
        <pc:sldMkLst>
          <pc:docMk/>
          <pc:sldMk cId="2160386924" sldId="283"/>
        </pc:sldMkLst>
        <pc:spChg chg="mod">
          <ac:chgData name="Park Haesun" userId="822579d69d2dc3b5" providerId="LiveId" clId="{82886F99-880E-C54F-B5D6-D045C14BA508}" dt="2021-01-26T09:44:17.604" v="385" actId="20577"/>
          <ac:spMkLst>
            <pc:docMk/>
            <pc:sldMk cId="2160386924" sldId="283"/>
            <ac:spMk id="2" creationId="{5014C6DD-C7B3-4345-946A-F7D727BA80FA}"/>
          </ac:spMkLst>
        </pc:spChg>
        <pc:picChg chg="add mod modCrop">
          <ac:chgData name="Park Haesun" userId="822579d69d2dc3b5" providerId="LiveId" clId="{82886F99-880E-C54F-B5D6-D045C14BA508}" dt="2021-01-26T09:44:35.412" v="397" actId="1035"/>
          <ac:picMkLst>
            <pc:docMk/>
            <pc:sldMk cId="2160386924" sldId="283"/>
            <ac:picMk id="3" creationId="{F3454BF5-4649-3747-BC71-62C8C91498EC}"/>
          </ac:picMkLst>
        </pc:picChg>
        <pc:picChg chg="del">
          <ac:chgData name="Park Haesun" userId="822579d69d2dc3b5" providerId="LiveId" clId="{82886F99-880E-C54F-B5D6-D045C14BA508}" dt="2021-01-26T09:00:29.580" v="110" actId="478"/>
          <ac:picMkLst>
            <pc:docMk/>
            <pc:sldMk cId="2160386924" sldId="283"/>
            <ac:picMk id="4" creationId="{204F31EE-9AF1-F749-A3CB-CE0A8E84E64C}"/>
          </ac:picMkLst>
        </pc:picChg>
      </pc:sldChg>
      <pc:sldChg chg="add del">
        <pc:chgData name="Park Haesun" userId="822579d69d2dc3b5" providerId="LiveId" clId="{82886F99-880E-C54F-B5D6-D045C14BA508}" dt="2021-01-26T09:23:04.456" v="124"/>
        <pc:sldMkLst>
          <pc:docMk/>
          <pc:sldMk cId="1889056695" sldId="284"/>
        </pc:sldMkLst>
      </pc:sldChg>
      <pc:sldChg chg="addSp delSp modSp add mod modNotesTx">
        <pc:chgData name="Park Haesun" userId="822579d69d2dc3b5" providerId="LiveId" clId="{82886F99-880E-C54F-B5D6-D045C14BA508}" dt="2021-01-26T10:47:09.196" v="5537" actId="20577"/>
        <pc:sldMkLst>
          <pc:docMk/>
          <pc:sldMk cId="2325805824" sldId="284"/>
        </pc:sldMkLst>
        <pc:spChg chg="mod">
          <ac:chgData name="Park Haesun" userId="822579d69d2dc3b5" providerId="LiveId" clId="{82886F99-880E-C54F-B5D6-D045C14BA508}" dt="2021-01-26T09:47:42.852" v="533" actId="20577"/>
          <ac:spMkLst>
            <pc:docMk/>
            <pc:sldMk cId="2325805824" sldId="284"/>
            <ac:spMk id="2" creationId="{5014C6DD-C7B3-4345-946A-F7D727BA80FA}"/>
          </ac:spMkLst>
        </pc:spChg>
        <pc:spChg chg="mod">
          <ac:chgData name="Park Haesun" userId="822579d69d2dc3b5" providerId="LiveId" clId="{82886F99-880E-C54F-B5D6-D045C14BA508}" dt="2021-01-26T09:50:14.687" v="645" actId="20577"/>
          <ac:spMkLst>
            <pc:docMk/>
            <pc:sldMk cId="2325805824" sldId="284"/>
            <ac:spMk id="5" creationId="{E10A5913-3104-8E43-AB47-84A871BCD773}"/>
          </ac:spMkLst>
        </pc:spChg>
        <pc:picChg chg="add del mod">
          <ac:chgData name="Park Haesun" userId="822579d69d2dc3b5" providerId="LiveId" clId="{82886F99-880E-C54F-B5D6-D045C14BA508}" dt="2021-01-26T09:49:39.473" v="616" actId="478"/>
          <ac:picMkLst>
            <pc:docMk/>
            <pc:sldMk cId="2325805824" sldId="284"/>
            <ac:picMk id="3" creationId="{BE7CE494-B609-014B-A562-AB09CED32E50}"/>
          </ac:picMkLst>
        </pc:picChg>
        <pc:picChg chg="add mod">
          <ac:chgData name="Park Haesun" userId="822579d69d2dc3b5" providerId="LiveId" clId="{82886F99-880E-C54F-B5D6-D045C14BA508}" dt="2021-01-26T09:49:47.951" v="633" actId="1036"/>
          <ac:picMkLst>
            <pc:docMk/>
            <pc:sldMk cId="2325805824" sldId="284"/>
            <ac:picMk id="4" creationId="{9C1416BF-E6B4-8742-935D-252AF837EA61}"/>
          </ac:picMkLst>
        </pc:picChg>
      </pc:sldChg>
      <pc:sldChg chg="addSp modSp add mod modNotesTx">
        <pc:chgData name="Park Haesun" userId="822579d69d2dc3b5" providerId="LiveId" clId="{82886F99-880E-C54F-B5D6-D045C14BA508}" dt="2021-01-26T10:52:19.444" v="5976" actId="20577"/>
        <pc:sldMkLst>
          <pc:docMk/>
          <pc:sldMk cId="2919560075" sldId="285"/>
        </pc:sldMkLst>
        <pc:spChg chg="mod">
          <ac:chgData name="Park Haesun" userId="822579d69d2dc3b5" providerId="LiveId" clId="{82886F99-880E-C54F-B5D6-D045C14BA508}" dt="2021-01-26T09:48:59.258" v="615" actId="20577"/>
          <ac:spMkLst>
            <pc:docMk/>
            <pc:sldMk cId="2919560075" sldId="285"/>
            <ac:spMk id="2" creationId="{5014C6DD-C7B3-4345-946A-F7D727BA80FA}"/>
          </ac:spMkLst>
        </pc:spChg>
        <pc:spChg chg="mod">
          <ac:chgData name="Park Haesun" userId="822579d69d2dc3b5" providerId="LiveId" clId="{82886F99-880E-C54F-B5D6-D045C14BA508}" dt="2021-01-26T09:54:12.038" v="714" actId="6549"/>
          <ac:spMkLst>
            <pc:docMk/>
            <pc:sldMk cId="2919560075" sldId="285"/>
            <ac:spMk id="5" creationId="{E10A5913-3104-8E43-AB47-84A871BCD773}"/>
          </ac:spMkLst>
        </pc:spChg>
        <pc:picChg chg="add mod modCrop">
          <ac:chgData name="Park Haesun" userId="822579d69d2dc3b5" providerId="LiveId" clId="{82886F99-880E-C54F-B5D6-D045C14BA508}" dt="2021-01-26T09:54:09.753" v="709" actId="1076"/>
          <ac:picMkLst>
            <pc:docMk/>
            <pc:sldMk cId="2919560075" sldId="285"/>
            <ac:picMk id="3" creationId="{93B3578A-13C1-A549-90EA-06A64BE6E4BE}"/>
          </ac:picMkLst>
        </pc:picChg>
      </pc:sldChg>
      <pc:sldChg chg="addSp modSp add mod modNotesTx">
        <pc:chgData name="Park Haesun" userId="822579d69d2dc3b5" providerId="LiveId" clId="{82886F99-880E-C54F-B5D6-D045C14BA508}" dt="2021-01-26T10:56:46.533" v="6742" actId="20577"/>
        <pc:sldMkLst>
          <pc:docMk/>
          <pc:sldMk cId="2979254664" sldId="286"/>
        </pc:sldMkLst>
        <pc:spChg chg="mod">
          <ac:chgData name="Park Haesun" userId="822579d69d2dc3b5" providerId="LiveId" clId="{82886F99-880E-C54F-B5D6-D045C14BA508}" dt="2021-01-26T09:57:34.970" v="759" actId="20577"/>
          <ac:spMkLst>
            <pc:docMk/>
            <pc:sldMk cId="2979254664" sldId="286"/>
            <ac:spMk id="2" creationId="{5014C6DD-C7B3-4345-946A-F7D727BA80FA}"/>
          </ac:spMkLst>
        </pc:spChg>
        <pc:spChg chg="mod">
          <ac:chgData name="Park Haesun" userId="822579d69d2dc3b5" providerId="LiveId" clId="{82886F99-880E-C54F-B5D6-D045C14BA508}" dt="2021-01-26T09:53:51.703" v="705" actId="20577"/>
          <ac:spMkLst>
            <pc:docMk/>
            <pc:sldMk cId="2979254664" sldId="286"/>
            <ac:spMk id="5" creationId="{E10A5913-3104-8E43-AB47-84A871BCD773}"/>
          </ac:spMkLst>
        </pc:spChg>
        <pc:picChg chg="add mod modCrop">
          <ac:chgData name="Park Haesun" userId="822579d69d2dc3b5" providerId="LiveId" clId="{82886F99-880E-C54F-B5D6-D045C14BA508}" dt="2021-01-26T10:53:35.089" v="6233" actId="1035"/>
          <ac:picMkLst>
            <pc:docMk/>
            <pc:sldMk cId="2979254664" sldId="286"/>
            <ac:picMk id="4" creationId="{A9417D66-E23B-E043-8C19-CE524061DC22}"/>
          </ac:picMkLst>
        </pc:picChg>
      </pc:sldChg>
      <pc:sldChg chg="addSp modSp add mod modNotesTx">
        <pc:chgData name="Park Haesun" userId="822579d69d2dc3b5" providerId="LiveId" clId="{82886F99-880E-C54F-B5D6-D045C14BA508}" dt="2021-01-26T11:00:12.764" v="7133" actId="20577"/>
        <pc:sldMkLst>
          <pc:docMk/>
          <pc:sldMk cId="301148759" sldId="287"/>
        </pc:sldMkLst>
        <pc:spChg chg="mod">
          <ac:chgData name="Park Haesun" userId="822579d69d2dc3b5" providerId="LiveId" clId="{82886F99-880E-C54F-B5D6-D045C14BA508}" dt="2021-01-26T09:58:56.178" v="787" actId="20577"/>
          <ac:spMkLst>
            <pc:docMk/>
            <pc:sldMk cId="301148759" sldId="287"/>
            <ac:spMk id="2" creationId="{5014C6DD-C7B3-4345-946A-F7D727BA80FA}"/>
          </ac:spMkLst>
        </pc:spChg>
        <pc:spChg chg="mod">
          <ac:chgData name="Park Haesun" userId="822579d69d2dc3b5" providerId="LiveId" clId="{82886F99-880E-C54F-B5D6-D045C14BA508}" dt="2021-01-26T09:59:21.101" v="792" actId="6549"/>
          <ac:spMkLst>
            <pc:docMk/>
            <pc:sldMk cId="301148759" sldId="287"/>
            <ac:spMk id="5" creationId="{E10A5913-3104-8E43-AB47-84A871BCD773}"/>
          </ac:spMkLst>
        </pc:spChg>
        <pc:picChg chg="add mod">
          <ac:chgData name="Park Haesun" userId="822579d69d2dc3b5" providerId="LiveId" clId="{82886F99-880E-C54F-B5D6-D045C14BA508}" dt="2021-01-26T09:59:05.932" v="790" actId="1076"/>
          <ac:picMkLst>
            <pc:docMk/>
            <pc:sldMk cId="301148759" sldId="287"/>
            <ac:picMk id="3" creationId="{15B8F4B1-E0BE-494C-BE21-3F7D91440181}"/>
          </ac:picMkLst>
        </pc:picChg>
      </pc:sldChg>
      <pc:sldChg chg="modSp add del mod">
        <pc:chgData name="Park Haesun" userId="822579d69d2dc3b5" providerId="LiveId" clId="{82886F99-880E-C54F-B5D6-D045C14BA508}" dt="2021-01-26T09:59:22.993" v="793" actId="2696"/>
        <pc:sldMkLst>
          <pc:docMk/>
          <pc:sldMk cId="2915896551" sldId="288"/>
        </pc:sldMkLst>
        <pc:spChg chg="mod">
          <ac:chgData name="Park Haesun" userId="822579d69d2dc3b5" providerId="LiveId" clId="{82886F99-880E-C54F-B5D6-D045C14BA508}" dt="2021-01-26T09:57:54.888" v="775" actId="20577"/>
          <ac:spMkLst>
            <pc:docMk/>
            <pc:sldMk cId="2915896551" sldId="288"/>
            <ac:spMk id="2" creationId="{5014C6DD-C7B3-4345-946A-F7D727BA80FA}"/>
          </ac:spMkLst>
        </pc:spChg>
      </pc:sldChg>
    </pc:docChg>
  </pc:docChgLst>
  <pc:docChgLst>
    <pc:chgData name="Park Haesun" userId="822579d69d2dc3b5" providerId="LiveId" clId="{3FBE7A03-3E58-EA41-BCBB-C96261B458EC}"/>
    <pc:docChg chg="custSel modSld">
      <pc:chgData name="Park Haesun" userId="822579d69d2dc3b5" providerId="LiveId" clId="{3FBE7A03-3E58-EA41-BCBB-C96261B458EC}" dt="2021-01-15T14:04:59.329" v="0" actId="7634"/>
      <pc:docMkLst>
        <pc:docMk/>
      </pc:docMkLst>
      <pc:sldChg chg="addSp">
        <pc:chgData name="Park Haesun" userId="822579d69d2dc3b5" providerId="LiveId" clId="{3FBE7A03-3E58-EA41-BCBB-C96261B458EC}" dt="2021-01-15T14:04:59.329" v="0" actId="7634"/>
        <pc:sldMkLst>
          <pc:docMk/>
          <pc:sldMk cId="4194420280" sldId="257"/>
        </pc:sldMkLst>
        <pc:inkChg chg="add">
          <ac:chgData name="Park Haesun" userId="822579d69d2dc3b5" providerId="LiveId" clId="{3FBE7A03-3E58-EA41-BCBB-C96261B458EC}" dt="2021-01-15T14:04:59.329" v="0" actId="7634"/>
          <ac:inkMkLst>
            <pc:docMk/>
            <pc:sldMk cId="4194420280" sldId="257"/>
            <ac:inkMk id="2" creationId="{5CFD577B-2B24-A843-B17F-D9C1ED8B73E3}"/>
          </ac:inkMkLst>
        </pc:inkChg>
      </pc:sldChg>
      <pc:sldChg chg="addSp">
        <pc:chgData name="Park Haesun" userId="822579d69d2dc3b5" providerId="LiveId" clId="{3FBE7A03-3E58-EA41-BCBB-C96261B458EC}" dt="2021-01-15T14:04:59.329" v="0" actId="7634"/>
        <pc:sldMkLst>
          <pc:docMk/>
          <pc:sldMk cId="2001183965" sldId="258"/>
        </pc:sldMkLst>
        <pc:inkChg chg="add">
          <ac:chgData name="Park Haesun" userId="822579d69d2dc3b5" providerId="LiveId" clId="{3FBE7A03-3E58-EA41-BCBB-C96261B458EC}" dt="2021-01-15T14:04:59.329" v="0" actId="7634"/>
          <ac:inkMkLst>
            <pc:docMk/>
            <pc:sldMk cId="2001183965" sldId="258"/>
            <ac:inkMk id="3" creationId="{E1495DB7-AD2A-4448-8D50-677E36121286}"/>
          </ac:inkMkLst>
        </pc:inkChg>
      </pc:sldChg>
      <pc:sldChg chg="addSp">
        <pc:chgData name="Park Haesun" userId="822579d69d2dc3b5" providerId="LiveId" clId="{3FBE7A03-3E58-EA41-BCBB-C96261B458EC}" dt="2021-01-15T14:04:59.329" v="0" actId="7634"/>
        <pc:sldMkLst>
          <pc:docMk/>
          <pc:sldMk cId="2406228266" sldId="259"/>
        </pc:sldMkLst>
        <pc:inkChg chg="add">
          <ac:chgData name="Park Haesun" userId="822579d69d2dc3b5" providerId="LiveId" clId="{3FBE7A03-3E58-EA41-BCBB-C96261B458EC}" dt="2021-01-15T14:04:59.329" v="0" actId="7634"/>
          <ac:inkMkLst>
            <pc:docMk/>
            <pc:sldMk cId="2406228266" sldId="259"/>
            <ac:inkMk id="3" creationId="{0EE7B40F-0168-F048-BEDF-6D4456255F9A}"/>
          </ac:inkMkLst>
        </pc:inkChg>
      </pc:sldChg>
      <pc:sldChg chg="addSp">
        <pc:chgData name="Park Haesun" userId="822579d69d2dc3b5" providerId="LiveId" clId="{3FBE7A03-3E58-EA41-BCBB-C96261B458EC}" dt="2021-01-15T14:04:59.329" v="0" actId="7634"/>
        <pc:sldMkLst>
          <pc:docMk/>
          <pc:sldMk cId="1312468140" sldId="263"/>
        </pc:sldMkLst>
        <pc:inkChg chg="add">
          <ac:chgData name="Park Haesun" userId="822579d69d2dc3b5" providerId="LiveId" clId="{3FBE7A03-3E58-EA41-BCBB-C96261B458EC}" dt="2021-01-15T14:04:59.329" v="0" actId="7634"/>
          <ac:inkMkLst>
            <pc:docMk/>
            <pc:sldMk cId="1312468140" sldId="263"/>
            <ac:inkMk id="3" creationId="{A35F8F4B-7B36-3245-963E-32F067E8D37F}"/>
          </ac:inkMkLst>
        </pc:inkChg>
      </pc:sldChg>
      <pc:sldChg chg="addSp">
        <pc:chgData name="Park Haesun" userId="822579d69d2dc3b5" providerId="LiveId" clId="{3FBE7A03-3E58-EA41-BCBB-C96261B458EC}" dt="2021-01-15T14:04:59.329" v="0" actId="7634"/>
        <pc:sldMkLst>
          <pc:docMk/>
          <pc:sldMk cId="486613173" sldId="266"/>
        </pc:sldMkLst>
        <pc:inkChg chg="add">
          <ac:chgData name="Park Haesun" userId="822579d69d2dc3b5" providerId="LiveId" clId="{3FBE7A03-3E58-EA41-BCBB-C96261B458EC}" dt="2021-01-15T14:04:59.329" v="0" actId="7634"/>
          <ac:inkMkLst>
            <pc:docMk/>
            <pc:sldMk cId="486613173" sldId="266"/>
            <ac:inkMk id="4" creationId="{FD6C4554-1A8E-9B40-A60F-396337AC42B3}"/>
          </ac:inkMkLst>
        </pc:inkChg>
      </pc:sldChg>
      <pc:sldChg chg="addSp">
        <pc:chgData name="Park Haesun" userId="822579d69d2dc3b5" providerId="LiveId" clId="{3FBE7A03-3E58-EA41-BCBB-C96261B458EC}" dt="2021-01-15T14:04:59.329" v="0" actId="7634"/>
        <pc:sldMkLst>
          <pc:docMk/>
          <pc:sldMk cId="852936622" sldId="267"/>
        </pc:sldMkLst>
        <pc:inkChg chg="add">
          <ac:chgData name="Park Haesun" userId="822579d69d2dc3b5" providerId="LiveId" clId="{3FBE7A03-3E58-EA41-BCBB-C96261B458EC}" dt="2021-01-15T14:04:59.329" v="0" actId="7634"/>
          <ac:inkMkLst>
            <pc:docMk/>
            <pc:sldMk cId="852936622" sldId="267"/>
            <ac:inkMk id="3" creationId="{F678A993-ACA6-274A-BBCE-C5622A6B68AD}"/>
          </ac:inkMkLst>
        </pc:inkChg>
      </pc:sldChg>
      <pc:sldChg chg="addSp">
        <pc:chgData name="Park Haesun" userId="822579d69d2dc3b5" providerId="LiveId" clId="{3FBE7A03-3E58-EA41-BCBB-C96261B458EC}" dt="2021-01-15T14:04:59.329" v="0" actId="7634"/>
        <pc:sldMkLst>
          <pc:docMk/>
          <pc:sldMk cId="354561359" sldId="269"/>
        </pc:sldMkLst>
        <pc:inkChg chg="add">
          <ac:chgData name="Park Haesun" userId="822579d69d2dc3b5" providerId="LiveId" clId="{3FBE7A03-3E58-EA41-BCBB-C96261B458EC}" dt="2021-01-15T14:04:59.329" v="0" actId="7634"/>
          <ac:inkMkLst>
            <pc:docMk/>
            <pc:sldMk cId="354561359" sldId="269"/>
            <ac:inkMk id="3" creationId="{0E55ABFD-C7D2-024D-B50A-8FACA3DF7E71}"/>
          </ac:inkMkLst>
        </pc:inkChg>
      </pc:sldChg>
      <pc:sldChg chg="addSp">
        <pc:chgData name="Park Haesun" userId="822579d69d2dc3b5" providerId="LiveId" clId="{3FBE7A03-3E58-EA41-BCBB-C96261B458EC}" dt="2021-01-15T14:04:59.329" v="0" actId="7634"/>
        <pc:sldMkLst>
          <pc:docMk/>
          <pc:sldMk cId="115310551" sldId="278"/>
        </pc:sldMkLst>
        <pc:inkChg chg="add">
          <ac:chgData name="Park Haesun" userId="822579d69d2dc3b5" providerId="LiveId" clId="{3FBE7A03-3E58-EA41-BCBB-C96261B458EC}" dt="2021-01-15T14:04:59.329" v="0" actId="7634"/>
          <ac:inkMkLst>
            <pc:docMk/>
            <pc:sldMk cId="115310551" sldId="278"/>
            <ac:inkMk id="3" creationId="{C6AD75FD-E713-364A-BAB1-DAAA3F1D041A}"/>
          </ac:inkMkLst>
        </pc:inkChg>
      </pc:sldChg>
      <pc:sldChg chg="addSp">
        <pc:chgData name="Park Haesun" userId="822579d69d2dc3b5" providerId="LiveId" clId="{3FBE7A03-3E58-EA41-BCBB-C96261B458EC}" dt="2021-01-15T14:04:59.329" v="0" actId="7634"/>
        <pc:sldMkLst>
          <pc:docMk/>
          <pc:sldMk cId="2822711904" sldId="279"/>
        </pc:sldMkLst>
        <pc:inkChg chg="add">
          <ac:chgData name="Park Haesun" userId="822579d69d2dc3b5" providerId="LiveId" clId="{3FBE7A03-3E58-EA41-BCBB-C96261B458EC}" dt="2021-01-15T14:04:59.329" v="0" actId="7634"/>
          <ac:inkMkLst>
            <pc:docMk/>
            <pc:sldMk cId="2822711904" sldId="279"/>
            <ac:inkMk id="4" creationId="{72DE356A-C79E-3A44-8D5E-D246328916F5}"/>
          </ac:inkMkLst>
        </pc:inkChg>
      </pc:sldChg>
      <pc:sldChg chg="addSp">
        <pc:chgData name="Park Haesun" userId="822579d69d2dc3b5" providerId="LiveId" clId="{3FBE7A03-3E58-EA41-BCBB-C96261B458EC}" dt="2021-01-15T14:04:59.329" v="0" actId="7634"/>
        <pc:sldMkLst>
          <pc:docMk/>
          <pc:sldMk cId="2429449417" sldId="282"/>
        </pc:sldMkLst>
        <pc:inkChg chg="add">
          <ac:chgData name="Park Haesun" userId="822579d69d2dc3b5" providerId="LiveId" clId="{3FBE7A03-3E58-EA41-BCBB-C96261B458EC}" dt="2021-01-15T14:04:59.329" v="0" actId="7634"/>
          <ac:inkMkLst>
            <pc:docMk/>
            <pc:sldMk cId="2429449417" sldId="282"/>
            <ac:inkMk id="4" creationId="{4EF07C96-2DBB-6247-826F-7C7FB7BCBF9E}"/>
          </ac:inkMkLst>
        </pc:inkChg>
      </pc:sldChg>
    </pc:docChg>
  </pc:docChgLst>
  <pc:docChgLst>
    <pc:chgData name="Park Haesun" userId="822579d69d2dc3b5" providerId="LiveId" clId="{6B372A5A-B8A3-744B-AEDF-2A375FA98481}"/>
    <pc:docChg chg="modSld">
      <pc:chgData name="Park Haesun" userId="822579d69d2dc3b5" providerId="LiveId" clId="{6B372A5A-B8A3-744B-AEDF-2A375FA98481}" dt="2020-12-26T10:38:49.069" v="526" actId="20577"/>
      <pc:docMkLst>
        <pc:docMk/>
      </pc:docMkLst>
      <pc:sldChg chg="modNotesTx">
        <pc:chgData name="Park Haesun" userId="822579d69d2dc3b5" providerId="LiveId" clId="{6B372A5A-B8A3-744B-AEDF-2A375FA98481}" dt="2020-12-26T10:21:23.717" v="0" actId="12"/>
        <pc:sldMkLst>
          <pc:docMk/>
          <pc:sldMk cId="4194420280" sldId="257"/>
        </pc:sldMkLst>
      </pc:sldChg>
      <pc:sldChg chg="modNotesTx">
        <pc:chgData name="Park Haesun" userId="822579d69d2dc3b5" providerId="LiveId" clId="{6B372A5A-B8A3-744B-AEDF-2A375FA98481}" dt="2020-12-26T10:23:40.810" v="146" actId="20577"/>
        <pc:sldMkLst>
          <pc:docMk/>
          <pc:sldMk cId="2001183965" sldId="258"/>
        </pc:sldMkLst>
      </pc:sldChg>
      <pc:sldChg chg="modNotesTx">
        <pc:chgData name="Park Haesun" userId="822579d69d2dc3b5" providerId="LiveId" clId="{6B372A5A-B8A3-744B-AEDF-2A375FA98481}" dt="2020-12-26T10:27:05.430" v="293" actId="20577"/>
        <pc:sldMkLst>
          <pc:docMk/>
          <pc:sldMk cId="2406228266" sldId="259"/>
        </pc:sldMkLst>
      </pc:sldChg>
      <pc:sldChg chg="modNotesTx">
        <pc:chgData name="Park Haesun" userId="822579d69d2dc3b5" providerId="LiveId" clId="{6B372A5A-B8A3-744B-AEDF-2A375FA98481}" dt="2020-12-26T10:29:15.736" v="340" actId="20577"/>
        <pc:sldMkLst>
          <pc:docMk/>
          <pc:sldMk cId="2121883475" sldId="264"/>
        </pc:sldMkLst>
      </pc:sldChg>
      <pc:sldChg chg="modSp">
        <pc:chgData name="Park Haesun" userId="822579d69d2dc3b5" providerId="LiveId" clId="{6B372A5A-B8A3-744B-AEDF-2A375FA98481}" dt="2020-12-26T10:31:47.597" v="371" actId="1076"/>
        <pc:sldMkLst>
          <pc:docMk/>
          <pc:sldMk cId="2549650383" sldId="265"/>
        </pc:sldMkLst>
        <pc:picChg chg="mod">
          <ac:chgData name="Park Haesun" userId="822579d69d2dc3b5" providerId="LiveId" clId="{6B372A5A-B8A3-744B-AEDF-2A375FA98481}" dt="2020-12-26T10:31:24.965" v="354" actId="1035"/>
          <ac:picMkLst>
            <pc:docMk/>
            <pc:sldMk cId="2549650383" sldId="265"/>
            <ac:picMk id="3" creationId="{BA5A03D0-2BE9-F14D-B90C-7B04E247D4DC}"/>
          </ac:picMkLst>
        </pc:picChg>
        <pc:picChg chg="mod">
          <ac:chgData name="Park Haesun" userId="822579d69d2dc3b5" providerId="LiveId" clId="{6B372A5A-B8A3-744B-AEDF-2A375FA98481}" dt="2020-12-26T10:31:47.597" v="371" actId="1076"/>
          <ac:picMkLst>
            <pc:docMk/>
            <pc:sldMk cId="2549650383" sldId="265"/>
            <ac:picMk id="4" creationId="{CFF52FFB-C07B-F541-9B3D-D401B327947C}"/>
          </ac:picMkLst>
        </pc:picChg>
        <pc:picChg chg="mod">
          <ac:chgData name="Park Haesun" userId="822579d69d2dc3b5" providerId="LiveId" clId="{6B372A5A-B8A3-744B-AEDF-2A375FA98481}" dt="2020-12-26T10:31:27.918" v="368" actId="1035"/>
          <ac:picMkLst>
            <pc:docMk/>
            <pc:sldMk cId="2549650383" sldId="265"/>
            <ac:picMk id="6" creationId="{FC68CFB6-963F-EB4E-83BF-AED48F9655F8}"/>
          </ac:picMkLst>
        </pc:picChg>
      </pc:sldChg>
      <pc:sldChg chg="modNotesTx">
        <pc:chgData name="Park Haesun" userId="822579d69d2dc3b5" providerId="LiveId" clId="{6B372A5A-B8A3-744B-AEDF-2A375FA98481}" dt="2020-12-26T10:33:31.164" v="524" actId="20577"/>
        <pc:sldMkLst>
          <pc:docMk/>
          <pc:sldMk cId="486613173" sldId="266"/>
        </pc:sldMkLst>
      </pc:sldChg>
      <pc:sldChg chg="modNotesTx">
        <pc:chgData name="Park Haesun" userId="822579d69d2dc3b5" providerId="LiveId" clId="{6B372A5A-B8A3-744B-AEDF-2A375FA98481}" dt="2020-12-26T10:38:49.069" v="526" actId="20577"/>
        <pc:sldMkLst>
          <pc:docMk/>
          <pc:sldMk cId="2629280539" sldId="270"/>
        </pc:sldMkLst>
      </pc:sldChg>
      <pc:sldChg chg="modNotesTx">
        <pc:chgData name="Park Haesun" userId="822579d69d2dc3b5" providerId="LiveId" clId="{6B372A5A-B8A3-744B-AEDF-2A375FA98481}" dt="2020-12-26T10:25:30.083" v="254" actId="20577"/>
        <pc:sldMkLst>
          <pc:docMk/>
          <pc:sldMk cId="115310551" sldId="278"/>
        </pc:sldMkLst>
      </pc:sldChg>
    </pc:docChg>
  </pc:docChgLst>
  <pc:docChgLst>
    <pc:chgData name="Park Haesun" userId="822579d69d2dc3b5" providerId="LiveId" clId="{74CD3DD4-F4E3-3348-AC1B-DA5ED829F0A2}"/>
    <pc:docChg chg="modSld">
      <pc:chgData name="Park Haesun" userId="822579d69d2dc3b5" providerId="LiveId" clId="{74CD3DD4-F4E3-3348-AC1B-DA5ED829F0A2}" dt="2020-12-29T12:23:38.938" v="94" actId="20577"/>
      <pc:docMkLst>
        <pc:docMk/>
      </pc:docMkLst>
      <pc:sldChg chg="modNotesTx">
        <pc:chgData name="Park Haesun" userId="822579d69d2dc3b5" providerId="LiveId" clId="{74CD3DD4-F4E3-3348-AC1B-DA5ED829F0A2}" dt="2020-12-29T12:04:03.563" v="18" actId="20577"/>
        <pc:sldMkLst>
          <pc:docMk/>
          <pc:sldMk cId="2001183965" sldId="258"/>
        </pc:sldMkLst>
      </pc:sldChg>
      <pc:sldChg chg="modNotesTx">
        <pc:chgData name="Park Haesun" userId="822579d69d2dc3b5" providerId="LiveId" clId="{74CD3DD4-F4E3-3348-AC1B-DA5ED829F0A2}" dt="2020-12-29T12:07:39.213" v="43" actId="20577"/>
        <pc:sldMkLst>
          <pc:docMk/>
          <pc:sldMk cId="2406228266" sldId="259"/>
        </pc:sldMkLst>
      </pc:sldChg>
      <pc:sldChg chg="modNotesTx">
        <pc:chgData name="Park Haesun" userId="822579d69d2dc3b5" providerId="LiveId" clId="{74CD3DD4-F4E3-3348-AC1B-DA5ED829F0A2}" dt="2020-12-29T12:09:47.127" v="93" actId="20577"/>
        <pc:sldMkLst>
          <pc:docMk/>
          <pc:sldMk cId="2121883475" sldId="264"/>
        </pc:sldMkLst>
      </pc:sldChg>
      <pc:sldChg chg="modNotesTx">
        <pc:chgData name="Park Haesun" userId="822579d69d2dc3b5" providerId="LiveId" clId="{74CD3DD4-F4E3-3348-AC1B-DA5ED829F0A2}" dt="2020-12-29T12:23:38.938" v="94" actId="20577"/>
        <pc:sldMkLst>
          <pc:docMk/>
          <pc:sldMk cId="852936622" sldId="267"/>
        </pc:sldMkLst>
      </pc:sldChg>
      <pc:sldChg chg="modNotesTx">
        <pc:chgData name="Park Haesun" userId="822579d69d2dc3b5" providerId="LiveId" clId="{74CD3DD4-F4E3-3348-AC1B-DA5ED829F0A2}" dt="2020-12-29T12:05:56.741" v="24" actId="20577"/>
        <pc:sldMkLst>
          <pc:docMk/>
          <pc:sldMk cId="115310551" sldId="278"/>
        </pc:sldMkLst>
      </pc:sldChg>
    </pc:docChg>
  </pc:docChgLst>
  <pc:docChgLst>
    <pc:chgData name="박해선" userId="S::roadhome@knou.ac.kr::cd6a6928-8af1-4805-b174-9ae0dd06bbdd" providerId="AD" clId="Web-{B3CAAA24-B90B-4FB1-A796-407EB58A8CE1}"/>
    <pc:docChg chg="addSld delSld modSld">
      <pc:chgData name="박해선" userId="S::roadhome@knou.ac.kr::cd6a6928-8af1-4805-b174-9ae0dd06bbdd" providerId="AD" clId="Web-{B3CAAA24-B90B-4FB1-A796-407EB58A8CE1}" dt="2021-02-09T10:15:44.775" v="55" actId="1076"/>
      <pc:docMkLst>
        <pc:docMk/>
      </pc:docMkLst>
      <pc:sldChg chg="modSp">
        <pc:chgData name="박해선" userId="S::roadhome@knou.ac.kr::cd6a6928-8af1-4805-b174-9ae0dd06bbdd" providerId="AD" clId="Web-{B3CAAA24-B90B-4FB1-A796-407EB58A8CE1}" dt="2021-02-09T10:11:30.965" v="9" actId="20577"/>
        <pc:sldMkLst>
          <pc:docMk/>
          <pc:sldMk cId="776776092" sldId="256"/>
        </pc:sldMkLst>
        <pc:spChg chg="mod">
          <ac:chgData name="박해선" userId="S::roadhome@knou.ac.kr::cd6a6928-8af1-4805-b174-9ae0dd06bbdd" providerId="AD" clId="Web-{B3CAAA24-B90B-4FB1-A796-407EB58A8CE1}" dt="2021-02-09T10:11:30.965" v="9" actId="20577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">
        <pc:chgData name="박해선" userId="S::roadhome@knou.ac.kr::cd6a6928-8af1-4805-b174-9ae0dd06bbdd" providerId="AD" clId="Web-{B3CAAA24-B90B-4FB1-A796-407EB58A8CE1}" dt="2021-02-09T10:15:44.775" v="55" actId="1076"/>
        <pc:sldMkLst>
          <pc:docMk/>
          <pc:sldMk cId="2001183965" sldId="258"/>
        </pc:sldMkLst>
        <pc:picChg chg="add mod modCrop">
          <ac:chgData name="박해선" userId="S::roadhome@knou.ac.kr::cd6a6928-8af1-4805-b174-9ae0dd06bbdd" providerId="AD" clId="Web-{B3CAAA24-B90B-4FB1-A796-407EB58A8CE1}" dt="2021-02-09T10:15:36.806" v="51" actId="1076"/>
          <ac:picMkLst>
            <pc:docMk/>
            <pc:sldMk cId="2001183965" sldId="258"/>
            <ac:picMk id="2" creationId="{EE450418-F8A3-4DED-8F8D-76DB51FEE9F2}"/>
          </ac:picMkLst>
        </pc:picChg>
        <pc:picChg chg="add mod">
          <ac:chgData name="박해선" userId="S::roadhome@knou.ac.kr::cd6a6928-8af1-4805-b174-9ae0dd06bbdd" providerId="AD" clId="Web-{B3CAAA24-B90B-4FB1-A796-407EB58A8CE1}" dt="2021-02-09T10:15:30.932" v="48" actId="1076"/>
          <ac:picMkLst>
            <pc:docMk/>
            <pc:sldMk cId="2001183965" sldId="258"/>
            <ac:picMk id="3" creationId="{127028AD-6C21-4D49-95DB-6DC95F0711DD}"/>
          </ac:picMkLst>
        </pc:picChg>
        <pc:picChg chg="add mod modCrop">
          <ac:chgData name="박해선" userId="S::roadhome@knou.ac.kr::cd6a6928-8af1-4805-b174-9ae0dd06bbdd" providerId="AD" clId="Web-{B3CAAA24-B90B-4FB1-A796-407EB58A8CE1}" dt="2021-02-09T10:14:49.791" v="40" actId="1076"/>
          <ac:picMkLst>
            <pc:docMk/>
            <pc:sldMk cId="2001183965" sldId="258"/>
            <ac:picMk id="4" creationId="{AAB6F8E5-23BB-40A9-9998-E647230DE1A9}"/>
          </ac:picMkLst>
        </pc:picChg>
        <pc:picChg chg="add mod">
          <ac:chgData name="박해선" userId="S::roadhome@knou.ac.kr::cd6a6928-8af1-4805-b174-9ae0dd06bbdd" providerId="AD" clId="Web-{B3CAAA24-B90B-4FB1-A796-407EB58A8CE1}" dt="2021-02-09T10:15:44.775" v="55" actId="1076"/>
          <ac:picMkLst>
            <pc:docMk/>
            <pc:sldMk cId="2001183965" sldId="258"/>
            <ac:picMk id="5" creationId="{EBD8BB1D-BC6B-4DA5-B61D-11FB94A95AD0}"/>
          </ac:picMkLst>
        </pc:picChg>
        <pc:picChg chg="del">
          <ac:chgData name="박해선" userId="S::roadhome@knou.ac.kr::cd6a6928-8af1-4805-b174-9ae0dd06bbdd" providerId="AD" clId="Web-{B3CAAA24-B90B-4FB1-A796-407EB58A8CE1}" dt="2021-02-09T10:13:14.433" v="24"/>
          <ac:picMkLst>
            <pc:docMk/>
            <pc:sldMk cId="2001183965" sldId="258"/>
            <ac:picMk id="8" creationId="{61D568AB-C393-0143-AA66-CD460C803397}"/>
          </ac:picMkLst>
        </pc:picChg>
        <pc:picChg chg="del">
          <ac:chgData name="박해선" userId="S::roadhome@knou.ac.kr::cd6a6928-8af1-4805-b174-9ae0dd06bbdd" providerId="AD" clId="Web-{B3CAAA24-B90B-4FB1-A796-407EB58A8CE1}" dt="2021-02-09T10:13:11.573" v="21"/>
          <ac:picMkLst>
            <pc:docMk/>
            <pc:sldMk cId="2001183965" sldId="258"/>
            <ac:picMk id="9" creationId="{5F3BABCB-67AE-FA4F-917B-FC13681D4119}"/>
          </ac:picMkLst>
        </pc:picChg>
        <pc:picChg chg="del">
          <ac:chgData name="박해선" userId="S::roadhome@knou.ac.kr::cd6a6928-8af1-4805-b174-9ae0dd06bbdd" providerId="AD" clId="Web-{B3CAAA24-B90B-4FB1-A796-407EB58A8CE1}" dt="2021-02-09T10:13:12.495" v="22"/>
          <ac:picMkLst>
            <pc:docMk/>
            <pc:sldMk cId="2001183965" sldId="258"/>
            <ac:picMk id="11" creationId="{945B1DAE-00BA-A047-AA57-37867265B7B6}"/>
          </ac:picMkLst>
        </pc:picChg>
        <pc:picChg chg="del">
          <ac:chgData name="박해선" userId="S::roadhome@knou.ac.kr::cd6a6928-8af1-4805-b174-9ae0dd06bbdd" providerId="AD" clId="Web-{B3CAAA24-B90B-4FB1-A796-407EB58A8CE1}" dt="2021-02-09T10:13:13.245" v="23"/>
          <ac:picMkLst>
            <pc:docMk/>
            <pc:sldMk cId="2001183965" sldId="258"/>
            <ac:picMk id="12" creationId="{6139643E-6857-3745-A4B9-AD3703770EEF}"/>
          </ac:picMkLst>
        </pc:picChg>
        <pc:picChg chg="add mod">
          <ac:chgData name="박해선" userId="S::roadhome@knou.ac.kr::cd6a6928-8af1-4805-b174-9ae0dd06bbdd" providerId="AD" clId="Web-{B3CAAA24-B90B-4FB1-A796-407EB58A8CE1}" dt="2021-02-09T10:15:41.760" v="54" actId="1076"/>
          <ac:picMkLst>
            <pc:docMk/>
            <pc:sldMk cId="2001183965" sldId="258"/>
            <ac:picMk id="16" creationId="{0F05CA9B-43F5-4EC6-80EA-04D0EDEB91AD}"/>
          </ac:picMkLst>
        </pc:picChg>
      </pc:sldChg>
      <pc:sldChg chg="addSp delSp modSp">
        <pc:chgData name="박해선" userId="S::roadhome@knou.ac.kr::cd6a6928-8af1-4805-b174-9ae0dd06bbdd" providerId="AD" clId="Web-{B3CAAA24-B90B-4FB1-A796-407EB58A8CE1}" dt="2021-02-09T10:12:57.527" v="20"/>
        <pc:sldMkLst>
          <pc:docMk/>
          <pc:sldMk cId="115310551" sldId="278"/>
        </pc:sldMkLst>
        <pc:picChg chg="add del mod">
          <ac:chgData name="박해선" userId="S::roadhome@knou.ac.kr::cd6a6928-8af1-4805-b174-9ae0dd06bbdd" providerId="AD" clId="Web-{B3CAAA24-B90B-4FB1-A796-407EB58A8CE1}" dt="2021-02-09T10:12:11.527" v="13"/>
          <ac:picMkLst>
            <pc:docMk/>
            <pc:sldMk cId="115310551" sldId="278"/>
            <ac:picMk id="3" creationId="{5DEDC0CC-5720-4B4A-A90F-B3A7B8C62A6C}"/>
          </ac:picMkLst>
        </pc:picChg>
        <pc:picChg chg="add del mod">
          <ac:chgData name="박해선" userId="S::roadhome@knou.ac.kr::cd6a6928-8af1-4805-b174-9ae0dd06bbdd" providerId="AD" clId="Web-{B3CAAA24-B90B-4FB1-A796-407EB58A8CE1}" dt="2021-02-09T10:12:57.527" v="20"/>
          <ac:picMkLst>
            <pc:docMk/>
            <pc:sldMk cId="115310551" sldId="278"/>
            <ac:picMk id="5" creationId="{B97BBB56-18EE-4E2F-A156-57DED3CE649C}"/>
          </ac:picMkLst>
        </pc:picChg>
      </pc:sldChg>
      <pc:sldChg chg="add del replId">
        <pc:chgData name="박해선" userId="S::roadhome@knou.ac.kr::cd6a6928-8af1-4805-b174-9ae0dd06bbdd" providerId="AD" clId="Web-{B3CAAA24-B90B-4FB1-A796-407EB58A8CE1}" dt="2021-02-09T10:12:34.480" v="15"/>
        <pc:sldMkLst>
          <pc:docMk/>
          <pc:sldMk cId="1523377063" sldId="290"/>
        </pc:sldMkLst>
      </pc:sldChg>
      <pc:sldChg chg="add del replId">
        <pc:chgData name="박해선" userId="S::roadhome@knou.ac.kr::cd6a6928-8af1-4805-b174-9ae0dd06bbdd" providerId="AD" clId="Web-{B3CAAA24-B90B-4FB1-A796-407EB58A8CE1}" dt="2021-02-09T10:12:38.777" v="17"/>
        <pc:sldMkLst>
          <pc:docMk/>
          <pc:sldMk cId="1867279911" sldId="290"/>
        </pc:sldMkLst>
      </pc:sldChg>
    </pc:docChg>
  </pc:docChgLst>
  <pc:docChgLst>
    <pc:chgData name="Park Haesun" userId="822579d69d2dc3b5" providerId="LiveId" clId="{9075D1FC-4FA7-3149-9091-D982FAB1D2D7}"/>
    <pc:docChg chg="undo custSel addSld delSld modSld">
      <pc:chgData name="Park Haesun" userId="822579d69d2dc3b5" providerId="LiveId" clId="{9075D1FC-4FA7-3149-9091-D982FAB1D2D7}" dt="2020-12-26T10:15:18.117" v="24551" actId="20577"/>
      <pc:docMkLst>
        <pc:docMk/>
      </pc:docMkLst>
      <pc:sldChg chg="modSp mod">
        <pc:chgData name="Park Haesun" userId="822579d69d2dc3b5" providerId="LiveId" clId="{9075D1FC-4FA7-3149-9091-D982FAB1D2D7}" dt="2020-12-25T07:19:42.242" v="50" actId="20577"/>
        <pc:sldMkLst>
          <pc:docMk/>
          <pc:sldMk cId="776776092" sldId="256"/>
        </pc:sldMkLst>
        <pc:spChg chg="mod">
          <ac:chgData name="Park Haesun" userId="822579d69d2dc3b5" providerId="LiveId" clId="{9075D1FC-4FA7-3149-9091-D982FAB1D2D7}" dt="2020-12-25T07:19:42.242" v="50" actId="20577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9075D1FC-4FA7-3149-9091-D982FAB1D2D7}" dt="2020-12-26T03:48:45.047" v="3273" actId="20577"/>
        <pc:sldMkLst>
          <pc:docMk/>
          <pc:sldMk cId="2001183965" sldId="258"/>
        </pc:sldMkLst>
        <pc:spChg chg="add del mod">
          <ac:chgData name="Park Haesun" userId="822579d69d2dc3b5" providerId="LiveId" clId="{9075D1FC-4FA7-3149-9091-D982FAB1D2D7}" dt="2020-12-25T07:20:49.723" v="75"/>
          <ac:spMkLst>
            <pc:docMk/>
            <pc:sldMk cId="2001183965" sldId="258"/>
            <ac:spMk id="3" creationId="{A247BEAC-919E-0A43-B1F7-72D45DAAECF3}"/>
          </ac:spMkLst>
        </pc:spChg>
        <pc:spChg chg="mod">
          <ac:chgData name="Park Haesun" userId="822579d69d2dc3b5" providerId="LiveId" clId="{9075D1FC-4FA7-3149-9091-D982FAB1D2D7}" dt="2020-12-25T11:22:25.083" v="543" actId="5793"/>
          <ac:spMkLst>
            <pc:docMk/>
            <pc:sldMk cId="2001183965" sldId="258"/>
            <ac:spMk id="6" creationId="{2BC1DC6C-7B73-EF4F-BBB2-34E71069643C}"/>
          </ac:spMkLst>
        </pc:spChg>
        <pc:spChg chg="add del mod">
          <ac:chgData name="Park Haesun" userId="822579d69d2dc3b5" providerId="LiveId" clId="{9075D1FC-4FA7-3149-9091-D982FAB1D2D7}" dt="2020-12-25T07:20:53.357" v="77"/>
          <ac:spMkLst>
            <pc:docMk/>
            <pc:sldMk cId="2001183965" sldId="258"/>
            <ac:spMk id="7" creationId="{2F081DF8-35D6-594A-B833-68069767D4E3}"/>
          </ac:spMkLst>
        </pc:spChg>
        <pc:spChg chg="add del mod">
          <ac:chgData name="Park Haesun" userId="822579d69d2dc3b5" providerId="LiveId" clId="{9075D1FC-4FA7-3149-9091-D982FAB1D2D7}" dt="2020-12-25T07:21:00.420" v="79"/>
          <ac:spMkLst>
            <pc:docMk/>
            <pc:sldMk cId="2001183965" sldId="258"/>
            <ac:spMk id="8" creationId="{FFE56848-FB45-4647-BF7D-DB18554D8FF7}"/>
          </ac:spMkLst>
        </pc:spChg>
        <pc:spChg chg="add mod">
          <ac:chgData name="Park Haesun" userId="822579d69d2dc3b5" providerId="LiveId" clId="{9075D1FC-4FA7-3149-9091-D982FAB1D2D7}" dt="2020-12-26T03:27:46.824" v="610" actId="14100"/>
          <ac:spMkLst>
            <pc:docMk/>
            <pc:sldMk cId="2001183965" sldId="258"/>
            <ac:spMk id="13" creationId="{31ED7009-B184-5E4C-AA6C-6B162D791FEF}"/>
          </ac:spMkLst>
        </pc:spChg>
        <pc:grpChg chg="add mod">
          <ac:chgData name="Park Haesun" userId="822579d69d2dc3b5" providerId="LiveId" clId="{9075D1FC-4FA7-3149-9091-D982FAB1D2D7}" dt="2020-12-26T03:27:29.094" v="578" actId="1076"/>
          <ac:grpSpMkLst>
            <pc:docMk/>
            <pc:sldMk cId="2001183965" sldId="258"/>
            <ac:grpSpMk id="2" creationId="{93A283D9-DDB0-7F49-8B98-9E96DFA03687}"/>
          </ac:grpSpMkLst>
        </pc:grpChg>
        <pc:picChg chg="del">
          <ac:chgData name="Park Haesun" userId="822579d69d2dc3b5" providerId="LiveId" clId="{9075D1FC-4FA7-3149-9091-D982FAB1D2D7}" dt="2020-12-25T07:20:47.868" v="73" actId="478"/>
          <ac:picMkLst>
            <pc:docMk/>
            <pc:sldMk cId="2001183965" sldId="258"/>
            <ac:picMk id="2" creationId="{EB4EA784-0219-4B40-AA3F-DE95DCB7EEE9}"/>
          </ac:picMkLst>
        </pc:picChg>
        <pc:picChg chg="add mod">
          <ac:chgData name="Park Haesun" userId="822579d69d2dc3b5" providerId="LiveId" clId="{9075D1FC-4FA7-3149-9091-D982FAB1D2D7}" dt="2020-12-26T03:29:49.172" v="719" actId="1037"/>
          <ac:picMkLst>
            <pc:docMk/>
            <pc:sldMk cId="2001183965" sldId="258"/>
            <ac:picMk id="3" creationId="{1B612BEF-C921-B140-8A19-BCA68D8102AF}"/>
          </ac:picMkLst>
        </pc:picChg>
        <pc:picChg chg="add mod">
          <ac:chgData name="Park Haesun" userId="822579d69d2dc3b5" providerId="LiveId" clId="{9075D1FC-4FA7-3149-9091-D982FAB1D2D7}" dt="2020-12-26T03:29:35.723" v="710" actId="1036"/>
          <ac:picMkLst>
            <pc:docMk/>
            <pc:sldMk cId="2001183965" sldId="258"/>
            <ac:picMk id="5" creationId="{1C470BA8-59D0-7C4C-A74F-E26721601053}"/>
          </ac:picMkLst>
        </pc:picChg>
        <pc:picChg chg="del">
          <ac:chgData name="Park Haesun" userId="822579d69d2dc3b5" providerId="LiveId" clId="{9075D1FC-4FA7-3149-9091-D982FAB1D2D7}" dt="2020-12-25T07:20:47.868" v="73" actId="478"/>
          <ac:picMkLst>
            <pc:docMk/>
            <pc:sldMk cId="2001183965" sldId="258"/>
            <ac:picMk id="5" creationId="{209FF581-E7CB-644B-ADC0-55480130B8B1}"/>
          </ac:picMkLst>
        </pc:picChg>
        <pc:picChg chg="add mod">
          <ac:chgData name="Park Haesun" userId="822579d69d2dc3b5" providerId="LiveId" clId="{9075D1FC-4FA7-3149-9091-D982FAB1D2D7}" dt="2020-12-26T03:29:38.227" v="716" actId="1035"/>
          <ac:picMkLst>
            <pc:docMk/>
            <pc:sldMk cId="2001183965" sldId="258"/>
            <ac:picMk id="7" creationId="{8FEEEBD9-4A88-9047-A348-29D46E061060}"/>
          </ac:picMkLst>
        </pc:picChg>
        <pc:picChg chg="add mod">
          <ac:chgData name="Park Haesun" userId="822579d69d2dc3b5" providerId="LiveId" clId="{9075D1FC-4FA7-3149-9091-D982FAB1D2D7}" dt="2020-12-26T03:29:03.006" v="675" actId="1038"/>
          <ac:picMkLst>
            <pc:docMk/>
            <pc:sldMk cId="2001183965" sldId="258"/>
            <ac:picMk id="8" creationId="{FB3FD346-7C43-3843-A34E-F9C5ECB3E29F}"/>
          </ac:picMkLst>
        </pc:picChg>
        <pc:picChg chg="add del mod">
          <ac:chgData name="Park Haesun" userId="822579d69d2dc3b5" providerId="LiveId" clId="{9075D1FC-4FA7-3149-9091-D982FAB1D2D7}" dt="2020-12-25T11:22:15.561" v="516" actId="478"/>
          <ac:picMkLst>
            <pc:docMk/>
            <pc:sldMk cId="2001183965" sldId="258"/>
            <ac:picMk id="9" creationId="{4DA8CEC9-6D2E-8446-81D4-95E301CC95AC}"/>
          </ac:picMkLst>
        </pc:picChg>
        <pc:picChg chg="add mod">
          <ac:chgData name="Park Haesun" userId="822579d69d2dc3b5" providerId="LiveId" clId="{9075D1FC-4FA7-3149-9091-D982FAB1D2D7}" dt="2020-12-26T03:29:03.006" v="675" actId="1038"/>
          <ac:picMkLst>
            <pc:docMk/>
            <pc:sldMk cId="2001183965" sldId="258"/>
            <ac:picMk id="10" creationId="{E044B759-A9BB-614E-B7A8-34288DFD15C1}"/>
          </ac:picMkLst>
        </pc:picChg>
        <pc:picChg chg="add del mod">
          <ac:chgData name="Park Haesun" userId="822579d69d2dc3b5" providerId="LiveId" clId="{9075D1FC-4FA7-3149-9091-D982FAB1D2D7}" dt="2020-12-26T03:27:05.851" v="573" actId="478"/>
          <ac:picMkLst>
            <pc:docMk/>
            <pc:sldMk cId="2001183965" sldId="258"/>
            <ac:picMk id="11" creationId="{A204C50E-A679-FB42-B5C9-73DCAB135F81}"/>
          </ac:picMkLst>
        </pc:picChg>
        <pc:picChg chg="add mod">
          <ac:chgData name="Park Haesun" userId="822579d69d2dc3b5" providerId="LiveId" clId="{9075D1FC-4FA7-3149-9091-D982FAB1D2D7}" dt="2020-12-26T03:27:29.094" v="578" actId="1076"/>
          <ac:picMkLst>
            <pc:docMk/>
            <pc:sldMk cId="2001183965" sldId="258"/>
            <ac:picMk id="12" creationId="{280D6647-515F-044B-8727-A6972BA60760}"/>
          </ac:picMkLst>
        </pc:picChg>
        <pc:cxnChg chg="add mod">
          <ac:chgData name="Park Haesun" userId="822579d69d2dc3b5" providerId="LiveId" clId="{9075D1FC-4FA7-3149-9091-D982FAB1D2D7}" dt="2020-12-26T03:27:29.094" v="578" actId="1076"/>
          <ac:cxnSpMkLst>
            <pc:docMk/>
            <pc:sldMk cId="2001183965" sldId="258"/>
            <ac:cxnSpMk id="14" creationId="{9B00115E-51AD-B641-8001-E02D77D57A00}"/>
          </ac:cxnSpMkLst>
        </pc:cxnChg>
      </pc:sldChg>
      <pc:sldChg chg="addSp delSp modSp mod modNotesTx">
        <pc:chgData name="Park Haesun" userId="822579d69d2dc3b5" providerId="LiveId" clId="{9075D1FC-4FA7-3149-9091-D982FAB1D2D7}" dt="2020-12-26T08:15:05.340" v="6859" actId="20577"/>
        <pc:sldMkLst>
          <pc:docMk/>
          <pc:sldMk cId="2406228266" sldId="259"/>
        </pc:sldMkLst>
        <pc:spChg chg="add del mod">
          <ac:chgData name="Park Haesun" userId="822579d69d2dc3b5" providerId="LiveId" clId="{9075D1FC-4FA7-3149-9091-D982FAB1D2D7}" dt="2020-12-25T07:23:35.906" v="122"/>
          <ac:spMkLst>
            <pc:docMk/>
            <pc:sldMk cId="2406228266" sldId="259"/>
            <ac:spMk id="3" creationId="{B9BD04C8-D12B-BC49-B3BC-778D18E7CF0D}"/>
          </ac:spMkLst>
        </pc:spChg>
        <pc:spChg chg="add del mod">
          <ac:chgData name="Park Haesun" userId="822579d69d2dc3b5" providerId="LiveId" clId="{9075D1FC-4FA7-3149-9091-D982FAB1D2D7}" dt="2020-12-25T07:23:40.291" v="124"/>
          <ac:spMkLst>
            <pc:docMk/>
            <pc:sldMk cId="2406228266" sldId="259"/>
            <ac:spMk id="5" creationId="{E30F50FB-AAF0-CA44-B31D-14A965A41725}"/>
          </ac:spMkLst>
        </pc:spChg>
        <pc:spChg chg="mod">
          <ac:chgData name="Park Haesun" userId="822579d69d2dc3b5" providerId="LiveId" clId="{9075D1FC-4FA7-3149-9091-D982FAB1D2D7}" dt="2020-12-25T07:23:07.426" v="119" actId="20577"/>
          <ac:spMkLst>
            <pc:docMk/>
            <pc:sldMk cId="2406228266" sldId="259"/>
            <ac:spMk id="6" creationId="{63C6D25C-DD41-C74C-87A4-A4AD7E519756}"/>
          </ac:spMkLst>
        </pc:spChg>
        <pc:spChg chg="add del mod">
          <ac:chgData name="Park Haesun" userId="822579d69d2dc3b5" providerId="LiveId" clId="{9075D1FC-4FA7-3149-9091-D982FAB1D2D7}" dt="2020-12-25T07:30:58.568" v="129"/>
          <ac:spMkLst>
            <pc:docMk/>
            <pc:sldMk cId="2406228266" sldId="259"/>
            <ac:spMk id="8" creationId="{C0DC8C9F-E854-9A40-9084-50D4867BDF21}"/>
          </ac:spMkLst>
        </pc:spChg>
        <pc:spChg chg="add del mod">
          <ac:chgData name="Park Haesun" userId="822579d69d2dc3b5" providerId="LiveId" clId="{9075D1FC-4FA7-3149-9091-D982FAB1D2D7}" dt="2020-12-25T07:31:06.862" v="132"/>
          <ac:spMkLst>
            <pc:docMk/>
            <pc:sldMk cId="2406228266" sldId="259"/>
            <ac:spMk id="9" creationId="{C340DB5B-4C78-5644-8F6E-6FA8AAD9949E}"/>
          </ac:spMkLst>
        </pc:spChg>
        <pc:spChg chg="add del mod">
          <ac:chgData name="Park Haesun" userId="822579d69d2dc3b5" providerId="LiveId" clId="{9075D1FC-4FA7-3149-9091-D982FAB1D2D7}" dt="2020-12-25T07:31:14.728" v="134"/>
          <ac:spMkLst>
            <pc:docMk/>
            <pc:sldMk cId="2406228266" sldId="259"/>
            <ac:spMk id="10" creationId="{52F1B493-7BEE-0545-8B5F-6D0098D4A1EA}"/>
          </ac:spMkLst>
        </pc:spChg>
        <pc:picChg chg="del">
          <ac:chgData name="Park Haesun" userId="822579d69d2dc3b5" providerId="LiveId" clId="{9075D1FC-4FA7-3149-9091-D982FAB1D2D7}" dt="2020-12-25T07:23:34.217" v="120" actId="478"/>
          <ac:picMkLst>
            <pc:docMk/>
            <pc:sldMk cId="2406228266" sldId="259"/>
            <ac:picMk id="2" creationId="{E73D87E3-F77C-544A-8BAC-D4313CC79B5B}"/>
          </ac:picMkLst>
        </pc:picChg>
        <pc:picChg chg="add mod">
          <ac:chgData name="Park Haesun" userId="822579d69d2dc3b5" providerId="LiveId" clId="{9075D1FC-4FA7-3149-9091-D982FAB1D2D7}" dt="2020-12-25T07:31:32.325" v="139" actId="1076"/>
          <ac:picMkLst>
            <pc:docMk/>
            <pc:sldMk cId="2406228266" sldId="259"/>
            <ac:picMk id="7" creationId="{7A7F26AD-DF6B-A04F-9D73-CAD9F74233C4}"/>
          </ac:picMkLst>
        </pc:picChg>
        <pc:picChg chg="add mod">
          <ac:chgData name="Park Haesun" userId="822579d69d2dc3b5" providerId="LiveId" clId="{9075D1FC-4FA7-3149-9091-D982FAB1D2D7}" dt="2020-12-25T07:31:33.202" v="140" actId="1076"/>
          <ac:picMkLst>
            <pc:docMk/>
            <pc:sldMk cId="2406228266" sldId="259"/>
            <ac:picMk id="11" creationId="{A5D4F3E6-6DB8-DF4F-9006-F81ABB13AC83}"/>
          </ac:picMkLst>
        </pc:picChg>
        <pc:picChg chg="del">
          <ac:chgData name="Park Haesun" userId="822579d69d2dc3b5" providerId="LiveId" clId="{9075D1FC-4FA7-3149-9091-D982FAB1D2D7}" dt="2020-12-25T07:23:34.217" v="120" actId="478"/>
          <ac:picMkLst>
            <pc:docMk/>
            <pc:sldMk cId="2406228266" sldId="259"/>
            <ac:picMk id="17" creationId="{A387D0F2-F45A-8C46-B6C0-10B36D68D8E1}"/>
          </ac:picMkLst>
        </pc:picChg>
      </pc:sldChg>
      <pc:sldChg chg="addSp delSp modSp mod modNotesTx">
        <pc:chgData name="Park Haesun" userId="822579d69d2dc3b5" providerId="LiveId" clId="{9075D1FC-4FA7-3149-9091-D982FAB1D2D7}" dt="2020-12-26T08:30:04.541" v="10022" actId="20577"/>
        <pc:sldMkLst>
          <pc:docMk/>
          <pc:sldMk cId="1312468140" sldId="263"/>
        </pc:sldMkLst>
        <pc:spChg chg="mod">
          <ac:chgData name="Park Haesun" userId="822579d69d2dc3b5" providerId="LiveId" clId="{9075D1FC-4FA7-3149-9091-D982FAB1D2D7}" dt="2020-12-25T07:35:12.475" v="226" actId="20577"/>
          <ac:spMkLst>
            <pc:docMk/>
            <pc:sldMk cId="1312468140" sldId="263"/>
            <ac:spMk id="2" creationId="{5014C6DD-C7B3-4345-946A-F7D727BA80FA}"/>
          </ac:spMkLst>
        </pc:spChg>
        <pc:picChg chg="del">
          <ac:chgData name="Park Haesun" userId="822579d69d2dc3b5" providerId="LiveId" clId="{9075D1FC-4FA7-3149-9091-D982FAB1D2D7}" dt="2020-12-25T07:35:14.616" v="227" actId="478"/>
          <ac:picMkLst>
            <pc:docMk/>
            <pc:sldMk cId="1312468140" sldId="263"/>
            <ac:picMk id="3" creationId="{40713A64-C204-C748-9211-3C125BD76D0D}"/>
          </ac:picMkLst>
        </pc:picChg>
        <pc:picChg chg="del">
          <ac:chgData name="Park Haesun" userId="822579d69d2dc3b5" providerId="LiveId" clId="{9075D1FC-4FA7-3149-9091-D982FAB1D2D7}" dt="2020-12-25T07:35:15.415" v="228" actId="478"/>
          <ac:picMkLst>
            <pc:docMk/>
            <pc:sldMk cId="1312468140" sldId="263"/>
            <ac:picMk id="4" creationId="{46EC913C-85EB-8D40-B85F-9BB09C246A66}"/>
          </ac:picMkLst>
        </pc:picChg>
        <pc:picChg chg="add del">
          <ac:chgData name="Park Haesun" userId="822579d69d2dc3b5" providerId="LiveId" clId="{9075D1FC-4FA7-3149-9091-D982FAB1D2D7}" dt="2020-12-25T07:36:19.977" v="230" actId="478"/>
          <ac:picMkLst>
            <pc:docMk/>
            <pc:sldMk cId="1312468140" sldId="263"/>
            <ac:picMk id="5" creationId="{E3F82C48-C640-F243-BC00-AA69A4DE4CB7}"/>
          </ac:picMkLst>
        </pc:picChg>
        <pc:picChg chg="add del mod">
          <ac:chgData name="Park Haesun" userId="822579d69d2dc3b5" providerId="LiveId" clId="{9075D1FC-4FA7-3149-9091-D982FAB1D2D7}" dt="2020-12-25T07:54:24.941" v="482" actId="478"/>
          <ac:picMkLst>
            <pc:docMk/>
            <pc:sldMk cId="1312468140" sldId="263"/>
            <ac:picMk id="6" creationId="{0F739BE2-3A89-E74A-B03D-C75C4DF0DC7E}"/>
          </ac:picMkLst>
        </pc:picChg>
        <pc:picChg chg="add mod">
          <ac:chgData name="Park Haesun" userId="822579d69d2dc3b5" providerId="LiveId" clId="{9075D1FC-4FA7-3149-9091-D982FAB1D2D7}" dt="2020-12-25T07:54:27.657" v="484" actId="1076"/>
          <ac:picMkLst>
            <pc:docMk/>
            <pc:sldMk cId="1312468140" sldId="263"/>
            <ac:picMk id="7" creationId="{F5017350-DCB5-8447-BD77-393CBC8F7329}"/>
          </ac:picMkLst>
        </pc:picChg>
      </pc:sldChg>
      <pc:sldChg chg="addSp delSp modSp mod modNotesTx">
        <pc:chgData name="Park Haesun" userId="822579d69d2dc3b5" providerId="LiveId" clId="{9075D1FC-4FA7-3149-9091-D982FAB1D2D7}" dt="2020-12-26T08:26:30.872" v="9046" actId="20577"/>
        <pc:sldMkLst>
          <pc:docMk/>
          <pc:sldMk cId="2121883475" sldId="264"/>
        </pc:sldMkLst>
        <pc:spChg chg="mod">
          <ac:chgData name="Park Haesun" userId="822579d69d2dc3b5" providerId="LiveId" clId="{9075D1FC-4FA7-3149-9091-D982FAB1D2D7}" dt="2020-12-25T07:31:59.090" v="175" actId="20577"/>
          <ac:spMkLst>
            <pc:docMk/>
            <pc:sldMk cId="2121883475" sldId="264"/>
            <ac:spMk id="2" creationId="{5014C6DD-C7B3-4345-946A-F7D727BA80FA}"/>
          </ac:spMkLst>
        </pc:spChg>
        <pc:spChg chg="del">
          <ac:chgData name="Park Haesun" userId="822579d69d2dc3b5" providerId="LiveId" clId="{9075D1FC-4FA7-3149-9091-D982FAB1D2D7}" dt="2020-12-25T07:32:01.790" v="176" actId="478"/>
          <ac:spMkLst>
            <pc:docMk/>
            <pc:sldMk cId="2121883475" sldId="264"/>
            <ac:spMk id="3" creationId="{B66A0B58-1ACF-4E4A-9E08-527EB6D0D7DE}"/>
          </ac:spMkLst>
        </pc:spChg>
        <pc:spChg chg="add del mod">
          <ac:chgData name="Park Haesun" userId="822579d69d2dc3b5" providerId="LiveId" clId="{9075D1FC-4FA7-3149-9091-D982FAB1D2D7}" dt="2020-12-25T07:32:23.248" v="178"/>
          <ac:spMkLst>
            <pc:docMk/>
            <pc:sldMk cId="2121883475" sldId="264"/>
            <ac:spMk id="4" creationId="{9E65D9E7-D20D-F84C-B974-D38462D3B020}"/>
          </ac:spMkLst>
        </pc:spChg>
        <pc:spChg chg="add del mod">
          <ac:chgData name="Park Haesun" userId="822579d69d2dc3b5" providerId="LiveId" clId="{9075D1FC-4FA7-3149-9091-D982FAB1D2D7}" dt="2020-12-25T07:32:25.957" v="180"/>
          <ac:spMkLst>
            <pc:docMk/>
            <pc:sldMk cId="2121883475" sldId="264"/>
            <ac:spMk id="5" creationId="{7577C5D7-845D-FE48-ACD5-066763FAE301}"/>
          </ac:spMkLst>
        </pc:spChg>
        <pc:spChg chg="add del mod">
          <ac:chgData name="Park Haesun" userId="822579d69d2dc3b5" providerId="LiveId" clId="{9075D1FC-4FA7-3149-9091-D982FAB1D2D7}" dt="2020-12-25T07:32:31.752" v="182"/>
          <ac:spMkLst>
            <pc:docMk/>
            <pc:sldMk cId="2121883475" sldId="264"/>
            <ac:spMk id="6" creationId="{DC9410A0-DA00-4043-A886-52041A9AA357}"/>
          </ac:spMkLst>
        </pc:spChg>
        <pc:picChg chg="add del mod">
          <ac:chgData name="Park Haesun" userId="822579d69d2dc3b5" providerId="LiveId" clId="{9075D1FC-4FA7-3149-9091-D982FAB1D2D7}" dt="2020-12-25T07:33:34.539" v="185" actId="478"/>
          <ac:picMkLst>
            <pc:docMk/>
            <pc:sldMk cId="2121883475" sldId="264"/>
            <ac:picMk id="7" creationId="{743C875B-C135-1646-BAD7-BB4836C519A7}"/>
          </ac:picMkLst>
        </pc:picChg>
        <pc:picChg chg="add mod">
          <ac:chgData name="Park Haesun" userId="822579d69d2dc3b5" providerId="LiveId" clId="{9075D1FC-4FA7-3149-9091-D982FAB1D2D7}" dt="2020-12-25T07:34:40.848" v="191" actId="1076"/>
          <ac:picMkLst>
            <pc:docMk/>
            <pc:sldMk cId="2121883475" sldId="264"/>
            <ac:picMk id="8" creationId="{2C4794DA-2E50-CD41-B5C0-B11439FA8ABD}"/>
          </ac:picMkLst>
        </pc:picChg>
        <pc:picChg chg="add mod">
          <ac:chgData name="Park Haesun" userId="822579d69d2dc3b5" providerId="LiveId" clId="{9075D1FC-4FA7-3149-9091-D982FAB1D2D7}" dt="2020-12-25T07:34:38.419" v="190" actId="1076"/>
          <ac:picMkLst>
            <pc:docMk/>
            <pc:sldMk cId="2121883475" sldId="264"/>
            <ac:picMk id="9" creationId="{AEB2D1D4-16CB-2445-9497-AE1EC7F98E08}"/>
          </ac:picMkLst>
        </pc:picChg>
      </pc:sldChg>
      <pc:sldChg chg="addSp delSp modSp mod modNotesTx">
        <pc:chgData name="Park Haesun" userId="822579d69d2dc3b5" providerId="LiveId" clId="{9075D1FC-4FA7-3149-9091-D982FAB1D2D7}" dt="2020-12-26T08:40:43.882" v="11681" actId="20577"/>
        <pc:sldMkLst>
          <pc:docMk/>
          <pc:sldMk cId="2549650383" sldId="265"/>
        </pc:sldMkLst>
        <pc:spChg chg="mod">
          <ac:chgData name="Park Haesun" userId="822579d69d2dc3b5" providerId="LiveId" clId="{9075D1FC-4FA7-3149-9091-D982FAB1D2D7}" dt="2020-12-25T07:36:47.245" v="252" actId="20577"/>
          <ac:spMkLst>
            <pc:docMk/>
            <pc:sldMk cId="2549650383" sldId="265"/>
            <ac:spMk id="2" creationId="{5014C6DD-C7B3-4345-946A-F7D727BA80FA}"/>
          </ac:spMkLst>
        </pc:spChg>
        <pc:spChg chg="add del mod">
          <ac:chgData name="Park Haesun" userId="822579d69d2dc3b5" providerId="LiveId" clId="{9075D1FC-4FA7-3149-9091-D982FAB1D2D7}" dt="2020-12-25T07:37:49.950" v="258"/>
          <ac:spMkLst>
            <pc:docMk/>
            <pc:sldMk cId="2549650383" sldId="265"/>
            <ac:spMk id="4" creationId="{02B156AC-AC74-5149-8199-F997713B0A32}"/>
          </ac:spMkLst>
        </pc:spChg>
        <pc:spChg chg="add del mod">
          <ac:chgData name="Park Haesun" userId="822579d69d2dc3b5" providerId="LiveId" clId="{9075D1FC-4FA7-3149-9091-D982FAB1D2D7}" dt="2020-12-25T07:37:55.956" v="260"/>
          <ac:spMkLst>
            <pc:docMk/>
            <pc:sldMk cId="2549650383" sldId="265"/>
            <ac:spMk id="5" creationId="{207059BD-27F8-624C-B339-6B02B6AC1A98}"/>
          </ac:spMkLst>
        </pc:spChg>
        <pc:picChg chg="add mod">
          <ac:chgData name="Park Haesun" userId="822579d69d2dc3b5" providerId="LiveId" clId="{9075D1FC-4FA7-3149-9091-D982FAB1D2D7}" dt="2020-12-25T07:38:19.598" v="266" actId="1076"/>
          <ac:picMkLst>
            <pc:docMk/>
            <pc:sldMk cId="2549650383" sldId="265"/>
            <ac:picMk id="3" creationId="{BA5A03D0-2BE9-F14D-B90C-7B04E247D4DC}"/>
          </ac:picMkLst>
        </pc:picChg>
        <pc:picChg chg="add mod">
          <ac:chgData name="Park Haesun" userId="822579d69d2dc3b5" providerId="LiveId" clId="{9075D1FC-4FA7-3149-9091-D982FAB1D2D7}" dt="2020-12-26T08:33:13.557" v="10026" actId="1076"/>
          <ac:picMkLst>
            <pc:docMk/>
            <pc:sldMk cId="2549650383" sldId="265"/>
            <ac:picMk id="4" creationId="{CFF52FFB-C07B-F541-9B3D-D401B327947C}"/>
          </ac:picMkLst>
        </pc:picChg>
        <pc:picChg chg="add mod">
          <ac:chgData name="Park Haesun" userId="822579d69d2dc3b5" providerId="LiveId" clId="{9075D1FC-4FA7-3149-9091-D982FAB1D2D7}" dt="2020-12-25T07:38:06.933" v="263" actId="1076"/>
          <ac:picMkLst>
            <pc:docMk/>
            <pc:sldMk cId="2549650383" sldId="265"/>
            <ac:picMk id="6" creationId="{FC68CFB6-963F-EB4E-83BF-AED48F9655F8}"/>
          </ac:picMkLst>
        </pc:picChg>
        <pc:picChg chg="del">
          <ac:chgData name="Park Haesun" userId="822579d69d2dc3b5" providerId="LiveId" clId="{9075D1FC-4FA7-3149-9091-D982FAB1D2D7}" dt="2020-12-25T07:36:49.845" v="253" actId="478"/>
          <ac:picMkLst>
            <pc:docMk/>
            <pc:sldMk cId="2549650383" sldId="265"/>
            <ac:picMk id="7" creationId="{67EC63B0-7FF8-8F4F-B4BF-A180565AA9C9}"/>
          </ac:picMkLst>
        </pc:picChg>
        <pc:picChg chg="del">
          <ac:chgData name="Park Haesun" userId="822579d69d2dc3b5" providerId="LiveId" clId="{9075D1FC-4FA7-3149-9091-D982FAB1D2D7}" dt="2020-12-25T07:36:49.845" v="253" actId="478"/>
          <ac:picMkLst>
            <pc:docMk/>
            <pc:sldMk cId="2549650383" sldId="265"/>
            <ac:picMk id="1026" creationId="{9642C895-BC14-AE41-9F9A-3E35F34B0C5F}"/>
          </ac:picMkLst>
        </pc:picChg>
      </pc:sldChg>
      <pc:sldChg chg="addSp delSp modSp mod modNotesTx">
        <pc:chgData name="Park Haesun" userId="822579d69d2dc3b5" providerId="LiveId" clId="{9075D1FC-4FA7-3149-9091-D982FAB1D2D7}" dt="2020-12-26T09:00:33.700" v="15735" actId="20577"/>
        <pc:sldMkLst>
          <pc:docMk/>
          <pc:sldMk cId="486613173" sldId="266"/>
        </pc:sldMkLst>
        <pc:spChg chg="mod">
          <ac:chgData name="Park Haesun" userId="822579d69d2dc3b5" providerId="LiveId" clId="{9075D1FC-4FA7-3149-9091-D982FAB1D2D7}" dt="2020-12-25T07:38:44.420" v="301" actId="20577"/>
          <ac:spMkLst>
            <pc:docMk/>
            <pc:sldMk cId="486613173" sldId="266"/>
            <ac:spMk id="2" creationId="{5014C6DD-C7B3-4345-946A-F7D727BA80FA}"/>
          </ac:spMkLst>
        </pc:spChg>
        <pc:spChg chg="add mod">
          <ac:chgData name="Park Haesun" userId="822579d69d2dc3b5" providerId="LiveId" clId="{9075D1FC-4FA7-3149-9091-D982FAB1D2D7}" dt="2020-12-26T08:41:15.358" v="11683" actId="1076"/>
          <ac:spMkLst>
            <pc:docMk/>
            <pc:sldMk cId="486613173" sldId="266"/>
            <ac:spMk id="3" creationId="{F0268224-1CAB-7945-A7C6-5BD823272DFC}"/>
          </ac:spMkLst>
        </pc:spChg>
        <pc:spChg chg="add mod">
          <ac:chgData name="Park Haesun" userId="822579d69d2dc3b5" providerId="LiveId" clId="{9075D1FC-4FA7-3149-9091-D982FAB1D2D7}" dt="2020-12-25T07:56:18.904" v="502" actId="1076"/>
          <ac:spMkLst>
            <pc:docMk/>
            <pc:sldMk cId="486613173" sldId="266"/>
            <ac:spMk id="10" creationId="{671E7137-752F-794C-886F-D34920F3949A}"/>
          </ac:spMkLst>
        </pc:spChg>
        <pc:picChg chg="del">
          <ac:chgData name="Park Haesun" userId="822579d69d2dc3b5" providerId="LiveId" clId="{9075D1FC-4FA7-3149-9091-D982FAB1D2D7}" dt="2020-12-25T07:38:47.337" v="302" actId="478"/>
          <ac:picMkLst>
            <pc:docMk/>
            <pc:sldMk cId="486613173" sldId="266"/>
            <ac:picMk id="3" creationId="{854985B4-DC3E-BA47-8BC4-ACCA9D326EA7}"/>
          </ac:picMkLst>
        </pc:picChg>
        <pc:picChg chg="add mod modCrop">
          <ac:chgData name="Park Haesun" userId="822579d69d2dc3b5" providerId="LiveId" clId="{9075D1FC-4FA7-3149-9091-D982FAB1D2D7}" dt="2020-12-25T07:45:14.043" v="330" actId="1076"/>
          <ac:picMkLst>
            <pc:docMk/>
            <pc:sldMk cId="486613173" sldId="266"/>
            <ac:picMk id="4" creationId="{99B09C54-9A58-B94B-981D-A67ECEB1520F}"/>
          </ac:picMkLst>
        </pc:picChg>
        <pc:picChg chg="add mod">
          <ac:chgData name="Park Haesun" userId="822579d69d2dc3b5" providerId="LiveId" clId="{9075D1FC-4FA7-3149-9091-D982FAB1D2D7}" dt="2020-12-25T07:45:16.137" v="331" actId="1076"/>
          <ac:picMkLst>
            <pc:docMk/>
            <pc:sldMk cId="486613173" sldId="266"/>
            <ac:picMk id="5" creationId="{6871ADE5-55CA-6944-99EA-06CD28C15C0F}"/>
          </ac:picMkLst>
        </pc:picChg>
        <pc:picChg chg="add mod">
          <ac:chgData name="Park Haesun" userId="822579d69d2dc3b5" providerId="LiveId" clId="{9075D1FC-4FA7-3149-9091-D982FAB1D2D7}" dt="2020-12-25T07:45:44.292" v="336" actId="1076"/>
          <ac:picMkLst>
            <pc:docMk/>
            <pc:sldMk cId="486613173" sldId="266"/>
            <ac:picMk id="6" creationId="{29F6638A-4D7A-C34E-A019-622513C7629E}"/>
          </ac:picMkLst>
        </pc:picChg>
        <pc:picChg chg="add mod modCrop">
          <ac:chgData name="Park Haesun" userId="822579d69d2dc3b5" providerId="LiveId" clId="{9075D1FC-4FA7-3149-9091-D982FAB1D2D7}" dt="2020-12-25T07:45:14.043" v="330" actId="1076"/>
          <ac:picMkLst>
            <pc:docMk/>
            <pc:sldMk cId="486613173" sldId="266"/>
            <ac:picMk id="7" creationId="{8C687A77-45D1-3B4A-9E85-AE7F810556D1}"/>
          </ac:picMkLst>
        </pc:picChg>
        <pc:picChg chg="add mod modCrop">
          <ac:chgData name="Park Haesun" userId="822579d69d2dc3b5" providerId="LiveId" clId="{9075D1FC-4FA7-3149-9091-D982FAB1D2D7}" dt="2020-12-25T07:45:14.043" v="330" actId="1076"/>
          <ac:picMkLst>
            <pc:docMk/>
            <pc:sldMk cId="486613173" sldId="266"/>
            <ac:picMk id="8" creationId="{81509984-CECE-E647-924A-D8C1AB8BF725}"/>
          </ac:picMkLst>
        </pc:picChg>
        <pc:picChg chg="add mod">
          <ac:chgData name="Park Haesun" userId="822579d69d2dc3b5" providerId="LiveId" clId="{9075D1FC-4FA7-3149-9091-D982FAB1D2D7}" dt="2020-12-25T07:56:18.904" v="502" actId="1076"/>
          <ac:picMkLst>
            <pc:docMk/>
            <pc:sldMk cId="486613173" sldId="266"/>
            <ac:picMk id="9" creationId="{04BBBB5F-10C3-204A-958D-2314BC1564AB}"/>
          </ac:picMkLst>
        </pc:picChg>
        <pc:picChg chg="del">
          <ac:chgData name="Park Haesun" userId="822579d69d2dc3b5" providerId="LiveId" clId="{9075D1FC-4FA7-3149-9091-D982FAB1D2D7}" dt="2020-12-25T07:38:47.337" v="302" actId="478"/>
          <ac:picMkLst>
            <pc:docMk/>
            <pc:sldMk cId="486613173" sldId="266"/>
            <ac:picMk id="2050" creationId="{BCCD97F8-AE0E-854A-B644-F7ECE8AAA4E8}"/>
          </ac:picMkLst>
        </pc:picChg>
      </pc:sldChg>
      <pc:sldChg chg="addSp delSp modSp mod modNotesTx">
        <pc:chgData name="Park Haesun" userId="822579d69d2dc3b5" providerId="LiveId" clId="{9075D1FC-4FA7-3149-9091-D982FAB1D2D7}" dt="2020-12-26T09:52:39.043" v="19657" actId="20577"/>
        <pc:sldMkLst>
          <pc:docMk/>
          <pc:sldMk cId="852936622" sldId="267"/>
        </pc:sldMkLst>
        <pc:spChg chg="mod">
          <ac:chgData name="Park Haesun" userId="822579d69d2dc3b5" providerId="LiveId" clId="{9075D1FC-4FA7-3149-9091-D982FAB1D2D7}" dt="2020-12-25T07:46:30.809" v="368" actId="20577"/>
          <ac:spMkLst>
            <pc:docMk/>
            <pc:sldMk cId="852936622" sldId="267"/>
            <ac:spMk id="2" creationId="{5014C6DD-C7B3-4345-946A-F7D727BA80FA}"/>
          </ac:spMkLst>
        </pc:spChg>
        <pc:spChg chg="add del mod">
          <ac:chgData name="Park Haesun" userId="822579d69d2dc3b5" providerId="LiveId" clId="{9075D1FC-4FA7-3149-9091-D982FAB1D2D7}" dt="2020-12-25T07:47:01.711" v="371"/>
          <ac:spMkLst>
            <pc:docMk/>
            <pc:sldMk cId="852936622" sldId="267"/>
            <ac:spMk id="5" creationId="{4F41C064-4DA4-0245-8C15-8ECB933595CB}"/>
          </ac:spMkLst>
        </pc:spChg>
        <pc:spChg chg="del">
          <ac:chgData name="Park Haesun" userId="822579d69d2dc3b5" providerId="LiveId" clId="{9075D1FC-4FA7-3149-9091-D982FAB1D2D7}" dt="2020-12-25T07:46:43.374" v="369" actId="478"/>
          <ac:spMkLst>
            <pc:docMk/>
            <pc:sldMk cId="852936622" sldId="267"/>
            <ac:spMk id="7" creationId="{4AD96873-D27A-8E43-BDC1-66068EF68CCB}"/>
          </ac:spMkLst>
        </pc:spChg>
        <pc:spChg chg="del">
          <ac:chgData name="Park Haesun" userId="822579d69d2dc3b5" providerId="LiveId" clId="{9075D1FC-4FA7-3149-9091-D982FAB1D2D7}" dt="2020-12-25T07:46:43.374" v="369" actId="478"/>
          <ac:spMkLst>
            <pc:docMk/>
            <pc:sldMk cId="852936622" sldId="267"/>
            <ac:spMk id="8" creationId="{D3164647-ADE8-A84B-846C-33B6345AEEAC}"/>
          </ac:spMkLst>
        </pc:spChg>
        <pc:spChg chg="add del mod">
          <ac:chgData name="Park Haesun" userId="822579d69d2dc3b5" providerId="LiveId" clId="{9075D1FC-4FA7-3149-9091-D982FAB1D2D7}" dt="2020-12-25T07:47:03.095" v="373"/>
          <ac:spMkLst>
            <pc:docMk/>
            <pc:sldMk cId="852936622" sldId="267"/>
            <ac:spMk id="9" creationId="{4C60D305-9677-3047-B408-D69A07FD31F6}"/>
          </ac:spMkLst>
        </pc:spChg>
        <pc:picChg chg="del">
          <ac:chgData name="Park Haesun" userId="822579d69d2dc3b5" providerId="LiveId" clId="{9075D1FC-4FA7-3149-9091-D982FAB1D2D7}" dt="2020-12-25T07:46:43.374" v="369" actId="478"/>
          <ac:picMkLst>
            <pc:docMk/>
            <pc:sldMk cId="852936622" sldId="267"/>
            <ac:picMk id="3" creationId="{06B427DF-D81A-5147-939E-4E8ED5A20304}"/>
          </ac:picMkLst>
        </pc:picChg>
        <pc:picChg chg="del">
          <ac:chgData name="Park Haesun" userId="822579d69d2dc3b5" providerId="LiveId" clId="{9075D1FC-4FA7-3149-9091-D982FAB1D2D7}" dt="2020-12-25T07:46:43.374" v="369" actId="478"/>
          <ac:picMkLst>
            <pc:docMk/>
            <pc:sldMk cId="852936622" sldId="267"/>
            <ac:picMk id="4" creationId="{94401894-A68D-C24E-B803-432609F4B4C5}"/>
          </ac:picMkLst>
        </pc:picChg>
        <pc:picChg chg="add mod modCrop">
          <ac:chgData name="Park Haesun" userId="822579d69d2dc3b5" providerId="LiveId" clId="{9075D1FC-4FA7-3149-9091-D982FAB1D2D7}" dt="2020-12-26T09:17:32.943" v="17636" actId="1036"/>
          <ac:picMkLst>
            <pc:docMk/>
            <pc:sldMk cId="852936622" sldId="267"/>
            <ac:picMk id="6" creationId="{BB774515-858E-1F47-A856-233CC69BE495}"/>
          </ac:picMkLst>
        </pc:picChg>
        <pc:picChg chg="del">
          <ac:chgData name="Park Haesun" userId="822579d69d2dc3b5" providerId="LiveId" clId="{9075D1FC-4FA7-3149-9091-D982FAB1D2D7}" dt="2020-12-25T07:46:43.374" v="369" actId="478"/>
          <ac:picMkLst>
            <pc:docMk/>
            <pc:sldMk cId="852936622" sldId="267"/>
            <ac:picMk id="6" creationId="{F8241373-5528-9542-8D90-F79811064F99}"/>
          </ac:picMkLst>
        </pc:picChg>
        <pc:picChg chg="add mod">
          <ac:chgData name="Park Haesun" userId="822579d69d2dc3b5" providerId="LiveId" clId="{9075D1FC-4FA7-3149-9091-D982FAB1D2D7}" dt="2020-12-26T09:17:37.021" v="17637" actId="14100"/>
          <ac:picMkLst>
            <pc:docMk/>
            <pc:sldMk cId="852936622" sldId="267"/>
            <ac:picMk id="10" creationId="{356BE535-1765-944F-BC8C-771011402E75}"/>
          </ac:picMkLst>
        </pc:picChg>
        <pc:picChg chg="add mod modCrop">
          <ac:chgData name="Park Haesun" userId="822579d69d2dc3b5" providerId="LiveId" clId="{9075D1FC-4FA7-3149-9091-D982FAB1D2D7}" dt="2020-12-26T09:17:32.943" v="17636" actId="1036"/>
          <ac:picMkLst>
            <pc:docMk/>
            <pc:sldMk cId="852936622" sldId="267"/>
            <ac:picMk id="11" creationId="{37E45074-3965-4546-B07F-AC8297299961}"/>
          </ac:picMkLst>
        </pc:picChg>
        <pc:picChg chg="add mod">
          <ac:chgData name="Park Haesun" userId="822579d69d2dc3b5" providerId="LiveId" clId="{9075D1FC-4FA7-3149-9091-D982FAB1D2D7}" dt="2020-12-26T09:17:41.229" v="17638" actId="14100"/>
          <ac:picMkLst>
            <pc:docMk/>
            <pc:sldMk cId="852936622" sldId="267"/>
            <ac:picMk id="12" creationId="{4B9B2DCA-1B3B-D844-BC02-37E5A4AB618E}"/>
          </ac:picMkLst>
        </pc:picChg>
      </pc:sldChg>
      <pc:sldChg chg="addSp delSp modSp mod modNotesTx">
        <pc:chgData name="Park Haesun" userId="822579d69d2dc3b5" providerId="LiveId" clId="{9075D1FC-4FA7-3149-9091-D982FAB1D2D7}" dt="2020-12-26T10:05:48.156" v="21762" actId="20577"/>
        <pc:sldMkLst>
          <pc:docMk/>
          <pc:sldMk cId="354561359" sldId="269"/>
        </pc:sldMkLst>
        <pc:spChg chg="mod">
          <ac:chgData name="Park Haesun" userId="822579d69d2dc3b5" providerId="LiveId" clId="{9075D1FC-4FA7-3149-9091-D982FAB1D2D7}" dt="2020-12-25T07:50:43.393" v="426" actId="20577"/>
          <ac:spMkLst>
            <pc:docMk/>
            <pc:sldMk cId="354561359" sldId="269"/>
            <ac:spMk id="2" creationId="{5014C6DD-C7B3-4345-946A-F7D727BA80FA}"/>
          </ac:spMkLst>
        </pc:spChg>
        <pc:picChg chg="add mod">
          <ac:chgData name="Park Haesun" userId="822579d69d2dc3b5" providerId="LiveId" clId="{9075D1FC-4FA7-3149-9091-D982FAB1D2D7}" dt="2020-12-26T09:55:47.049" v="19861" actId="1076"/>
          <ac:picMkLst>
            <pc:docMk/>
            <pc:sldMk cId="354561359" sldId="269"/>
            <ac:picMk id="3" creationId="{6F2671AC-03D3-E444-B317-338B3E9ECA9B}"/>
          </ac:picMkLst>
        </pc:picChg>
        <pc:picChg chg="del">
          <ac:chgData name="Park Haesun" userId="822579d69d2dc3b5" providerId="LiveId" clId="{9075D1FC-4FA7-3149-9091-D982FAB1D2D7}" dt="2020-12-25T07:50:47.190" v="427" actId="478"/>
          <ac:picMkLst>
            <pc:docMk/>
            <pc:sldMk cId="354561359" sldId="269"/>
            <ac:picMk id="3" creationId="{809EEAE5-9E30-7340-AD3F-B7747B9B6771}"/>
          </ac:picMkLst>
        </pc:picChg>
        <pc:picChg chg="add mod modCrop">
          <ac:chgData name="Park Haesun" userId="822579d69d2dc3b5" providerId="LiveId" clId="{9075D1FC-4FA7-3149-9091-D982FAB1D2D7}" dt="2020-12-26T09:55:42.527" v="19858" actId="1076"/>
          <ac:picMkLst>
            <pc:docMk/>
            <pc:sldMk cId="354561359" sldId="269"/>
            <ac:picMk id="4" creationId="{A16601A7-FDCD-0543-ABC0-90DE1C0A1A1D}"/>
          </ac:picMkLst>
        </pc:picChg>
        <pc:picChg chg="del">
          <ac:chgData name="Park Haesun" userId="822579d69d2dc3b5" providerId="LiveId" clId="{9075D1FC-4FA7-3149-9091-D982FAB1D2D7}" dt="2020-12-25T07:50:47.190" v="427" actId="478"/>
          <ac:picMkLst>
            <pc:docMk/>
            <pc:sldMk cId="354561359" sldId="269"/>
            <ac:picMk id="5" creationId="{F0F184AA-D58A-AD4F-B481-63DB76434798}"/>
          </ac:picMkLst>
        </pc:picChg>
        <pc:picChg chg="add mod">
          <ac:chgData name="Park Haesun" userId="822579d69d2dc3b5" providerId="LiveId" clId="{9075D1FC-4FA7-3149-9091-D982FAB1D2D7}" dt="2020-12-25T07:51:57.324" v="440" actId="1076"/>
          <ac:picMkLst>
            <pc:docMk/>
            <pc:sldMk cId="354561359" sldId="269"/>
            <ac:picMk id="1026" creationId="{3B32A2AE-B520-C64A-A1E6-C5D5AE7B8F76}"/>
          </ac:picMkLst>
        </pc:picChg>
      </pc:sldChg>
      <pc:sldChg chg="addSp delSp modSp mod modNotesTx">
        <pc:chgData name="Park Haesun" userId="822579d69d2dc3b5" providerId="LiveId" clId="{9075D1FC-4FA7-3149-9091-D982FAB1D2D7}" dt="2020-12-26T10:15:18.117" v="24551" actId="20577"/>
        <pc:sldMkLst>
          <pc:docMk/>
          <pc:sldMk cId="2629280539" sldId="270"/>
        </pc:sldMkLst>
        <pc:spChg chg="mod">
          <ac:chgData name="Park Haesun" userId="822579d69d2dc3b5" providerId="LiveId" clId="{9075D1FC-4FA7-3149-9091-D982FAB1D2D7}" dt="2020-12-25T07:52:17.067" v="479" actId="20577"/>
          <ac:spMkLst>
            <pc:docMk/>
            <pc:sldMk cId="2629280539" sldId="270"/>
            <ac:spMk id="2" creationId="{5014C6DD-C7B3-4345-946A-F7D727BA80FA}"/>
          </ac:spMkLst>
        </pc:spChg>
        <pc:picChg chg="del">
          <ac:chgData name="Park Haesun" userId="822579d69d2dc3b5" providerId="LiveId" clId="{9075D1FC-4FA7-3149-9091-D982FAB1D2D7}" dt="2020-12-25T07:52:19.225" v="480" actId="478"/>
          <ac:picMkLst>
            <pc:docMk/>
            <pc:sldMk cId="2629280539" sldId="270"/>
            <ac:picMk id="3" creationId="{9E31E546-F0FE-774E-A1E4-85CA5A72596B}"/>
          </ac:picMkLst>
        </pc:picChg>
        <pc:picChg chg="add mod">
          <ac:chgData name="Park Haesun" userId="822579d69d2dc3b5" providerId="LiveId" clId="{9075D1FC-4FA7-3149-9091-D982FAB1D2D7}" dt="2020-12-25T08:05:17.545" v="505" actId="1076"/>
          <ac:picMkLst>
            <pc:docMk/>
            <pc:sldMk cId="2629280539" sldId="270"/>
            <ac:picMk id="4" creationId="{D746C2AE-904C-4B49-9D32-509F016882F9}"/>
          </ac:picMkLst>
        </pc:picChg>
      </pc:sldChg>
      <pc:sldChg chg="del">
        <pc:chgData name="Park Haesun" userId="822579d69d2dc3b5" providerId="LiveId" clId="{9075D1FC-4FA7-3149-9091-D982FAB1D2D7}" dt="2020-12-25T07:54:43.888" v="487" actId="2696"/>
        <pc:sldMkLst>
          <pc:docMk/>
          <pc:sldMk cId="3713464479" sldId="271"/>
        </pc:sldMkLst>
      </pc:sldChg>
      <pc:sldChg chg="del">
        <pc:chgData name="Park Haesun" userId="822579d69d2dc3b5" providerId="LiveId" clId="{9075D1FC-4FA7-3149-9091-D982FAB1D2D7}" dt="2020-12-25T07:54:41.041" v="486" actId="2696"/>
        <pc:sldMkLst>
          <pc:docMk/>
          <pc:sldMk cId="2492832872" sldId="272"/>
        </pc:sldMkLst>
      </pc:sldChg>
      <pc:sldChg chg="del">
        <pc:chgData name="Park Haesun" userId="822579d69d2dc3b5" providerId="LiveId" clId="{9075D1FC-4FA7-3149-9091-D982FAB1D2D7}" dt="2020-12-25T07:54:38.428" v="485" actId="2696"/>
        <pc:sldMkLst>
          <pc:docMk/>
          <pc:sldMk cId="2359672755" sldId="273"/>
        </pc:sldMkLst>
      </pc:sldChg>
      <pc:sldChg chg="add modNotesTx">
        <pc:chgData name="Park Haesun" userId="822579d69d2dc3b5" providerId="LiveId" clId="{9075D1FC-4FA7-3149-9091-D982FAB1D2D7}" dt="2020-12-26T08:07:33.425" v="4784" actId="20577"/>
        <pc:sldMkLst>
          <pc:docMk/>
          <pc:sldMk cId="115310551" sldId="278"/>
        </pc:sldMkLst>
      </pc:sldChg>
      <pc:sldChg chg="add del">
        <pc:chgData name="Park Haesun" userId="822579d69d2dc3b5" providerId="LiveId" clId="{9075D1FC-4FA7-3149-9091-D982FAB1D2D7}" dt="2020-12-25T07:57:48.438" v="504" actId="2696"/>
        <pc:sldMkLst>
          <pc:docMk/>
          <pc:sldMk cId="129221293" sldId="278"/>
        </pc:sldMkLst>
      </pc:sldChg>
    </pc:docChg>
  </pc:docChgLst>
  <pc:docChgLst>
    <pc:chgData name="Park Haesun" userId="822579d69d2dc3b5" providerId="LiveId" clId="{BAFF1D0E-59DA-8445-9120-4B1E36683051}"/>
    <pc:docChg chg="undo custSel addSld modSld">
      <pc:chgData name="Park Haesun" userId="822579d69d2dc3b5" providerId="LiveId" clId="{BAFF1D0E-59DA-8445-9120-4B1E36683051}" dt="2021-02-05T09:28:46.548" v="494" actId="1076"/>
      <pc:docMkLst>
        <pc:docMk/>
      </pc:docMkLst>
      <pc:sldChg chg="modSp mod">
        <pc:chgData name="Park Haesun" userId="822579d69d2dc3b5" providerId="LiveId" clId="{BAFF1D0E-59DA-8445-9120-4B1E36683051}" dt="2021-02-05T09:00:58.067" v="24" actId="6549"/>
        <pc:sldMkLst>
          <pc:docMk/>
          <pc:sldMk cId="776776092" sldId="256"/>
        </pc:sldMkLst>
        <pc:spChg chg="mod">
          <ac:chgData name="Park Haesun" userId="822579d69d2dc3b5" providerId="LiveId" clId="{BAFF1D0E-59DA-8445-9120-4B1E36683051}" dt="2021-02-05T09:00:58.067" v="24" actId="6549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BAFF1D0E-59DA-8445-9120-4B1E36683051}" dt="2021-02-05T09:04:56.746" v="88" actId="1035"/>
        <pc:sldMkLst>
          <pc:docMk/>
          <pc:sldMk cId="2001183965" sldId="258"/>
        </pc:sldMkLst>
        <pc:picChg chg="add mod">
          <ac:chgData name="Park Haesun" userId="822579d69d2dc3b5" providerId="LiveId" clId="{BAFF1D0E-59DA-8445-9120-4B1E36683051}" dt="2021-02-05T09:04:56.746" v="88" actId="1035"/>
          <ac:picMkLst>
            <pc:docMk/>
            <pc:sldMk cId="2001183965" sldId="258"/>
            <ac:picMk id="8" creationId="{61D568AB-C393-0143-AA66-CD460C803397}"/>
          </ac:picMkLst>
        </pc:picChg>
        <pc:picChg chg="add mod modCrop">
          <ac:chgData name="Park Haesun" userId="822579d69d2dc3b5" providerId="LiveId" clId="{BAFF1D0E-59DA-8445-9120-4B1E36683051}" dt="2021-02-05T09:04:15.820" v="72" actId="1076"/>
          <ac:picMkLst>
            <pc:docMk/>
            <pc:sldMk cId="2001183965" sldId="258"/>
            <ac:picMk id="9" creationId="{5F3BABCB-67AE-FA4F-917B-FC13681D4119}"/>
          </ac:picMkLst>
        </pc:picChg>
        <pc:picChg chg="del">
          <ac:chgData name="Park Haesun" userId="822579d69d2dc3b5" providerId="LiveId" clId="{BAFF1D0E-59DA-8445-9120-4B1E36683051}" dt="2021-02-05T09:01:09.605" v="25" actId="478"/>
          <ac:picMkLst>
            <pc:docMk/>
            <pc:sldMk cId="2001183965" sldId="258"/>
            <ac:picMk id="10" creationId="{5963A10B-777E-5A4F-BB27-7E868B281BEC}"/>
          </ac:picMkLst>
        </pc:picChg>
        <pc:picChg chg="add mod modCrop">
          <ac:chgData name="Park Haesun" userId="822579d69d2dc3b5" providerId="LiveId" clId="{BAFF1D0E-59DA-8445-9120-4B1E36683051}" dt="2021-02-05T09:04:33.013" v="79" actId="1036"/>
          <ac:picMkLst>
            <pc:docMk/>
            <pc:sldMk cId="2001183965" sldId="258"/>
            <ac:picMk id="11" creationId="{945B1DAE-00BA-A047-AA57-37867265B7B6}"/>
          </ac:picMkLst>
        </pc:picChg>
        <pc:picChg chg="add mod">
          <ac:chgData name="Park Haesun" userId="822579d69d2dc3b5" providerId="LiveId" clId="{BAFF1D0E-59DA-8445-9120-4B1E36683051}" dt="2021-02-05T09:04:46.858" v="82" actId="1076"/>
          <ac:picMkLst>
            <pc:docMk/>
            <pc:sldMk cId="2001183965" sldId="258"/>
            <ac:picMk id="12" creationId="{6139643E-6857-3745-A4B9-AD3703770EEF}"/>
          </ac:picMkLst>
        </pc:picChg>
        <pc:picChg chg="del">
          <ac:chgData name="Park Haesun" userId="822579d69d2dc3b5" providerId="LiveId" clId="{BAFF1D0E-59DA-8445-9120-4B1E36683051}" dt="2021-02-05T09:01:12.298" v="29" actId="478"/>
          <ac:picMkLst>
            <pc:docMk/>
            <pc:sldMk cId="2001183965" sldId="258"/>
            <ac:picMk id="14" creationId="{B03891EE-ABA0-BA4F-BE88-90EAFF248C02}"/>
          </ac:picMkLst>
        </pc:picChg>
        <pc:picChg chg="del">
          <ac:chgData name="Park Haesun" userId="822579d69d2dc3b5" providerId="LiveId" clId="{BAFF1D0E-59DA-8445-9120-4B1E36683051}" dt="2021-02-05T09:01:10.928" v="27" actId="478"/>
          <ac:picMkLst>
            <pc:docMk/>
            <pc:sldMk cId="2001183965" sldId="258"/>
            <ac:picMk id="16" creationId="{9A5DC9FB-A2B3-5F4A-B9D5-F907F15D166E}"/>
          </ac:picMkLst>
        </pc:picChg>
        <pc:picChg chg="del">
          <ac:chgData name="Park Haesun" userId="822579d69d2dc3b5" providerId="LiveId" clId="{BAFF1D0E-59DA-8445-9120-4B1E36683051}" dt="2021-02-05T09:01:11.538" v="28" actId="478"/>
          <ac:picMkLst>
            <pc:docMk/>
            <pc:sldMk cId="2001183965" sldId="258"/>
            <ac:picMk id="17" creationId="{644191D3-36BB-864C-B71D-A1BB789590B8}"/>
          </ac:picMkLst>
        </pc:picChg>
        <pc:picChg chg="del">
          <ac:chgData name="Park Haesun" userId="822579d69d2dc3b5" providerId="LiveId" clId="{BAFF1D0E-59DA-8445-9120-4B1E36683051}" dt="2021-02-05T09:01:10.124" v="26" actId="478"/>
          <ac:picMkLst>
            <pc:docMk/>
            <pc:sldMk cId="2001183965" sldId="258"/>
            <ac:picMk id="18" creationId="{C8CBCE3C-517D-3947-90AC-181F0A4C801C}"/>
          </ac:picMkLst>
        </pc:picChg>
      </pc:sldChg>
      <pc:sldChg chg="addSp delSp modSp mod modNotesTx">
        <pc:chgData name="Park Haesun" userId="822579d69d2dc3b5" providerId="LiveId" clId="{BAFF1D0E-59DA-8445-9120-4B1E36683051}" dt="2021-02-05T09:16:10.244" v="241" actId="1076"/>
        <pc:sldMkLst>
          <pc:docMk/>
          <pc:sldMk cId="2406228266" sldId="259"/>
        </pc:sldMkLst>
        <pc:spChg chg="mod">
          <ac:chgData name="Park Haesun" userId="822579d69d2dc3b5" providerId="LiveId" clId="{BAFF1D0E-59DA-8445-9120-4B1E36683051}" dt="2021-02-05T09:14:39.270" v="234" actId="20577"/>
          <ac:spMkLst>
            <pc:docMk/>
            <pc:sldMk cId="2406228266" sldId="259"/>
            <ac:spMk id="4" creationId="{D3C993B1-DDCD-1A4F-8E26-911167A6C880}"/>
          </ac:spMkLst>
        </pc:spChg>
        <pc:spChg chg="mod">
          <ac:chgData name="Park Haesun" userId="822579d69d2dc3b5" providerId="LiveId" clId="{BAFF1D0E-59DA-8445-9120-4B1E36683051}" dt="2021-02-05T09:13:52.864" v="188" actId="20577"/>
          <ac:spMkLst>
            <pc:docMk/>
            <pc:sldMk cId="2406228266" sldId="259"/>
            <ac:spMk id="6" creationId="{63C6D25C-DD41-C74C-87A4-A4AD7E519756}"/>
          </ac:spMkLst>
        </pc:spChg>
        <pc:picChg chg="add del mod">
          <ac:chgData name="Park Haesun" userId="822579d69d2dc3b5" providerId="LiveId" clId="{BAFF1D0E-59DA-8445-9120-4B1E36683051}" dt="2021-02-05T09:15:35.090" v="235" actId="478"/>
          <ac:picMkLst>
            <pc:docMk/>
            <pc:sldMk cId="2406228266" sldId="259"/>
            <ac:picMk id="2" creationId="{B9A28B46-646A-3146-9EE1-BAB2E9B1B9D3}"/>
          </ac:picMkLst>
        </pc:picChg>
        <pc:picChg chg="del">
          <ac:chgData name="Park Haesun" userId="822579d69d2dc3b5" providerId="LiveId" clId="{BAFF1D0E-59DA-8445-9120-4B1E36683051}" dt="2021-02-05T09:01:44.386" v="37" actId="478"/>
          <ac:picMkLst>
            <pc:docMk/>
            <pc:sldMk cId="2406228266" sldId="259"/>
            <ac:picMk id="3" creationId="{6E16DF1C-E3CB-344F-8E5B-785F8536D7C6}"/>
          </ac:picMkLst>
        </pc:picChg>
        <pc:picChg chg="add mod">
          <ac:chgData name="Park Haesun" userId="822579d69d2dc3b5" providerId="LiveId" clId="{BAFF1D0E-59DA-8445-9120-4B1E36683051}" dt="2021-02-05T09:16:10.244" v="241" actId="1076"/>
          <ac:picMkLst>
            <pc:docMk/>
            <pc:sldMk cId="2406228266" sldId="259"/>
            <ac:picMk id="5" creationId="{890DB93A-A0EB-0F49-8715-96F1EB67F5BD}"/>
          </ac:picMkLst>
        </pc:picChg>
        <pc:picChg chg="add mod">
          <ac:chgData name="Park Haesun" userId="822579d69d2dc3b5" providerId="LiveId" clId="{BAFF1D0E-59DA-8445-9120-4B1E36683051}" dt="2021-02-05T09:15:37.761" v="236" actId="1076"/>
          <ac:picMkLst>
            <pc:docMk/>
            <pc:sldMk cId="2406228266" sldId="259"/>
            <ac:picMk id="1026" creationId="{52072500-9832-554E-B264-3CE099B77783}"/>
          </ac:picMkLst>
        </pc:picChg>
      </pc:sldChg>
      <pc:sldChg chg="addSp delSp modSp mod">
        <pc:chgData name="Park Haesun" userId="822579d69d2dc3b5" providerId="LiveId" clId="{BAFF1D0E-59DA-8445-9120-4B1E36683051}" dt="2021-02-05T09:21:20.719" v="325"/>
        <pc:sldMkLst>
          <pc:docMk/>
          <pc:sldMk cId="1312468140" sldId="263"/>
        </pc:sldMkLst>
        <pc:spChg chg="mod">
          <ac:chgData name="Park Haesun" userId="822579d69d2dc3b5" providerId="LiveId" clId="{BAFF1D0E-59DA-8445-9120-4B1E36683051}" dt="2021-02-05T09:19:07.368" v="309" actId="20577"/>
          <ac:spMkLst>
            <pc:docMk/>
            <pc:sldMk cId="1312468140" sldId="263"/>
            <ac:spMk id="2" creationId="{5014C6DD-C7B3-4345-946A-F7D727BA80FA}"/>
          </ac:spMkLst>
        </pc:spChg>
        <pc:spChg chg="mod">
          <ac:chgData name="Park Haesun" userId="822579d69d2dc3b5" providerId="LiveId" clId="{BAFF1D0E-59DA-8445-9120-4B1E36683051}" dt="2021-02-05T09:20:24.915" v="321" actId="1076"/>
          <ac:spMkLst>
            <pc:docMk/>
            <pc:sldMk cId="1312468140" sldId="263"/>
            <ac:spMk id="5" creationId="{E10A5913-3104-8E43-AB47-84A871BCD773}"/>
          </ac:spMkLst>
        </pc:spChg>
        <pc:spChg chg="add del mod">
          <ac:chgData name="Park Haesun" userId="822579d69d2dc3b5" providerId="LiveId" clId="{BAFF1D0E-59DA-8445-9120-4B1E36683051}" dt="2021-02-05T09:21:20.719" v="325"/>
          <ac:spMkLst>
            <pc:docMk/>
            <pc:sldMk cId="1312468140" sldId="263"/>
            <ac:spMk id="6" creationId="{7A6B1608-C134-AA41-8BBE-FB1BC5387ED2}"/>
          </ac:spMkLst>
        </pc:spChg>
        <pc:picChg chg="add mod">
          <ac:chgData name="Park Haesun" userId="822579d69d2dc3b5" providerId="LiveId" clId="{BAFF1D0E-59DA-8445-9120-4B1E36683051}" dt="2021-02-05T09:19:57.258" v="314" actId="14100"/>
          <ac:picMkLst>
            <pc:docMk/>
            <pc:sldMk cId="1312468140" sldId="263"/>
            <ac:picMk id="3" creationId="{31E61360-CE80-1748-90F6-2A518011F46F}"/>
          </ac:picMkLst>
        </pc:picChg>
        <pc:picChg chg="del">
          <ac:chgData name="Park Haesun" userId="822579d69d2dc3b5" providerId="LiveId" clId="{BAFF1D0E-59DA-8445-9120-4B1E36683051}" dt="2021-02-05T09:01:55.321" v="43" actId="478"/>
          <ac:picMkLst>
            <pc:docMk/>
            <pc:sldMk cId="1312468140" sldId="263"/>
            <ac:picMk id="4" creationId="{AA234756-B2C3-A945-A33E-F704BAD80686}"/>
          </ac:picMkLst>
        </pc:picChg>
        <pc:picChg chg="del">
          <ac:chgData name="Park Haesun" userId="822579d69d2dc3b5" providerId="LiveId" clId="{BAFF1D0E-59DA-8445-9120-4B1E36683051}" dt="2021-02-05T09:01:56.196" v="44" actId="478"/>
          <ac:picMkLst>
            <pc:docMk/>
            <pc:sldMk cId="1312468140" sldId="263"/>
            <ac:picMk id="7" creationId="{BEB22086-AF6E-6847-BBA4-674EA6A6A56A}"/>
          </ac:picMkLst>
        </pc:picChg>
        <pc:picChg chg="del">
          <ac:chgData name="Park Haesun" userId="822579d69d2dc3b5" providerId="LiveId" clId="{BAFF1D0E-59DA-8445-9120-4B1E36683051}" dt="2021-02-05T09:01:52.165" v="41" actId="478"/>
          <ac:picMkLst>
            <pc:docMk/>
            <pc:sldMk cId="1312468140" sldId="263"/>
            <ac:picMk id="9" creationId="{B6E8A420-586C-894D-9105-1CA2907FE9E4}"/>
          </ac:picMkLst>
        </pc:picChg>
        <pc:picChg chg="del">
          <ac:chgData name="Park Haesun" userId="822579d69d2dc3b5" providerId="LiveId" clId="{BAFF1D0E-59DA-8445-9120-4B1E36683051}" dt="2021-02-05T09:01:52.881" v="42" actId="478"/>
          <ac:picMkLst>
            <pc:docMk/>
            <pc:sldMk cId="1312468140" sldId="263"/>
            <ac:picMk id="2052" creationId="{CACB143B-F83F-7847-996D-4EA9DFB4308B}"/>
          </ac:picMkLst>
        </pc:picChg>
        <pc:picChg chg="add mod">
          <ac:chgData name="Park Haesun" userId="822579d69d2dc3b5" providerId="LiveId" clId="{BAFF1D0E-59DA-8445-9120-4B1E36683051}" dt="2021-02-05T09:20:27.565" v="322" actId="1076"/>
          <ac:picMkLst>
            <pc:docMk/>
            <pc:sldMk cId="1312468140" sldId="263"/>
            <ac:picMk id="3074" creationId="{7EE61086-EC36-9543-B47C-307409D325FE}"/>
          </ac:picMkLst>
        </pc:picChg>
      </pc:sldChg>
      <pc:sldChg chg="addSp delSp modSp mod modNotesTx">
        <pc:chgData name="Park Haesun" userId="822579d69d2dc3b5" providerId="LiveId" clId="{BAFF1D0E-59DA-8445-9120-4B1E36683051}" dt="2021-02-05T09:10:07.042" v="167" actId="20577"/>
        <pc:sldMkLst>
          <pc:docMk/>
          <pc:sldMk cId="115310551" sldId="278"/>
        </pc:sldMkLst>
        <pc:spChg chg="del">
          <ac:chgData name="Park Haesun" userId="822579d69d2dc3b5" providerId="LiveId" clId="{BAFF1D0E-59DA-8445-9120-4B1E36683051}" dt="2021-02-05T09:01:34.872" v="33" actId="478"/>
          <ac:spMkLst>
            <pc:docMk/>
            <pc:sldMk cId="115310551" sldId="278"/>
            <ac:spMk id="3" creationId="{6A90B28E-E29F-8F43-BE82-444976757B1E}"/>
          </ac:spMkLst>
        </pc:spChg>
        <pc:spChg chg="mod">
          <ac:chgData name="Park Haesun" userId="822579d69d2dc3b5" providerId="LiveId" clId="{BAFF1D0E-59DA-8445-9120-4B1E36683051}" dt="2021-02-05T09:06:11.700" v="123" actId="20577"/>
          <ac:spMkLst>
            <pc:docMk/>
            <pc:sldMk cId="115310551" sldId="278"/>
            <ac:spMk id="6" creationId="{2BC1DC6C-7B73-EF4F-BBB2-34E71069643C}"/>
          </ac:spMkLst>
        </pc:spChg>
        <pc:spChg chg="del">
          <ac:chgData name="Park Haesun" userId="822579d69d2dc3b5" providerId="LiveId" clId="{BAFF1D0E-59DA-8445-9120-4B1E36683051}" dt="2021-02-05T09:01:34.872" v="33" actId="478"/>
          <ac:spMkLst>
            <pc:docMk/>
            <pc:sldMk cId="115310551" sldId="278"/>
            <ac:spMk id="8" creationId="{F270AC73-4492-E64B-9F40-14F666FBABE0}"/>
          </ac:spMkLst>
        </pc:spChg>
        <pc:spChg chg="del">
          <ac:chgData name="Park Haesun" userId="822579d69d2dc3b5" providerId="LiveId" clId="{BAFF1D0E-59DA-8445-9120-4B1E36683051}" dt="2021-02-05T09:01:34.872" v="33" actId="478"/>
          <ac:spMkLst>
            <pc:docMk/>
            <pc:sldMk cId="115310551" sldId="278"/>
            <ac:spMk id="9" creationId="{DECD9680-1FE0-5A44-B4E1-961257FBB9CA}"/>
          </ac:spMkLst>
        </pc:spChg>
        <pc:spChg chg="del">
          <ac:chgData name="Park Haesun" userId="822579d69d2dc3b5" providerId="LiveId" clId="{BAFF1D0E-59DA-8445-9120-4B1E36683051}" dt="2021-02-05T09:01:34.872" v="33" actId="478"/>
          <ac:spMkLst>
            <pc:docMk/>
            <pc:sldMk cId="115310551" sldId="278"/>
            <ac:spMk id="10" creationId="{D78CE1F2-80CD-E641-ABC2-A5226746E492}"/>
          </ac:spMkLst>
        </pc:spChg>
        <pc:spChg chg="del">
          <ac:chgData name="Park Haesun" userId="822579d69d2dc3b5" providerId="LiveId" clId="{BAFF1D0E-59DA-8445-9120-4B1E36683051}" dt="2021-02-05T09:01:34.872" v="33" actId="478"/>
          <ac:spMkLst>
            <pc:docMk/>
            <pc:sldMk cId="115310551" sldId="278"/>
            <ac:spMk id="11" creationId="{0CFD83F1-C70C-2143-AC03-65D2B81C98A0}"/>
          </ac:spMkLst>
        </pc:spChg>
        <pc:spChg chg="mod">
          <ac:chgData name="Park Haesun" userId="822579d69d2dc3b5" providerId="LiveId" clId="{BAFF1D0E-59DA-8445-9120-4B1E36683051}" dt="2021-02-05T09:10:07.042" v="167" actId="20577"/>
          <ac:spMkLst>
            <pc:docMk/>
            <pc:sldMk cId="115310551" sldId="278"/>
            <ac:spMk id="12" creationId="{7609B8D8-3A28-1F43-97BC-A34E3802E1BF}"/>
          </ac:spMkLst>
        </pc:spChg>
        <pc:spChg chg="del">
          <ac:chgData name="Park Haesun" userId="822579d69d2dc3b5" providerId="LiveId" clId="{BAFF1D0E-59DA-8445-9120-4B1E36683051}" dt="2021-02-05T09:01:34.872" v="33" actId="478"/>
          <ac:spMkLst>
            <pc:docMk/>
            <pc:sldMk cId="115310551" sldId="278"/>
            <ac:spMk id="13" creationId="{7D41BC95-9646-2843-8C07-1683CB9FCCC6}"/>
          </ac:spMkLst>
        </pc:spChg>
        <pc:picChg chg="add mod">
          <ac:chgData name="Park Haesun" userId="822579d69d2dc3b5" providerId="LiveId" clId="{BAFF1D0E-59DA-8445-9120-4B1E36683051}" dt="2021-02-05T09:07:14.931" v="126" actId="1076"/>
          <ac:picMkLst>
            <pc:docMk/>
            <pc:sldMk cId="115310551" sldId="278"/>
            <ac:picMk id="2" creationId="{B81711EB-EA93-174A-9F01-1229CD71B041}"/>
          </ac:picMkLst>
        </pc:picChg>
        <pc:picChg chg="add mod">
          <ac:chgData name="Park Haesun" userId="822579d69d2dc3b5" providerId="LiveId" clId="{BAFF1D0E-59DA-8445-9120-4B1E36683051}" dt="2021-02-05T09:07:34.101" v="130" actId="1076"/>
          <ac:picMkLst>
            <pc:docMk/>
            <pc:sldMk cId="115310551" sldId="278"/>
            <ac:picMk id="4" creationId="{D4C17EC1-EF45-9445-8AF8-34111CC96F9F}"/>
          </ac:picMkLst>
        </pc:picChg>
        <pc:picChg chg="del">
          <ac:chgData name="Park Haesun" userId="822579d69d2dc3b5" providerId="LiveId" clId="{BAFF1D0E-59DA-8445-9120-4B1E36683051}" dt="2021-02-05T09:01:31.228" v="31" actId="478"/>
          <ac:picMkLst>
            <pc:docMk/>
            <pc:sldMk cId="115310551" sldId="278"/>
            <ac:picMk id="5" creationId="{FB95162D-2C4B-0241-AEAA-7739E647B5F2}"/>
          </ac:picMkLst>
        </pc:picChg>
        <pc:picChg chg="del">
          <ac:chgData name="Park Haesun" userId="822579d69d2dc3b5" providerId="LiveId" clId="{BAFF1D0E-59DA-8445-9120-4B1E36683051}" dt="2021-02-05T09:01:32.211" v="32" actId="478"/>
          <ac:picMkLst>
            <pc:docMk/>
            <pc:sldMk cId="115310551" sldId="278"/>
            <ac:picMk id="7" creationId="{9411AC26-B1C2-D14F-8D77-C10ED5988B9D}"/>
          </ac:picMkLst>
        </pc:picChg>
        <pc:picChg chg="del">
          <ac:chgData name="Park Haesun" userId="822579d69d2dc3b5" providerId="LiveId" clId="{BAFF1D0E-59DA-8445-9120-4B1E36683051}" dt="2021-02-05T09:01:34.872" v="33" actId="478"/>
          <ac:picMkLst>
            <pc:docMk/>
            <pc:sldMk cId="115310551" sldId="278"/>
            <ac:picMk id="14" creationId="{CDFB725A-3F50-C74F-A864-9F486FC44538}"/>
          </ac:picMkLst>
        </pc:picChg>
      </pc:sldChg>
      <pc:sldChg chg="addSp delSp modSp mod modNotesTx">
        <pc:chgData name="Park Haesun" userId="822579d69d2dc3b5" providerId="LiveId" clId="{BAFF1D0E-59DA-8445-9120-4B1E36683051}" dt="2021-02-05T09:10:28.418" v="178" actId="1076"/>
        <pc:sldMkLst>
          <pc:docMk/>
          <pc:sldMk cId="2822711904" sldId="279"/>
        </pc:sldMkLst>
        <pc:spChg chg="mod">
          <ac:chgData name="Park Haesun" userId="822579d69d2dc3b5" providerId="LiveId" clId="{BAFF1D0E-59DA-8445-9120-4B1E36683051}" dt="2021-02-05T09:08:00.384" v="140" actId="20577"/>
          <ac:spMkLst>
            <pc:docMk/>
            <pc:sldMk cId="2822711904" sldId="279"/>
            <ac:spMk id="6" creationId="{2BC1DC6C-7B73-EF4F-BBB2-34E71069643C}"/>
          </ac:spMkLst>
        </pc:spChg>
        <pc:spChg chg="mod">
          <ac:chgData name="Park Haesun" userId="822579d69d2dc3b5" providerId="LiveId" clId="{BAFF1D0E-59DA-8445-9120-4B1E36683051}" dt="2021-02-05T09:10:12.746" v="175" actId="20577"/>
          <ac:spMkLst>
            <pc:docMk/>
            <pc:sldMk cId="2822711904" sldId="279"/>
            <ac:spMk id="7" creationId="{E204C29B-8044-A94E-9F0A-5A6288640794}"/>
          </ac:spMkLst>
        </pc:spChg>
        <pc:picChg chg="add mod">
          <ac:chgData name="Park Haesun" userId="822579d69d2dc3b5" providerId="LiveId" clId="{BAFF1D0E-59DA-8445-9120-4B1E36683051}" dt="2021-02-05T09:10:24.255" v="177" actId="1076"/>
          <ac:picMkLst>
            <pc:docMk/>
            <pc:sldMk cId="2822711904" sldId="279"/>
            <ac:picMk id="2" creationId="{E1FE8901-AC54-BB45-B823-1405A86CB4AD}"/>
          </ac:picMkLst>
        </pc:picChg>
        <pc:picChg chg="add mod">
          <ac:chgData name="Park Haesun" userId="822579d69d2dc3b5" providerId="LiveId" clId="{BAFF1D0E-59DA-8445-9120-4B1E36683051}" dt="2021-02-05T09:10:24.255" v="177" actId="1076"/>
          <ac:picMkLst>
            <pc:docMk/>
            <pc:sldMk cId="2822711904" sldId="279"/>
            <ac:picMk id="3" creationId="{7102A285-2314-A04E-A086-2E856BBB6845}"/>
          </ac:picMkLst>
        </pc:picChg>
        <pc:picChg chg="del">
          <ac:chgData name="Park Haesun" userId="822579d69d2dc3b5" providerId="LiveId" clId="{BAFF1D0E-59DA-8445-9120-4B1E36683051}" dt="2021-02-05T09:01:40.319" v="35" actId="478"/>
          <ac:picMkLst>
            <pc:docMk/>
            <pc:sldMk cId="2822711904" sldId="279"/>
            <ac:picMk id="4" creationId="{B6B5C6F1-CABC-6147-B3F4-82EE312E6CF8}"/>
          </ac:picMkLst>
        </pc:picChg>
        <pc:picChg chg="add mod">
          <ac:chgData name="Park Haesun" userId="822579d69d2dc3b5" providerId="LiveId" clId="{BAFF1D0E-59DA-8445-9120-4B1E36683051}" dt="2021-02-05T09:10:28.418" v="178" actId="1076"/>
          <ac:picMkLst>
            <pc:docMk/>
            <pc:sldMk cId="2822711904" sldId="279"/>
            <ac:picMk id="5" creationId="{411F2753-3580-1641-9D93-FCA1494C48C9}"/>
          </ac:picMkLst>
        </pc:picChg>
      </pc:sldChg>
      <pc:sldChg chg="addSp delSp modSp mod">
        <pc:chgData name="Park Haesun" userId="822579d69d2dc3b5" providerId="LiveId" clId="{BAFF1D0E-59DA-8445-9120-4B1E36683051}" dt="2021-02-05T09:24:28.864" v="383" actId="1038"/>
        <pc:sldMkLst>
          <pc:docMk/>
          <pc:sldMk cId="2429449417" sldId="282"/>
        </pc:sldMkLst>
        <pc:spChg chg="mod">
          <ac:chgData name="Park Haesun" userId="822579d69d2dc3b5" providerId="LiveId" clId="{BAFF1D0E-59DA-8445-9120-4B1E36683051}" dt="2021-02-05T09:21:26.453" v="360" actId="20577"/>
          <ac:spMkLst>
            <pc:docMk/>
            <pc:sldMk cId="2429449417" sldId="282"/>
            <ac:spMk id="2" creationId="{5014C6DD-C7B3-4345-946A-F7D727BA80FA}"/>
          </ac:spMkLst>
        </pc:spChg>
        <pc:spChg chg="mod">
          <ac:chgData name="Park Haesun" userId="822579d69d2dc3b5" providerId="LiveId" clId="{BAFF1D0E-59DA-8445-9120-4B1E36683051}" dt="2021-02-05T09:21:41.314" v="370" actId="20577"/>
          <ac:spMkLst>
            <pc:docMk/>
            <pc:sldMk cId="2429449417" sldId="282"/>
            <ac:spMk id="5" creationId="{E10A5913-3104-8E43-AB47-84A871BCD773}"/>
          </ac:spMkLst>
        </pc:spChg>
        <pc:picChg chg="add mod">
          <ac:chgData name="Park Haesun" userId="822579d69d2dc3b5" providerId="LiveId" clId="{BAFF1D0E-59DA-8445-9120-4B1E36683051}" dt="2021-02-05T09:24:28.864" v="383" actId="1038"/>
          <ac:picMkLst>
            <pc:docMk/>
            <pc:sldMk cId="2429449417" sldId="282"/>
            <ac:picMk id="3" creationId="{837B4182-D56A-2B46-AC10-44E1E7487A59}"/>
          </ac:picMkLst>
        </pc:picChg>
        <pc:picChg chg="add mod">
          <ac:chgData name="Park Haesun" userId="822579d69d2dc3b5" providerId="LiveId" clId="{BAFF1D0E-59DA-8445-9120-4B1E36683051}" dt="2021-02-05T09:24:26.119" v="379" actId="1076"/>
          <ac:picMkLst>
            <pc:docMk/>
            <pc:sldMk cId="2429449417" sldId="282"/>
            <ac:picMk id="4" creationId="{525574A5-3A46-9449-B042-7097F884D5D1}"/>
          </ac:picMkLst>
        </pc:picChg>
        <pc:picChg chg="del">
          <ac:chgData name="Park Haesun" userId="822579d69d2dc3b5" providerId="LiveId" clId="{BAFF1D0E-59DA-8445-9120-4B1E36683051}" dt="2021-02-05T09:01:58.960" v="45" actId="478"/>
          <ac:picMkLst>
            <pc:docMk/>
            <pc:sldMk cId="2429449417" sldId="282"/>
            <ac:picMk id="6" creationId="{3254807E-C348-CD43-B2E7-101BCEDD5202}"/>
          </ac:picMkLst>
        </pc:picChg>
        <pc:picChg chg="del">
          <ac:chgData name="Park Haesun" userId="822579d69d2dc3b5" providerId="LiveId" clId="{BAFF1D0E-59DA-8445-9120-4B1E36683051}" dt="2021-02-05T09:02:09.119" v="51" actId="478"/>
          <ac:picMkLst>
            <pc:docMk/>
            <pc:sldMk cId="2429449417" sldId="282"/>
            <ac:picMk id="3074" creationId="{7A908EF8-D607-9B48-86F0-57C2119642CF}"/>
          </ac:picMkLst>
        </pc:picChg>
        <pc:picChg chg="del">
          <ac:chgData name="Park Haesun" userId="822579d69d2dc3b5" providerId="LiveId" clId="{BAFF1D0E-59DA-8445-9120-4B1E36683051}" dt="2021-02-05T09:02:09.843" v="52" actId="478"/>
          <ac:picMkLst>
            <pc:docMk/>
            <pc:sldMk cId="2429449417" sldId="282"/>
            <ac:picMk id="3076" creationId="{80A38819-1696-3442-855F-CD8380A5B9B3}"/>
          </ac:picMkLst>
        </pc:picChg>
      </pc:sldChg>
      <pc:sldChg chg="addSp delSp modSp mod modNotesTx">
        <pc:chgData name="Park Haesun" userId="822579d69d2dc3b5" providerId="LiveId" clId="{BAFF1D0E-59DA-8445-9120-4B1E36683051}" dt="2021-02-05T09:27:47.447" v="467" actId="20577"/>
        <pc:sldMkLst>
          <pc:docMk/>
          <pc:sldMk cId="2325805824" sldId="284"/>
        </pc:sldMkLst>
        <pc:spChg chg="mod">
          <ac:chgData name="Park Haesun" userId="822579d69d2dc3b5" providerId="LiveId" clId="{BAFF1D0E-59DA-8445-9120-4B1E36683051}" dt="2021-02-05T09:24:41.870" v="416" actId="20577"/>
          <ac:spMkLst>
            <pc:docMk/>
            <pc:sldMk cId="2325805824" sldId="284"/>
            <ac:spMk id="2" creationId="{5014C6DD-C7B3-4345-946A-F7D727BA80FA}"/>
          </ac:spMkLst>
        </pc:spChg>
        <pc:spChg chg="mod">
          <ac:chgData name="Park Haesun" userId="822579d69d2dc3b5" providerId="LiveId" clId="{BAFF1D0E-59DA-8445-9120-4B1E36683051}" dt="2021-02-05T09:27:47.447" v="467" actId="20577"/>
          <ac:spMkLst>
            <pc:docMk/>
            <pc:sldMk cId="2325805824" sldId="284"/>
            <ac:spMk id="5" creationId="{E10A5913-3104-8E43-AB47-84A871BCD773}"/>
          </ac:spMkLst>
        </pc:spChg>
        <pc:picChg chg="add mod">
          <ac:chgData name="Park Haesun" userId="822579d69d2dc3b5" providerId="LiveId" clId="{BAFF1D0E-59DA-8445-9120-4B1E36683051}" dt="2021-02-05T09:26:23.006" v="427" actId="1076"/>
          <ac:picMkLst>
            <pc:docMk/>
            <pc:sldMk cId="2325805824" sldId="284"/>
            <ac:picMk id="3" creationId="{8CBD211A-39C1-CA4A-AE44-6259BCC4117F}"/>
          </ac:picMkLst>
        </pc:picChg>
        <pc:picChg chg="del">
          <ac:chgData name="Park Haesun" userId="822579d69d2dc3b5" providerId="LiveId" clId="{BAFF1D0E-59DA-8445-9120-4B1E36683051}" dt="2021-02-05T09:02:01.150" v="46" actId="478"/>
          <ac:picMkLst>
            <pc:docMk/>
            <pc:sldMk cId="2325805824" sldId="284"/>
            <ac:picMk id="4" creationId="{2BAD9BD6-6723-AF4D-A887-290EC9858937}"/>
          </ac:picMkLst>
        </pc:picChg>
        <pc:picChg chg="add mod">
          <ac:chgData name="Park Haesun" userId="822579d69d2dc3b5" providerId="LiveId" clId="{BAFF1D0E-59DA-8445-9120-4B1E36683051}" dt="2021-02-05T09:27:25.395" v="462" actId="1036"/>
          <ac:picMkLst>
            <pc:docMk/>
            <pc:sldMk cId="2325805824" sldId="284"/>
            <ac:picMk id="6" creationId="{D44B14AA-B0EA-D242-BA2E-A75520329C99}"/>
          </ac:picMkLst>
        </pc:picChg>
        <pc:picChg chg="del">
          <ac:chgData name="Park Haesun" userId="822579d69d2dc3b5" providerId="LiveId" clId="{BAFF1D0E-59DA-8445-9120-4B1E36683051}" dt="2021-02-05T09:02:02.374" v="47" actId="478"/>
          <ac:picMkLst>
            <pc:docMk/>
            <pc:sldMk cId="2325805824" sldId="284"/>
            <ac:picMk id="4098" creationId="{8BE5425D-469E-A148-BCD1-43938FDEEFF3}"/>
          </ac:picMkLst>
        </pc:picChg>
        <pc:picChg chg="add mod">
          <ac:chgData name="Park Haesun" userId="822579d69d2dc3b5" providerId="LiveId" clId="{BAFF1D0E-59DA-8445-9120-4B1E36683051}" dt="2021-02-05T09:27:25.395" v="462" actId="1036"/>
          <ac:picMkLst>
            <pc:docMk/>
            <pc:sldMk cId="2325805824" sldId="284"/>
            <ac:picMk id="4100" creationId="{3CA07654-55B0-2849-B899-EB21E443CE6F}"/>
          </ac:picMkLst>
        </pc:picChg>
        <pc:picChg chg="add mod">
          <ac:chgData name="Park Haesun" userId="822579d69d2dc3b5" providerId="LiveId" clId="{BAFF1D0E-59DA-8445-9120-4B1E36683051}" dt="2021-02-05T09:27:25.395" v="462" actId="1036"/>
          <ac:picMkLst>
            <pc:docMk/>
            <pc:sldMk cId="2325805824" sldId="284"/>
            <ac:picMk id="4102" creationId="{D626DF96-85B7-8E4B-AEB1-1BC6F923E070}"/>
          </ac:picMkLst>
        </pc:picChg>
      </pc:sldChg>
      <pc:sldChg chg="addSp delSp modSp mod">
        <pc:chgData name="Park Haesun" userId="822579d69d2dc3b5" providerId="LiveId" clId="{BAFF1D0E-59DA-8445-9120-4B1E36683051}" dt="2021-02-05T09:18:53.268" v="288" actId="20577"/>
        <pc:sldMkLst>
          <pc:docMk/>
          <pc:sldMk cId="1392985629" sldId="288"/>
        </pc:sldMkLst>
        <pc:spChg chg="mod">
          <ac:chgData name="Park Haesun" userId="822579d69d2dc3b5" providerId="LiveId" clId="{BAFF1D0E-59DA-8445-9120-4B1E36683051}" dt="2021-02-05T09:16:15.967" v="254" actId="20577"/>
          <ac:spMkLst>
            <pc:docMk/>
            <pc:sldMk cId="1392985629" sldId="288"/>
            <ac:spMk id="2" creationId="{5014C6DD-C7B3-4345-946A-F7D727BA80FA}"/>
          </ac:spMkLst>
        </pc:spChg>
        <pc:spChg chg="mod">
          <ac:chgData name="Park Haesun" userId="822579d69d2dc3b5" providerId="LiveId" clId="{BAFF1D0E-59DA-8445-9120-4B1E36683051}" dt="2021-02-05T09:18:53.268" v="288" actId="20577"/>
          <ac:spMkLst>
            <pc:docMk/>
            <pc:sldMk cId="1392985629" sldId="288"/>
            <ac:spMk id="5" creationId="{E10A5913-3104-8E43-AB47-84A871BCD773}"/>
          </ac:spMkLst>
        </pc:spChg>
        <pc:picChg chg="add mod">
          <ac:chgData name="Park Haesun" userId="822579d69d2dc3b5" providerId="LiveId" clId="{BAFF1D0E-59DA-8445-9120-4B1E36683051}" dt="2021-02-05T09:17:59.558" v="262" actId="14100"/>
          <ac:picMkLst>
            <pc:docMk/>
            <pc:sldMk cId="1392985629" sldId="288"/>
            <ac:picMk id="3" creationId="{010F6677-8674-7C4F-A76C-7E37CFA26C25}"/>
          </ac:picMkLst>
        </pc:picChg>
        <pc:picChg chg="del">
          <ac:chgData name="Park Haesun" userId="822579d69d2dc3b5" providerId="LiveId" clId="{BAFF1D0E-59DA-8445-9120-4B1E36683051}" dt="2021-02-05T09:01:48.855" v="39" actId="478"/>
          <ac:picMkLst>
            <pc:docMk/>
            <pc:sldMk cId="1392985629" sldId="288"/>
            <ac:picMk id="4" creationId="{BF0F2E3E-8134-6349-B49A-7110D617C59C}"/>
          </ac:picMkLst>
        </pc:picChg>
        <pc:picChg chg="del">
          <ac:chgData name="Park Haesun" userId="822579d69d2dc3b5" providerId="LiveId" clId="{BAFF1D0E-59DA-8445-9120-4B1E36683051}" dt="2021-02-05T09:01:49.625" v="40" actId="478"/>
          <ac:picMkLst>
            <pc:docMk/>
            <pc:sldMk cId="1392985629" sldId="288"/>
            <ac:picMk id="1026" creationId="{3FF5CE40-01F0-CC4C-9C90-BE1559CE8929}"/>
          </ac:picMkLst>
        </pc:picChg>
        <pc:picChg chg="add mod">
          <ac:chgData name="Park Haesun" userId="822579d69d2dc3b5" providerId="LiveId" clId="{BAFF1D0E-59DA-8445-9120-4B1E36683051}" dt="2021-02-05T09:18:47.006" v="284" actId="1037"/>
          <ac:picMkLst>
            <pc:docMk/>
            <pc:sldMk cId="1392985629" sldId="288"/>
            <ac:picMk id="2050" creationId="{A8AA85D8-7973-D041-AFB4-0AE938FE7091}"/>
          </ac:picMkLst>
        </pc:picChg>
        <pc:picChg chg="add mod">
          <ac:chgData name="Park Haesun" userId="822579d69d2dc3b5" providerId="LiveId" clId="{BAFF1D0E-59DA-8445-9120-4B1E36683051}" dt="2021-02-05T09:18:47.006" v="284" actId="1037"/>
          <ac:picMkLst>
            <pc:docMk/>
            <pc:sldMk cId="1392985629" sldId="288"/>
            <ac:picMk id="2052" creationId="{8D1C9541-D45E-7141-B4D2-2C115D835A77}"/>
          </ac:picMkLst>
        </pc:picChg>
        <pc:picChg chg="add mod">
          <ac:chgData name="Park Haesun" userId="822579d69d2dc3b5" providerId="LiveId" clId="{BAFF1D0E-59DA-8445-9120-4B1E36683051}" dt="2021-02-05T09:18:47.006" v="284" actId="1037"/>
          <ac:picMkLst>
            <pc:docMk/>
            <pc:sldMk cId="1392985629" sldId="288"/>
            <ac:picMk id="2054" creationId="{07A5EA04-25D2-244C-883F-034226E5A3E8}"/>
          </ac:picMkLst>
        </pc:picChg>
      </pc:sldChg>
      <pc:sldChg chg="addSp delSp modSp add mod">
        <pc:chgData name="Park Haesun" userId="822579d69d2dc3b5" providerId="LiveId" clId="{BAFF1D0E-59DA-8445-9120-4B1E36683051}" dt="2021-02-05T09:28:46.548" v="494" actId="1076"/>
        <pc:sldMkLst>
          <pc:docMk/>
          <pc:sldMk cId="4167206565" sldId="289"/>
        </pc:sldMkLst>
        <pc:spChg chg="mod">
          <ac:chgData name="Park Haesun" userId="822579d69d2dc3b5" providerId="LiveId" clId="{BAFF1D0E-59DA-8445-9120-4B1E36683051}" dt="2021-02-05T09:27:56.665" v="485" actId="20577"/>
          <ac:spMkLst>
            <pc:docMk/>
            <pc:sldMk cId="4167206565" sldId="289"/>
            <ac:spMk id="2" creationId="{5014C6DD-C7B3-4345-946A-F7D727BA80FA}"/>
          </ac:spMkLst>
        </pc:spChg>
        <pc:spChg chg="mod">
          <ac:chgData name="Park Haesun" userId="822579d69d2dc3b5" providerId="LiveId" clId="{BAFF1D0E-59DA-8445-9120-4B1E36683051}" dt="2021-02-05T09:27:52.415" v="475" actId="6549"/>
          <ac:spMkLst>
            <pc:docMk/>
            <pc:sldMk cId="4167206565" sldId="289"/>
            <ac:spMk id="5" creationId="{E10A5913-3104-8E43-AB47-84A871BCD773}"/>
          </ac:spMkLst>
        </pc:spChg>
        <pc:picChg chg="del">
          <ac:chgData name="Park Haesun" userId="822579d69d2dc3b5" providerId="LiveId" clId="{BAFF1D0E-59DA-8445-9120-4B1E36683051}" dt="2021-02-05T09:28:28.391" v="489" actId="478"/>
          <ac:picMkLst>
            <pc:docMk/>
            <pc:sldMk cId="4167206565" sldId="289"/>
            <ac:picMk id="3" creationId="{8CBD211A-39C1-CA4A-AE44-6259BCC4117F}"/>
          </ac:picMkLst>
        </pc:picChg>
        <pc:picChg chg="add mod">
          <ac:chgData name="Park Haesun" userId="822579d69d2dc3b5" providerId="LiveId" clId="{BAFF1D0E-59DA-8445-9120-4B1E36683051}" dt="2021-02-05T09:28:35.388" v="492" actId="1076"/>
          <ac:picMkLst>
            <pc:docMk/>
            <pc:sldMk cId="4167206565" sldId="289"/>
            <ac:picMk id="4" creationId="{18640528-41CF-174E-9A4F-C945AE2C1D92}"/>
          </ac:picMkLst>
        </pc:picChg>
        <pc:picChg chg="del">
          <ac:chgData name="Park Haesun" userId="822579d69d2dc3b5" providerId="LiveId" clId="{BAFF1D0E-59DA-8445-9120-4B1E36683051}" dt="2021-02-05T09:28:00.117" v="487" actId="478"/>
          <ac:picMkLst>
            <pc:docMk/>
            <pc:sldMk cId="4167206565" sldId="289"/>
            <ac:picMk id="6" creationId="{D44B14AA-B0EA-D242-BA2E-A75520329C99}"/>
          </ac:picMkLst>
        </pc:picChg>
        <pc:picChg chg="del">
          <ac:chgData name="Park Haesun" userId="822579d69d2dc3b5" providerId="LiveId" clId="{BAFF1D0E-59DA-8445-9120-4B1E36683051}" dt="2021-02-05T09:27:59.508" v="486" actId="478"/>
          <ac:picMkLst>
            <pc:docMk/>
            <pc:sldMk cId="4167206565" sldId="289"/>
            <ac:picMk id="4100" creationId="{3CA07654-55B0-2849-B899-EB21E443CE6F}"/>
          </ac:picMkLst>
        </pc:picChg>
        <pc:picChg chg="del">
          <ac:chgData name="Park Haesun" userId="822579d69d2dc3b5" providerId="LiveId" clId="{BAFF1D0E-59DA-8445-9120-4B1E36683051}" dt="2021-02-05T09:28:00.937" v="488" actId="478"/>
          <ac:picMkLst>
            <pc:docMk/>
            <pc:sldMk cId="4167206565" sldId="289"/>
            <ac:picMk id="4102" creationId="{D626DF96-85B7-8E4B-AEB1-1BC6F923E070}"/>
          </ac:picMkLst>
        </pc:picChg>
        <pc:picChg chg="add mod">
          <ac:chgData name="Park Haesun" userId="822579d69d2dc3b5" providerId="LiveId" clId="{BAFF1D0E-59DA-8445-9120-4B1E36683051}" dt="2021-02-05T09:28:46.548" v="494" actId="1076"/>
          <ac:picMkLst>
            <pc:docMk/>
            <pc:sldMk cId="4167206565" sldId="289"/>
            <ac:picMk id="5122" creationId="{39582BFE-A54D-3740-9504-D0BEB0E01253}"/>
          </ac:picMkLst>
        </pc:picChg>
      </pc:sldChg>
    </pc:docChg>
  </pc:docChgLst>
  <pc:docChgLst>
    <pc:chgData name="Park Haesun" userId="822579d69d2dc3b5" providerId="LiveId" clId="{BA4B071B-DF3F-EF4D-B411-6CE114A53980}"/>
    <pc:docChg chg="undo custSel modSld">
      <pc:chgData name="Park Haesun" userId="822579d69d2dc3b5" providerId="LiveId" clId="{BA4B071B-DF3F-EF4D-B411-6CE114A53980}" dt="2021-01-12T11:12:40.365" v="16365" actId="20577"/>
      <pc:docMkLst>
        <pc:docMk/>
      </pc:docMkLst>
      <pc:sldChg chg="modSp mod">
        <pc:chgData name="Park Haesun" userId="822579d69d2dc3b5" providerId="LiveId" clId="{BA4B071B-DF3F-EF4D-B411-6CE114A53980}" dt="2021-01-12T04:37:46.594" v="29" actId="6549"/>
        <pc:sldMkLst>
          <pc:docMk/>
          <pc:sldMk cId="776776092" sldId="256"/>
        </pc:sldMkLst>
        <pc:spChg chg="mod">
          <ac:chgData name="Park Haesun" userId="822579d69d2dc3b5" providerId="LiveId" clId="{BA4B071B-DF3F-EF4D-B411-6CE114A53980}" dt="2021-01-12T04:37:46.594" v="29" actId="6549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BA4B071B-DF3F-EF4D-B411-6CE114A53980}" dt="2021-01-12T09:39:38.869" v="4046" actId="20577"/>
        <pc:sldMkLst>
          <pc:docMk/>
          <pc:sldMk cId="2001183965" sldId="258"/>
        </pc:sldMkLst>
        <pc:picChg chg="add mod">
          <ac:chgData name="Park Haesun" userId="822579d69d2dc3b5" providerId="LiveId" clId="{BA4B071B-DF3F-EF4D-B411-6CE114A53980}" dt="2021-01-12T04:40:08.105" v="66" actId="1076"/>
          <ac:picMkLst>
            <pc:docMk/>
            <pc:sldMk cId="2001183965" sldId="258"/>
            <ac:picMk id="9" creationId="{CCB3EC6C-E70D-7F4D-883B-4A30BB1445ED}"/>
          </ac:picMkLst>
        </pc:picChg>
        <pc:picChg chg="add mod modCrop">
          <ac:chgData name="Park Haesun" userId="822579d69d2dc3b5" providerId="LiveId" clId="{BA4B071B-DF3F-EF4D-B411-6CE114A53980}" dt="2021-01-12T04:40:06.204" v="65" actId="14100"/>
          <ac:picMkLst>
            <pc:docMk/>
            <pc:sldMk cId="2001183965" sldId="258"/>
            <ac:picMk id="10" creationId="{5AB03460-1C1A-2140-ABD1-717197C5C5D8}"/>
          </ac:picMkLst>
        </pc:picChg>
        <pc:picChg chg="add mod">
          <ac:chgData name="Park Haesun" userId="822579d69d2dc3b5" providerId="LiveId" clId="{BA4B071B-DF3F-EF4D-B411-6CE114A53980}" dt="2021-01-12T04:40:56.338" v="86" actId="1038"/>
          <ac:picMkLst>
            <pc:docMk/>
            <pc:sldMk cId="2001183965" sldId="258"/>
            <ac:picMk id="11" creationId="{98971AEE-6AB2-F447-8870-DDF68814DBFA}"/>
          </ac:picMkLst>
        </pc:picChg>
        <pc:picChg chg="del">
          <ac:chgData name="Park Haesun" userId="822579d69d2dc3b5" providerId="LiveId" clId="{BA4B071B-DF3F-EF4D-B411-6CE114A53980}" dt="2021-01-12T04:37:55.195" v="30" actId="478"/>
          <ac:picMkLst>
            <pc:docMk/>
            <pc:sldMk cId="2001183965" sldId="258"/>
            <ac:picMk id="12" creationId="{7999C511-4447-6D49-9694-40575E00EC17}"/>
          </ac:picMkLst>
        </pc:picChg>
        <pc:picChg chg="del">
          <ac:chgData name="Park Haesun" userId="822579d69d2dc3b5" providerId="LiveId" clId="{BA4B071B-DF3F-EF4D-B411-6CE114A53980}" dt="2021-01-12T04:37:58.592" v="31" actId="478"/>
          <ac:picMkLst>
            <pc:docMk/>
            <pc:sldMk cId="2001183965" sldId="258"/>
            <ac:picMk id="13" creationId="{7B61B503-E583-9F46-8042-D71950CE1A39}"/>
          </ac:picMkLst>
        </pc:picChg>
        <pc:picChg chg="del">
          <ac:chgData name="Park Haesun" userId="822579d69d2dc3b5" providerId="LiveId" clId="{BA4B071B-DF3F-EF4D-B411-6CE114A53980}" dt="2021-01-12T04:38:02.645" v="32" actId="478"/>
          <ac:picMkLst>
            <pc:docMk/>
            <pc:sldMk cId="2001183965" sldId="258"/>
            <ac:picMk id="14" creationId="{DEDD2E59-4934-814F-BA1A-A513EC87B357}"/>
          </ac:picMkLst>
        </pc:picChg>
        <pc:picChg chg="del">
          <ac:chgData name="Park Haesun" userId="822579d69d2dc3b5" providerId="LiveId" clId="{BA4B071B-DF3F-EF4D-B411-6CE114A53980}" dt="2021-01-12T04:38:02.645" v="32" actId="478"/>
          <ac:picMkLst>
            <pc:docMk/>
            <pc:sldMk cId="2001183965" sldId="258"/>
            <ac:picMk id="15" creationId="{08C16E16-2ECD-6946-AC5F-3FE21AB81918}"/>
          </ac:picMkLst>
        </pc:picChg>
        <pc:picChg chg="add del mod">
          <ac:chgData name="Park Haesun" userId="822579d69d2dc3b5" providerId="LiveId" clId="{BA4B071B-DF3F-EF4D-B411-6CE114A53980}" dt="2021-01-12T04:41:06.661" v="92" actId="478"/>
          <ac:picMkLst>
            <pc:docMk/>
            <pc:sldMk cId="2001183965" sldId="258"/>
            <ac:picMk id="16" creationId="{0183F2F9-642A-084A-90BE-880A27CBE10A}"/>
          </ac:picMkLst>
        </pc:picChg>
        <pc:picChg chg="add del mod">
          <ac:chgData name="Park Haesun" userId="822579d69d2dc3b5" providerId="LiveId" clId="{BA4B071B-DF3F-EF4D-B411-6CE114A53980}" dt="2021-01-12T04:40:40.963" v="70" actId="478"/>
          <ac:picMkLst>
            <pc:docMk/>
            <pc:sldMk cId="2001183965" sldId="258"/>
            <ac:picMk id="17" creationId="{68E08B77-4FD3-1345-BFDC-1F18A384341C}"/>
          </ac:picMkLst>
        </pc:picChg>
        <pc:picChg chg="add mod">
          <ac:chgData name="Park Haesun" userId="822579d69d2dc3b5" providerId="LiveId" clId="{BA4B071B-DF3F-EF4D-B411-6CE114A53980}" dt="2021-01-12T04:41:43.403" v="105" actId="1037"/>
          <ac:picMkLst>
            <pc:docMk/>
            <pc:sldMk cId="2001183965" sldId="258"/>
            <ac:picMk id="18" creationId="{6796088A-2691-2444-9246-DF6CF9371867}"/>
          </ac:picMkLst>
        </pc:picChg>
        <pc:picChg chg="add mod">
          <ac:chgData name="Park Haesun" userId="822579d69d2dc3b5" providerId="LiveId" clId="{BA4B071B-DF3F-EF4D-B411-6CE114A53980}" dt="2021-01-12T04:41:44.828" v="109" actId="1037"/>
          <ac:picMkLst>
            <pc:docMk/>
            <pc:sldMk cId="2001183965" sldId="258"/>
            <ac:picMk id="19" creationId="{0EEE1B24-7629-3144-B6A4-782A1E4A4FAD}"/>
          </ac:picMkLst>
        </pc:picChg>
        <pc:picChg chg="del">
          <ac:chgData name="Park Haesun" userId="822579d69d2dc3b5" providerId="LiveId" clId="{BA4B071B-DF3F-EF4D-B411-6CE114A53980}" dt="2021-01-12T04:38:02.645" v="32" actId="478"/>
          <ac:picMkLst>
            <pc:docMk/>
            <pc:sldMk cId="2001183965" sldId="258"/>
            <ac:picMk id="22" creationId="{D34A0AA0-0DCF-8445-8151-488D00879B37}"/>
          </ac:picMkLst>
        </pc:picChg>
        <pc:picChg chg="del">
          <ac:chgData name="Park Haesun" userId="822579d69d2dc3b5" providerId="LiveId" clId="{BA4B071B-DF3F-EF4D-B411-6CE114A53980}" dt="2021-01-12T04:38:02.645" v="32" actId="478"/>
          <ac:picMkLst>
            <pc:docMk/>
            <pc:sldMk cId="2001183965" sldId="258"/>
            <ac:picMk id="23" creationId="{F7147233-2282-3B4C-92E9-41A8DF6B7788}"/>
          </ac:picMkLst>
        </pc:picChg>
      </pc:sldChg>
      <pc:sldChg chg="addSp delSp modSp mod modNotesTx">
        <pc:chgData name="Park Haesun" userId="822579d69d2dc3b5" providerId="LiveId" clId="{BA4B071B-DF3F-EF4D-B411-6CE114A53980}" dt="2021-01-12T09:48:21.942" v="6248" actId="20577"/>
        <pc:sldMkLst>
          <pc:docMk/>
          <pc:sldMk cId="2406228266" sldId="259"/>
        </pc:sldMkLst>
        <pc:spChg chg="mod">
          <ac:chgData name="Park Haesun" userId="822579d69d2dc3b5" providerId="LiveId" clId="{BA4B071B-DF3F-EF4D-B411-6CE114A53980}" dt="2021-01-12T08:11:38.852" v="365" actId="20577"/>
          <ac:spMkLst>
            <pc:docMk/>
            <pc:sldMk cId="2406228266" sldId="259"/>
            <ac:spMk id="4" creationId="{D3C993B1-DDCD-1A4F-8E26-911167A6C880}"/>
          </ac:spMkLst>
        </pc:spChg>
        <pc:spChg chg="add del mod">
          <ac:chgData name="Park Haesun" userId="822579d69d2dc3b5" providerId="LiveId" clId="{BA4B071B-DF3F-EF4D-B411-6CE114A53980}" dt="2021-01-12T08:09:58.130" v="331"/>
          <ac:spMkLst>
            <pc:docMk/>
            <pc:sldMk cId="2406228266" sldId="259"/>
            <ac:spMk id="5" creationId="{4E8789A5-6D6D-3E4F-B83C-D17F941720F0}"/>
          </ac:spMkLst>
        </pc:spChg>
        <pc:spChg chg="mod">
          <ac:chgData name="Park Haesun" userId="822579d69d2dc3b5" providerId="LiveId" clId="{BA4B071B-DF3F-EF4D-B411-6CE114A53980}" dt="2021-01-12T08:08:19.164" v="321" actId="20577"/>
          <ac:spMkLst>
            <pc:docMk/>
            <pc:sldMk cId="2406228266" sldId="259"/>
            <ac:spMk id="6" creationId="{63C6D25C-DD41-C74C-87A4-A4AD7E519756}"/>
          </ac:spMkLst>
        </pc:spChg>
        <pc:picChg chg="del">
          <ac:chgData name="Park Haesun" userId="822579d69d2dc3b5" providerId="LiveId" clId="{BA4B071B-DF3F-EF4D-B411-6CE114A53980}" dt="2021-01-12T08:09:27.692" v="322" actId="478"/>
          <ac:picMkLst>
            <pc:docMk/>
            <pc:sldMk cId="2406228266" sldId="259"/>
            <ac:picMk id="2" creationId="{5A5B8320-54E6-C541-9D62-93D39AD0B27A}"/>
          </ac:picMkLst>
        </pc:picChg>
        <pc:picChg chg="add mod">
          <ac:chgData name="Park Haesun" userId="822579d69d2dc3b5" providerId="LiveId" clId="{BA4B071B-DF3F-EF4D-B411-6CE114A53980}" dt="2021-01-12T08:10:08.097" v="344" actId="1035"/>
          <ac:picMkLst>
            <pc:docMk/>
            <pc:sldMk cId="2406228266" sldId="259"/>
            <ac:picMk id="3" creationId="{23BB3515-38E9-B943-85A1-FD03F91A5AC1}"/>
          </ac:picMkLst>
        </pc:picChg>
        <pc:picChg chg="add mod">
          <ac:chgData name="Park Haesun" userId="822579d69d2dc3b5" providerId="LiveId" clId="{BA4B071B-DF3F-EF4D-B411-6CE114A53980}" dt="2021-01-12T08:11:18.951" v="357" actId="1076"/>
          <ac:picMkLst>
            <pc:docMk/>
            <pc:sldMk cId="2406228266" sldId="259"/>
            <ac:picMk id="7" creationId="{79D2B610-F93F-E241-967B-96D10F2F4EDB}"/>
          </ac:picMkLst>
        </pc:picChg>
        <pc:picChg chg="add mod">
          <ac:chgData name="Park Haesun" userId="822579d69d2dc3b5" providerId="LiveId" clId="{BA4B071B-DF3F-EF4D-B411-6CE114A53980}" dt="2021-01-12T08:11:12.280" v="356" actId="14100"/>
          <ac:picMkLst>
            <pc:docMk/>
            <pc:sldMk cId="2406228266" sldId="259"/>
            <ac:picMk id="8" creationId="{E3486ED3-CAF9-054D-B084-BBE0811C6181}"/>
          </ac:picMkLst>
        </pc:picChg>
      </pc:sldChg>
      <pc:sldChg chg="addSp delSp modSp mod modNotesTx">
        <pc:chgData name="Park Haesun" userId="822579d69d2dc3b5" providerId="LiveId" clId="{BA4B071B-DF3F-EF4D-B411-6CE114A53980}" dt="2021-01-12T11:08:28.962" v="16362" actId="20577"/>
        <pc:sldMkLst>
          <pc:docMk/>
          <pc:sldMk cId="1312468140" sldId="263"/>
        </pc:sldMkLst>
        <pc:spChg chg="mod">
          <ac:chgData name="Park Haesun" userId="822579d69d2dc3b5" providerId="LiveId" clId="{BA4B071B-DF3F-EF4D-B411-6CE114A53980}" dt="2021-01-12T08:13:18.672" v="427" actId="20577"/>
          <ac:spMkLst>
            <pc:docMk/>
            <pc:sldMk cId="1312468140" sldId="263"/>
            <ac:spMk id="2" creationId="{5014C6DD-C7B3-4345-946A-F7D727BA80FA}"/>
          </ac:spMkLst>
        </pc:spChg>
        <pc:spChg chg="mod">
          <ac:chgData name="Park Haesun" userId="822579d69d2dc3b5" providerId="LiveId" clId="{BA4B071B-DF3F-EF4D-B411-6CE114A53980}" dt="2021-01-12T08:14:56.589" v="440" actId="20577"/>
          <ac:spMkLst>
            <pc:docMk/>
            <pc:sldMk cId="1312468140" sldId="263"/>
            <ac:spMk id="5" creationId="{E10A5913-3104-8E43-AB47-84A871BCD773}"/>
          </ac:spMkLst>
        </pc:spChg>
        <pc:picChg chg="add mod">
          <ac:chgData name="Park Haesun" userId="822579d69d2dc3b5" providerId="LiveId" clId="{BA4B071B-DF3F-EF4D-B411-6CE114A53980}" dt="2021-01-12T09:53:04.973" v="6968" actId="1038"/>
          <ac:picMkLst>
            <pc:docMk/>
            <pc:sldMk cId="1312468140" sldId="263"/>
            <ac:picMk id="3" creationId="{B22E217A-2B66-3E4B-BB84-C5D39CCB99AE}"/>
          </ac:picMkLst>
        </pc:picChg>
        <pc:picChg chg="add mod">
          <ac:chgData name="Park Haesun" userId="822579d69d2dc3b5" providerId="LiveId" clId="{BA4B071B-DF3F-EF4D-B411-6CE114A53980}" dt="2021-01-12T09:52:57.489" v="6955" actId="1076"/>
          <ac:picMkLst>
            <pc:docMk/>
            <pc:sldMk cId="1312468140" sldId="263"/>
            <ac:picMk id="4" creationId="{7D362CFA-AC54-A848-90AC-3651869C0807}"/>
          </ac:picMkLst>
        </pc:picChg>
        <pc:picChg chg="del">
          <ac:chgData name="Park Haesun" userId="822579d69d2dc3b5" providerId="LiveId" clId="{BA4B071B-DF3F-EF4D-B411-6CE114A53980}" dt="2021-01-12T08:14:35.479" v="429" actId="478"/>
          <ac:picMkLst>
            <pc:docMk/>
            <pc:sldMk cId="1312468140" sldId="263"/>
            <ac:picMk id="7" creationId="{D8D0FAE6-1583-484B-9DD1-2AC6B348C4AE}"/>
          </ac:picMkLst>
        </pc:picChg>
        <pc:picChg chg="del">
          <ac:chgData name="Park Haesun" userId="822579d69d2dc3b5" providerId="LiveId" clId="{BA4B071B-DF3F-EF4D-B411-6CE114A53980}" dt="2021-01-12T08:14:33.642" v="428" actId="478"/>
          <ac:picMkLst>
            <pc:docMk/>
            <pc:sldMk cId="1312468140" sldId="263"/>
            <ac:picMk id="8" creationId="{8E3BA711-05A1-DF4D-A2B0-AC1F583924D5}"/>
          </ac:picMkLst>
        </pc:picChg>
      </pc:sldChg>
      <pc:sldChg chg="addSp delSp modSp mod modNotesTx">
        <pc:chgData name="Park Haesun" userId="822579d69d2dc3b5" providerId="LiveId" clId="{BA4B071B-DF3F-EF4D-B411-6CE114A53980}" dt="2021-01-12T10:00:04.656" v="9443" actId="20577"/>
        <pc:sldMkLst>
          <pc:docMk/>
          <pc:sldMk cId="486613173" sldId="266"/>
        </pc:sldMkLst>
        <pc:spChg chg="mod">
          <ac:chgData name="Park Haesun" userId="822579d69d2dc3b5" providerId="LiveId" clId="{BA4B071B-DF3F-EF4D-B411-6CE114A53980}" dt="2021-01-12T08:15:08.012" v="466" actId="20577"/>
          <ac:spMkLst>
            <pc:docMk/>
            <pc:sldMk cId="486613173" sldId="266"/>
            <ac:spMk id="2" creationId="{5014C6DD-C7B3-4345-946A-F7D727BA80FA}"/>
          </ac:spMkLst>
        </pc:spChg>
        <pc:spChg chg="mod">
          <ac:chgData name="Park Haesun" userId="822579d69d2dc3b5" providerId="LiveId" clId="{BA4B071B-DF3F-EF4D-B411-6CE114A53980}" dt="2021-01-12T08:15:22.689" v="471" actId="20577"/>
          <ac:spMkLst>
            <pc:docMk/>
            <pc:sldMk cId="486613173" sldId="266"/>
            <ac:spMk id="5" creationId="{2CDD9DC0-261E-F245-9048-89B973F4169A}"/>
          </ac:spMkLst>
        </pc:spChg>
        <pc:spChg chg="add mod">
          <ac:chgData name="Park Haesun" userId="822579d69d2dc3b5" providerId="LiveId" clId="{BA4B071B-DF3F-EF4D-B411-6CE114A53980}" dt="2021-01-12T08:18:53.555" v="709" actId="1076"/>
          <ac:spMkLst>
            <pc:docMk/>
            <pc:sldMk cId="486613173" sldId="266"/>
            <ac:spMk id="7" creationId="{3039568F-BB4C-0146-89DE-1EDC2024EA9A}"/>
          </ac:spMkLst>
        </pc:spChg>
        <pc:picChg chg="del">
          <ac:chgData name="Park Haesun" userId="822579d69d2dc3b5" providerId="LiveId" clId="{BA4B071B-DF3F-EF4D-B411-6CE114A53980}" dt="2021-01-12T08:15:18.419" v="467" actId="478"/>
          <ac:picMkLst>
            <pc:docMk/>
            <pc:sldMk cId="486613173" sldId="266"/>
            <ac:picMk id="3" creationId="{375A4CB5-BDF6-6044-8E13-8C1F9514223B}"/>
          </ac:picMkLst>
        </pc:picChg>
        <pc:picChg chg="del">
          <ac:chgData name="Park Haesun" userId="822579d69d2dc3b5" providerId="LiveId" clId="{BA4B071B-DF3F-EF4D-B411-6CE114A53980}" dt="2021-01-12T08:15:18.419" v="467" actId="478"/>
          <ac:picMkLst>
            <pc:docMk/>
            <pc:sldMk cId="486613173" sldId="266"/>
            <ac:picMk id="4" creationId="{11636785-8AA2-C341-A06A-4C57BB47D012}"/>
          </ac:picMkLst>
        </pc:picChg>
        <pc:picChg chg="add del mod">
          <ac:chgData name="Park Haesun" userId="822579d69d2dc3b5" providerId="LiveId" clId="{BA4B071B-DF3F-EF4D-B411-6CE114A53980}" dt="2021-01-12T08:20:17.087" v="760" actId="478"/>
          <ac:picMkLst>
            <pc:docMk/>
            <pc:sldMk cId="486613173" sldId="266"/>
            <ac:picMk id="6" creationId="{06642AC5-BA13-234E-B508-F3D86D56DE83}"/>
          </ac:picMkLst>
        </pc:picChg>
      </pc:sldChg>
      <pc:sldChg chg="addSp delSp modSp mod modNotesTx">
        <pc:chgData name="Park Haesun" userId="822579d69d2dc3b5" providerId="LiveId" clId="{BA4B071B-DF3F-EF4D-B411-6CE114A53980}" dt="2021-01-12T10:02:49.057" v="10133" actId="20577"/>
        <pc:sldMkLst>
          <pc:docMk/>
          <pc:sldMk cId="852936622" sldId="267"/>
        </pc:sldMkLst>
        <pc:spChg chg="mod">
          <ac:chgData name="Park Haesun" userId="822579d69d2dc3b5" providerId="LiveId" clId="{BA4B071B-DF3F-EF4D-B411-6CE114A53980}" dt="2021-01-12T08:19:54.159" v="758" actId="20577"/>
          <ac:spMkLst>
            <pc:docMk/>
            <pc:sldMk cId="852936622" sldId="267"/>
            <ac:spMk id="2" creationId="{5014C6DD-C7B3-4345-946A-F7D727BA80FA}"/>
          </ac:spMkLst>
        </pc:spChg>
        <pc:spChg chg="mod">
          <ac:chgData name="Park Haesun" userId="822579d69d2dc3b5" providerId="LiveId" clId="{BA4B071B-DF3F-EF4D-B411-6CE114A53980}" dt="2021-01-12T08:23:30.101" v="783" actId="20577"/>
          <ac:spMkLst>
            <pc:docMk/>
            <pc:sldMk cId="852936622" sldId="267"/>
            <ac:spMk id="5" creationId="{A5F86556-04E7-B246-B9BD-D06598A97C29}"/>
          </ac:spMkLst>
        </pc:spChg>
        <pc:picChg chg="add mod modCrop">
          <ac:chgData name="Park Haesun" userId="822579d69d2dc3b5" providerId="LiveId" clId="{BA4B071B-DF3F-EF4D-B411-6CE114A53980}" dt="2021-01-12T08:24:12.820" v="838" actId="1076"/>
          <ac:picMkLst>
            <pc:docMk/>
            <pc:sldMk cId="852936622" sldId="267"/>
            <ac:picMk id="3" creationId="{90E62CAB-70B5-144E-8F3A-3DD9B961422D}"/>
          </ac:picMkLst>
        </pc:picChg>
        <pc:picChg chg="del">
          <ac:chgData name="Park Haesun" userId="822579d69d2dc3b5" providerId="LiveId" clId="{BA4B071B-DF3F-EF4D-B411-6CE114A53980}" dt="2021-01-12T08:20:19.268" v="761" actId="478"/>
          <ac:picMkLst>
            <pc:docMk/>
            <pc:sldMk cId="852936622" sldId="267"/>
            <ac:picMk id="4" creationId="{41B55EC3-332A-E942-95F5-3B7F87E7E909}"/>
          </ac:picMkLst>
        </pc:picChg>
      </pc:sldChg>
      <pc:sldChg chg="addSp delSp modSp mod modNotesTx">
        <pc:chgData name="Park Haesun" userId="822579d69d2dc3b5" providerId="LiveId" clId="{BA4B071B-DF3F-EF4D-B411-6CE114A53980}" dt="2021-01-12T10:04:57.590" v="11019" actId="20577"/>
        <pc:sldMkLst>
          <pc:docMk/>
          <pc:sldMk cId="354561359" sldId="269"/>
        </pc:sldMkLst>
        <pc:spChg chg="mod">
          <ac:chgData name="Park Haesun" userId="822579d69d2dc3b5" providerId="LiveId" clId="{BA4B071B-DF3F-EF4D-B411-6CE114A53980}" dt="2021-01-12T08:23:42.861" v="831" actId="20577"/>
          <ac:spMkLst>
            <pc:docMk/>
            <pc:sldMk cId="354561359" sldId="269"/>
            <ac:spMk id="2" creationId="{5014C6DD-C7B3-4345-946A-F7D727BA80FA}"/>
          </ac:spMkLst>
        </pc:spChg>
        <pc:spChg chg="mod">
          <ac:chgData name="Park Haesun" userId="822579d69d2dc3b5" providerId="LiveId" clId="{BA4B071B-DF3F-EF4D-B411-6CE114A53980}" dt="2021-01-12T08:23:34.171" v="787" actId="20577"/>
          <ac:spMkLst>
            <pc:docMk/>
            <pc:sldMk cId="354561359" sldId="269"/>
            <ac:spMk id="4" creationId="{53E1F951-042C-F24B-93B0-609F7DE4B5EC}"/>
          </ac:spMkLst>
        </pc:spChg>
        <pc:spChg chg="add mod">
          <ac:chgData name="Park Haesun" userId="822579d69d2dc3b5" providerId="LiveId" clId="{BA4B071B-DF3F-EF4D-B411-6CE114A53980}" dt="2021-01-12T08:27:03.761" v="948" actId="1035"/>
          <ac:spMkLst>
            <pc:docMk/>
            <pc:sldMk cId="354561359" sldId="269"/>
            <ac:spMk id="6" creationId="{E53A0F4A-64BA-CF49-B2EA-7B78092D6C8D}"/>
          </ac:spMkLst>
        </pc:spChg>
        <pc:picChg chg="del">
          <ac:chgData name="Park Haesun" userId="822579d69d2dc3b5" providerId="LiveId" clId="{BA4B071B-DF3F-EF4D-B411-6CE114A53980}" dt="2021-01-12T08:23:44.549" v="832" actId="478"/>
          <ac:picMkLst>
            <pc:docMk/>
            <pc:sldMk cId="354561359" sldId="269"/>
            <ac:picMk id="3" creationId="{75C69503-0ED3-F848-8655-7EDAB3A5BCE6}"/>
          </ac:picMkLst>
        </pc:picChg>
        <pc:picChg chg="add del mod modCrop">
          <ac:chgData name="Park Haesun" userId="822579d69d2dc3b5" providerId="LiveId" clId="{BA4B071B-DF3F-EF4D-B411-6CE114A53980}" dt="2021-01-12T08:25:13.537" v="846" actId="478"/>
          <ac:picMkLst>
            <pc:docMk/>
            <pc:sldMk cId="354561359" sldId="269"/>
            <ac:picMk id="5" creationId="{D1C94E47-20CF-0A49-96CD-70EECB0B98CD}"/>
          </ac:picMkLst>
        </pc:picChg>
        <pc:picChg chg="add mod">
          <ac:chgData name="Park Haesun" userId="822579d69d2dc3b5" providerId="LiveId" clId="{BA4B071B-DF3F-EF4D-B411-6CE114A53980}" dt="2021-01-12T08:27:03.761" v="948" actId="1035"/>
          <ac:picMkLst>
            <pc:docMk/>
            <pc:sldMk cId="354561359" sldId="269"/>
            <ac:picMk id="7" creationId="{667B3AEA-DC7C-314E-8F9B-07255EE673B3}"/>
          </ac:picMkLst>
        </pc:picChg>
      </pc:sldChg>
      <pc:sldChg chg="addSp delSp modSp mod modNotesTx">
        <pc:chgData name="Park Haesun" userId="822579d69d2dc3b5" providerId="LiveId" clId="{BA4B071B-DF3F-EF4D-B411-6CE114A53980}" dt="2021-01-12T04:52:56.301" v="238" actId="20577"/>
        <pc:sldMkLst>
          <pc:docMk/>
          <pc:sldMk cId="115310551" sldId="278"/>
        </pc:sldMkLst>
        <pc:spChg chg="del mod">
          <ac:chgData name="Park Haesun" userId="822579d69d2dc3b5" providerId="LiveId" clId="{BA4B071B-DF3F-EF4D-B411-6CE114A53980}" dt="2021-01-12T04:52:47.378" v="233" actId="478"/>
          <ac:spMkLst>
            <pc:docMk/>
            <pc:sldMk cId="115310551" sldId="278"/>
            <ac:spMk id="2" creationId="{F7DA2D95-52E6-2C4B-9CEA-74CB2F5DCEF7}"/>
          </ac:spMkLst>
        </pc:spChg>
        <pc:spChg chg="mod">
          <ac:chgData name="Park Haesun" userId="822579d69d2dc3b5" providerId="LiveId" clId="{BA4B071B-DF3F-EF4D-B411-6CE114A53980}" dt="2021-01-12T04:42:06.588" v="128" actId="20577"/>
          <ac:spMkLst>
            <pc:docMk/>
            <pc:sldMk cId="115310551" sldId="278"/>
            <ac:spMk id="6" creationId="{2BC1DC6C-7B73-EF4F-BBB2-34E71069643C}"/>
          </ac:spMkLst>
        </pc:spChg>
        <pc:spChg chg="add del mod">
          <ac:chgData name="Park Haesun" userId="822579d69d2dc3b5" providerId="LiveId" clId="{BA4B071B-DF3F-EF4D-B411-6CE114A53980}" dt="2021-01-12T04:45:00.683" v="133"/>
          <ac:spMkLst>
            <pc:docMk/>
            <pc:sldMk cId="115310551" sldId="278"/>
            <ac:spMk id="7" creationId="{BCE338CF-B0DA-3F47-9D15-D669A8339847}"/>
          </ac:spMkLst>
        </pc:spChg>
        <pc:spChg chg="add del mod">
          <ac:chgData name="Park Haesun" userId="822579d69d2dc3b5" providerId="LiveId" clId="{BA4B071B-DF3F-EF4D-B411-6CE114A53980}" dt="2021-01-12T04:45:21.471" v="138"/>
          <ac:spMkLst>
            <pc:docMk/>
            <pc:sldMk cId="115310551" sldId="278"/>
            <ac:spMk id="9" creationId="{170E5C34-C0AE-2C49-8C43-8C35247A0F94}"/>
          </ac:spMkLst>
        </pc:spChg>
        <pc:spChg chg="add mod">
          <ac:chgData name="Park Haesun" userId="822579d69d2dc3b5" providerId="LiveId" clId="{BA4B071B-DF3F-EF4D-B411-6CE114A53980}" dt="2021-01-12T04:52:56.301" v="238" actId="20577"/>
          <ac:spMkLst>
            <pc:docMk/>
            <pc:sldMk cId="115310551" sldId="278"/>
            <ac:spMk id="12" creationId="{7609B8D8-3A28-1F43-97BC-A34E3802E1BF}"/>
          </ac:spMkLst>
        </pc:spChg>
        <pc:picChg chg="add del">
          <ac:chgData name="Park Haesun" userId="822579d69d2dc3b5" providerId="LiveId" clId="{BA4B071B-DF3F-EF4D-B411-6CE114A53980}" dt="2021-01-12T04:44:28.572" v="131" actId="478"/>
          <ac:picMkLst>
            <pc:docMk/>
            <pc:sldMk cId="115310551" sldId="278"/>
            <ac:picMk id="3" creationId="{1DA1C44C-CBB0-0B41-A136-B0FC13027073}"/>
          </ac:picMkLst>
        </pc:picChg>
        <pc:picChg chg="del">
          <ac:chgData name="Park Haesun" userId="822579d69d2dc3b5" providerId="LiveId" clId="{BA4B071B-DF3F-EF4D-B411-6CE114A53980}" dt="2021-01-12T04:42:11.147" v="129" actId="478"/>
          <ac:picMkLst>
            <pc:docMk/>
            <pc:sldMk cId="115310551" sldId="278"/>
            <ac:picMk id="4" creationId="{4020A9BF-C02B-164A-9FC7-7043387181CC}"/>
          </ac:picMkLst>
        </pc:picChg>
        <pc:picChg chg="del">
          <ac:chgData name="Park Haesun" userId="822579d69d2dc3b5" providerId="LiveId" clId="{BA4B071B-DF3F-EF4D-B411-6CE114A53980}" dt="2021-01-12T04:42:11.147" v="129" actId="478"/>
          <ac:picMkLst>
            <pc:docMk/>
            <pc:sldMk cId="115310551" sldId="278"/>
            <ac:picMk id="5" creationId="{EE75554E-A35C-6E4D-9C83-F18ECA5FDD88}"/>
          </ac:picMkLst>
        </pc:picChg>
        <pc:picChg chg="add mod">
          <ac:chgData name="Park Haesun" userId="822579d69d2dc3b5" providerId="LiveId" clId="{BA4B071B-DF3F-EF4D-B411-6CE114A53980}" dt="2021-01-12T04:46:04.413" v="174" actId="1036"/>
          <ac:picMkLst>
            <pc:docMk/>
            <pc:sldMk cId="115310551" sldId="278"/>
            <ac:picMk id="8" creationId="{484F3745-EB80-E541-B76C-DECF7408EACD}"/>
          </ac:picMkLst>
        </pc:picChg>
        <pc:picChg chg="add mod">
          <ac:chgData name="Park Haesun" userId="822579d69d2dc3b5" providerId="LiveId" clId="{BA4B071B-DF3F-EF4D-B411-6CE114A53980}" dt="2021-01-12T04:46:11.505" v="194" actId="1076"/>
          <ac:picMkLst>
            <pc:docMk/>
            <pc:sldMk cId="115310551" sldId="278"/>
            <ac:picMk id="10" creationId="{4B53364B-1156-BE44-816E-7BF9A0E47121}"/>
          </ac:picMkLst>
        </pc:picChg>
        <pc:picChg chg="add mod">
          <ac:chgData name="Park Haesun" userId="822579d69d2dc3b5" providerId="LiveId" clId="{BA4B071B-DF3F-EF4D-B411-6CE114A53980}" dt="2021-01-12T04:46:04.413" v="174" actId="1036"/>
          <ac:picMkLst>
            <pc:docMk/>
            <pc:sldMk cId="115310551" sldId="278"/>
            <ac:picMk id="11" creationId="{720294DA-398D-6447-9264-45A60ECF0178}"/>
          </ac:picMkLst>
        </pc:picChg>
      </pc:sldChg>
      <pc:sldChg chg="addSp delSp modSp mod modNotesTx">
        <pc:chgData name="Park Haesun" userId="822579d69d2dc3b5" providerId="LiveId" clId="{BA4B071B-DF3F-EF4D-B411-6CE114A53980}" dt="2021-01-12T09:42:37.769" v="4965" actId="20577"/>
        <pc:sldMkLst>
          <pc:docMk/>
          <pc:sldMk cId="2822711904" sldId="279"/>
        </pc:sldMkLst>
        <pc:spChg chg="del">
          <ac:chgData name="Park Haesun" userId="822579d69d2dc3b5" providerId="LiveId" clId="{BA4B071B-DF3F-EF4D-B411-6CE114A53980}" dt="2021-01-12T04:46:48.812" v="219" actId="478"/>
          <ac:spMkLst>
            <pc:docMk/>
            <pc:sldMk cId="2822711904" sldId="279"/>
            <ac:spMk id="4" creationId="{8E480711-27C0-5941-ACA4-8E7AD3D3F465}"/>
          </ac:spMkLst>
        </pc:spChg>
        <pc:spChg chg="mod">
          <ac:chgData name="Park Haesun" userId="822579d69d2dc3b5" providerId="LiveId" clId="{BA4B071B-DF3F-EF4D-B411-6CE114A53980}" dt="2021-01-12T08:08:13.507" v="305" actId="20577"/>
          <ac:spMkLst>
            <pc:docMk/>
            <pc:sldMk cId="2822711904" sldId="279"/>
            <ac:spMk id="6" creationId="{2BC1DC6C-7B73-EF4F-BBB2-34E71069643C}"/>
          </ac:spMkLst>
        </pc:spChg>
        <pc:spChg chg="mod">
          <ac:chgData name="Park Haesun" userId="822579d69d2dc3b5" providerId="LiveId" clId="{BA4B071B-DF3F-EF4D-B411-6CE114A53980}" dt="2021-01-12T04:54:29.280" v="260" actId="20577"/>
          <ac:spMkLst>
            <pc:docMk/>
            <pc:sldMk cId="2822711904" sldId="279"/>
            <ac:spMk id="7" creationId="{E204C29B-8044-A94E-9F0A-5A6288640794}"/>
          </ac:spMkLst>
        </pc:spChg>
        <pc:picChg chg="del">
          <ac:chgData name="Park Haesun" userId="822579d69d2dc3b5" providerId="LiveId" clId="{BA4B071B-DF3F-EF4D-B411-6CE114A53980}" dt="2021-01-12T04:46:48.812" v="219" actId="478"/>
          <ac:picMkLst>
            <pc:docMk/>
            <pc:sldMk cId="2822711904" sldId="279"/>
            <ac:picMk id="2" creationId="{AC5C4E0F-6EA2-FD46-AD8B-34F39FB4CEDC}"/>
          </ac:picMkLst>
        </pc:picChg>
        <pc:picChg chg="del">
          <ac:chgData name="Park Haesun" userId="822579d69d2dc3b5" providerId="LiveId" clId="{BA4B071B-DF3F-EF4D-B411-6CE114A53980}" dt="2021-01-12T04:46:48.812" v="219" actId="478"/>
          <ac:picMkLst>
            <pc:docMk/>
            <pc:sldMk cId="2822711904" sldId="279"/>
            <ac:picMk id="3" creationId="{A7D1D315-95D0-554C-BDDB-7252A982149A}"/>
          </ac:picMkLst>
        </pc:picChg>
        <pc:picChg chg="add mod">
          <ac:chgData name="Park Haesun" userId="822579d69d2dc3b5" providerId="LiveId" clId="{BA4B071B-DF3F-EF4D-B411-6CE114A53980}" dt="2021-01-12T04:54:22.734" v="254" actId="1035"/>
          <ac:picMkLst>
            <pc:docMk/>
            <pc:sldMk cId="2822711904" sldId="279"/>
            <ac:picMk id="5" creationId="{6D31370A-BFB8-D649-85A6-1027DF3B9269}"/>
          </ac:picMkLst>
        </pc:picChg>
        <pc:picChg chg="add mod">
          <ac:chgData name="Park Haesun" userId="822579d69d2dc3b5" providerId="LiveId" clId="{BA4B071B-DF3F-EF4D-B411-6CE114A53980}" dt="2021-01-12T04:54:24.932" v="256" actId="1036"/>
          <ac:picMkLst>
            <pc:docMk/>
            <pc:sldMk cId="2822711904" sldId="279"/>
            <ac:picMk id="8" creationId="{FB2025D4-A057-4F44-B1FF-82977D085EF6}"/>
          </ac:picMkLst>
        </pc:picChg>
      </pc:sldChg>
      <pc:sldChg chg="addSp delSp modSp mod modNotesTx">
        <pc:chgData name="Park Haesun" userId="822579d69d2dc3b5" providerId="LiveId" clId="{BA4B071B-DF3F-EF4D-B411-6CE114A53980}" dt="2021-01-12T11:12:40.365" v="16365" actId="20577"/>
        <pc:sldMkLst>
          <pc:docMk/>
          <pc:sldMk cId="3009426724" sldId="280"/>
        </pc:sldMkLst>
        <pc:spChg chg="mod">
          <ac:chgData name="Park Haesun" userId="822579d69d2dc3b5" providerId="LiveId" clId="{BA4B071B-DF3F-EF4D-B411-6CE114A53980}" dt="2021-01-12T08:27:45.629" v="1002" actId="20577"/>
          <ac:spMkLst>
            <pc:docMk/>
            <pc:sldMk cId="3009426724" sldId="280"/>
            <ac:spMk id="2" creationId="{5014C6DD-C7B3-4345-946A-F7D727BA80FA}"/>
          </ac:spMkLst>
        </pc:spChg>
        <pc:spChg chg="mod">
          <ac:chgData name="Park Haesun" userId="822579d69d2dc3b5" providerId="LiveId" clId="{BA4B071B-DF3F-EF4D-B411-6CE114A53980}" dt="2021-01-12T08:33:20.793" v="1067" actId="20577"/>
          <ac:spMkLst>
            <pc:docMk/>
            <pc:sldMk cId="3009426724" sldId="280"/>
            <ac:spMk id="6" creationId="{322602FA-EE70-2241-A9FA-065C90B3DE9D}"/>
          </ac:spMkLst>
        </pc:spChg>
        <pc:picChg chg="add del mod">
          <ac:chgData name="Park Haesun" userId="822579d69d2dc3b5" providerId="LiveId" clId="{BA4B071B-DF3F-EF4D-B411-6CE114A53980}" dt="2021-01-12T08:30:34.777" v="1007" actId="478"/>
          <ac:picMkLst>
            <pc:docMk/>
            <pc:sldMk cId="3009426724" sldId="280"/>
            <ac:picMk id="3" creationId="{7C6FF200-9188-2947-9D86-46C21CD1EC3B}"/>
          </ac:picMkLst>
        </pc:picChg>
        <pc:picChg chg="del">
          <ac:chgData name="Park Haesun" userId="822579d69d2dc3b5" providerId="LiveId" clId="{BA4B071B-DF3F-EF4D-B411-6CE114A53980}" dt="2021-01-12T08:27:08.822" v="950" actId="478"/>
          <ac:picMkLst>
            <pc:docMk/>
            <pc:sldMk cId="3009426724" sldId="280"/>
            <ac:picMk id="4" creationId="{C58FF296-EFD5-F54C-A2FD-F8215FF5358C}"/>
          </ac:picMkLst>
        </pc:picChg>
        <pc:picChg chg="del">
          <ac:chgData name="Park Haesun" userId="822579d69d2dc3b5" providerId="LiveId" clId="{BA4B071B-DF3F-EF4D-B411-6CE114A53980}" dt="2021-01-12T08:27:10.057" v="951" actId="478"/>
          <ac:picMkLst>
            <pc:docMk/>
            <pc:sldMk cId="3009426724" sldId="280"/>
            <ac:picMk id="5" creationId="{D5D30A1B-369A-B54F-9186-C65DC8DC3D61}"/>
          </ac:picMkLst>
        </pc:picChg>
        <pc:picChg chg="add mod">
          <ac:chgData name="Park Haesun" userId="822579d69d2dc3b5" providerId="LiveId" clId="{BA4B071B-DF3F-EF4D-B411-6CE114A53980}" dt="2021-01-12T08:30:41.025" v="1010" actId="1076"/>
          <ac:picMkLst>
            <pc:docMk/>
            <pc:sldMk cId="3009426724" sldId="280"/>
            <ac:picMk id="7" creationId="{3E2996FD-2852-9F4D-89CF-31948EAAE58D}"/>
          </ac:picMkLst>
        </pc:picChg>
        <pc:picChg chg="del">
          <ac:chgData name="Park Haesun" userId="822579d69d2dc3b5" providerId="LiveId" clId="{BA4B071B-DF3F-EF4D-B411-6CE114A53980}" dt="2021-01-12T08:27:10.991" v="952" actId="478"/>
          <ac:picMkLst>
            <pc:docMk/>
            <pc:sldMk cId="3009426724" sldId="280"/>
            <ac:picMk id="1026" creationId="{5AC3A363-5825-7049-81B1-343405972F41}"/>
          </ac:picMkLst>
        </pc:picChg>
      </pc:sldChg>
      <pc:sldChg chg="addSp delSp modSp mod modNotesTx">
        <pc:chgData name="Park Haesun" userId="822579d69d2dc3b5" providerId="LiveId" clId="{BA4B071B-DF3F-EF4D-B411-6CE114A53980}" dt="2021-01-12T10:29:44.853" v="16216" actId="20577"/>
        <pc:sldMkLst>
          <pc:docMk/>
          <pc:sldMk cId="3510122102" sldId="282"/>
        </pc:sldMkLst>
        <pc:spChg chg="mod">
          <ac:chgData name="Park Haesun" userId="822579d69d2dc3b5" providerId="LiveId" clId="{BA4B071B-DF3F-EF4D-B411-6CE114A53980}" dt="2021-01-12T08:31:14.725" v="1038" actId="20577"/>
          <ac:spMkLst>
            <pc:docMk/>
            <pc:sldMk cId="3510122102" sldId="282"/>
            <ac:spMk id="2" creationId="{5014C6DD-C7B3-4345-946A-F7D727BA80FA}"/>
          </ac:spMkLst>
        </pc:spChg>
        <pc:spChg chg="add del mod">
          <ac:chgData name="Park Haesun" userId="822579d69d2dc3b5" providerId="LiveId" clId="{BA4B071B-DF3F-EF4D-B411-6CE114A53980}" dt="2021-01-12T08:32:18.917" v="1055"/>
          <ac:spMkLst>
            <pc:docMk/>
            <pc:sldMk cId="3510122102" sldId="282"/>
            <ac:spMk id="5" creationId="{5973430B-C4FB-3249-B4C7-77AFCFE54D3F}"/>
          </ac:spMkLst>
        </pc:spChg>
        <pc:spChg chg="mod">
          <ac:chgData name="Park Haesun" userId="822579d69d2dc3b5" providerId="LiveId" clId="{BA4B071B-DF3F-EF4D-B411-6CE114A53980}" dt="2021-01-12T08:33:03.385" v="1059" actId="20577"/>
          <ac:spMkLst>
            <pc:docMk/>
            <pc:sldMk cId="3510122102" sldId="282"/>
            <ac:spMk id="7" creationId="{24111102-A6F2-6D4C-BB2E-0A79E6777354}"/>
          </ac:spMkLst>
        </pc:spChg>
        <pc:picChg chg="add mod">
          <ac:chgData name="Park Haesun" userId="822579d69d2dc3b5" providerId="LiveId" clId="{BA4B071B-DF3F-EF4D-B411-6CE114A53980}" dt="2021-01-12T08:32:17.439" v="1053" actId="1076"/>
          <ac:picMkLst>
            <pc:docMk/>
            <pc:sldMk cId="3510122102" sldId="282"/>
            <ac:picMk id="3" creationId="{2BEEA520-F20A-BA4F-AA81-90AD3D2773D7}"/>
          </ac:picMkLst>
        </pc:picChg>
        <pc:picChg chg="del">
          <ac:chgData name="Park Haesun" userId="822579d69d2dc3b5" providerId="LiveId" clId="{BA4B071B-DF3F-EF4D-B411-6CE114A53980}" dt="2021-01-12T08:31:17.097" v="1039" actId="478"/>
          <ac:picMkLst>
            <pc:docMk/>
            <pc:sldMk cId="3510122102" sldId="282"/>
            <ac:picMk id="4" creationId="{7C474F0A-518B-D542-AE3E-7C24D70D867F}"/>
          </ac:picMkLst>
        </pc:picChg>
        <pc:picChg chg="del">
          <ac:chgData name="Park Haesun" userId="822579d69d2dc3b5" providerId="LiveId" clId="{BA4B071B-DF3F-EF4D-B411-6CE114A53980}" dt="2021-01-12T08:31:18.236" v="1041" actId="478"/>
          <ac:picMkLst>
            <pc:docMk/>
            <pc:sldMk cId="3510122102" sldId="282"/>
            <ac:picMk id="6" creationId="{7815BC43-40C6-3F4E-B3CE-1109CEDDBCF4}"/>
          </ac:picMkLst>
        </pc:picChg>
        <pc:picChg chg="add mod">
          <ac:chgData name="Park Haesun" userId="822579d69d2dc3b5" providerId="LiveId" clId="{BA4B071B-DF3F-EF4D-B411-6CE114A53980}" dt="2021-01-12T08:32:14.997" v="1052" actId="1076"/>
          <ac:picMkLst>
            <pc:docMk/>
            <pc:sldMk cId="3510122102" sldId="282"/>
            <ac:picMk id="8" creationId="{B64C70C3-93D1-7047-802E-43624E6656B8}"/>
          </ac:picMkLst>
        </pc:picChg>
        <pc:picChg chg="del">
          <ac:chgData name="Park Haesun" userId="822579d69d2dc3b5" providerId="LiveId" clId="{BA4B071B-DF3F-EF4D-B411-6CE114A53980}" dt="2021-01-12T08:31:17.570" v="1040" actId="478"/>
          <ac:picMkLst>
            <pc:docMk/>
            <pc:sldMk cId="3510122102" sldId="282"/>
            <ac:picMk id="2050" creationId="{5F7BA512-D229-B04B-8582-283818E7E43F}"/>
          </ac:picMkLst>
        </pc:picChg>
      </pc:sldChg>
    </pc:docChg>
  </pc:docChgLst>
  <pc:docChgLst>
    <pc:chgData name="Park Haesun" userId="822579d69d2dc3b5" providerId="LiveId" clId="{ACB89364-0DDD-034A-A0A1-77A100FF003A}"/>
    <pc:docChg chg="undo custSel addSld delSld modSld">
      <pc:chgData name="Park Haesun" userId="822579d69d2dc3b5" providerId="LiveId" clId="{ACB89364-0DDD-034A-A0A1-77A100FF003A}" dt="2021-01-05T10:35:01.021" v="15700" actId="20577"/>
      <pc:docMkLst>
        <pc:docMk/>
      </pc:docMkLst>
      <pc:sldChg chg="modSp mod">
        <pc:chgData name="Park Haesun" userId="822579d69d2dc3b5" providerId="LiveId" clId="{ACB89364-0DDD-034A-A0A1-77A100FF003A}" dt="2021-01-05T02:11:52.540" v="17" actId="6549"/>
        <pc:sldMkLst>
          <pc:docMk/>
          <pc:sldMk cId="776776092" sldId="256"/>
        </pc:sldMkLst>
        <pc:spChg chg="mod">
          <ac:chgData name="Park Haesun" userId="822579d69d2dc3b5" providerId="LiveId" clId="{ACB89364-0DDD-034A-A0A1-77A100FF003A}" dt="2021-01-05T02:11:52.540" v="17" actId="6549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ACB89364-0DDD-034A-A0A1-77A100FF003A}" dt="2021-01-05T05:50:34.417" v="4711" actId="20577"/>
        <pc:sldMkLst>
          <pc:docMk/>
          <pc:sldMk cId="2001183965" sldId="258"/>
        </pc:sldMkLst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2" creationId="{820526DF-447C-F242-BF6F-17CDD9662458}"/>
          </ac:spMkLst>
        </pc:spChg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3" creationId="{D9E54313-310C-1040-96BD-5F552EFD9E81}"/>
          </ac:spMkLst>
        </pc:spChg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4" creationId="{25D90801-0B6E-8D41-AB47-68FB899B2054}"/>
          </ac:spMkLst>
        </pc:spChg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5" creationId="{DBE952DC-D99A-8644-946C-823D06ABD132}"/>
          </ac:spMkLst>
        </pc:spChg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6" creationId="{99A47B12-E0E8-3649-92E0-B1BBF83B2C3B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17" creationId="{07C3D5EA-058E-AF47-88D2-342043F40951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18" creationId="{E6269002-B1AC-214B-B31C-74A92E70A46F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19" creationId="{CE4A7D0E-D7E0-7345-B050-C1A5A370609C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20" creationId="{9838E46E-AB81-644D-BC92-6816E4E603F2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21" creationId="{73697BFE-1337-6249-8670-EDC3D8F47730}"/>
          </ac:spMkLst>
        </pc:spChg>
        <pc:picChg chg="del">
          <ac:chgData name="Park Haesun" userId="822579d69d2dc3b5" providerId="LiveId" clId="{ACB89364-0DDD-034A-A0A1-77A100FF003A}" dt="2021-01-05T02:16:00.833" v="18" actId="478"/>
          <ac:picMkLst>
            <pc:docMk/>
            <pc:sldMk cId="2001183965" sldId="258"/>
            <ac:picMk id="3" creationId="{B5C141DD-2674-6F4A-A4C4-25BBA552E7D4}"/>
          </ac:picMkLst>
        </pc:picChg>
        <pc:picChg chg="add mod">
          <ac:chgData name="Park Haesun" userId="822579d69d2dc3b5" providerId="LiveId" clId="{ACB89364-0DDD-034A-A0A1-77A100FF003A}" dt="2021-01-05T02:26:46.584" v="54" actId="1076"/>
          <ac:picMkLst>
            <pc:docMk/>
            <pc:sldMk cId="2001183965" sldId="258"/>
            <ac:picMk id="8" creationId="{4778816D-4351-BA4F-80D1-FD749CF7FA87}"/>
          </ac:picMkLst>
        </pc:picChg>
        <pc:picChg chg="add mod">
          <ac:chgData name="Park Haesun" userId="822579d69d2dc3b5" providerId="LiveId" clId="{ACB89364-0DDD-034A-A0A1-77A100FF003A}" dt="2021-01-05T02:26:42.050" v="53" actId="1076"/>
          <ac:picMkLst>
            <pc:docMk/>
            <pc:sldMk cId="2001183965" sldId="258"/>
            <ac:picMk id="9" creationId="{3742E7C9-63EB-7444-9CF7-B941A7945286}"/>
          </ac:picMkLst>
        </pc:picChg>
        <pc:picChg chg="add mod">
          <ac:chgData name="Park Haesun" userId="822579d69d2dc3b5" providerId="LiveId" clId="{ACB89364-0DDD-034A-A0A1-77A100FF003A}" dt="2021-01-05T02:19:57.701" v="41" actId="1076"/>
          <ac:picMkLst>
            <pc:docMk/>
            <pc:sldMk cId="2001183965" sldId="258"/>
            <ac:picMk id="10" creationId="{82EC6B64-C2DD-AC4A-B1EE-5CE9FD3DDEEE}"/>
          </ac:picMkLst>
        </pc:picChg>
        <pc:picChg chg="add del mod">
          <ac:chgData name="Park Haesun" userId="822579d69d2dc3b5" providerId="LiveId" clId="{ACB89364-0DDD-034A-A0A1-77A100FF003A}" dt="2021-01-05T02:26:51.624" v="56" actId="1076"/>
          <ac:picMkLst>
            <pc:docMk/>
            <pc:sldMk cId="2001183965" sldId="258"/>
            <ac:picMk id="11" creationId="{4FE10002-C942-5A44-BB32-A23FE19BD4C2}"/>
          </ac:picMkLst>
        </pc:picChg>
        <pc:picChg chg="del">
          <ac:chgData name="Park Haesun" userId="822579d69d2dc3b5" providerId="LiveId" clId="{ACB89364-0DDD-034A-A0A1-77A100FF003A}" dt="2021-01-05T02:16:01.622" v="19" actId="478"/>
          <ac:picMkLst>
            <pc:docMk/>
            <pc:sldMk cId="2001183965" sldId="258"/>
            <ac:picMk id="25" creationId="{DAA4C19A-E001-C74E-93EE-B948730398F3}"/>
          </ac:picMkLst>
        </pc:picChg>
        <pc:picChg chg="del">
          <ac:chgData name="Park Haesun" userId="822579d69d2dc3b5" providerId="LiveId" clId="{ACB89364-0DDD-034A-A0A1-77A100FF003A}" dt="2021-01-05T02:16:02.453" v="20" actId="478"/>
          <ac:picMkLst>
            <pc:docMk/>
            <pc:sldMk cId="2001183965" sldId="258"/>
            <ac:picMk id="26" creationId="{AB9B06A0-0F25-004D-990C-7A5558BE08BF}"/>
          </ac:picMkLst>
        </pc:picChg>
        <pc:picChg chg="del">
          <ac:chgData name="Park Haesun" userId="822579d69d2dc3b5" providerId="LiveId" clId="{ACB89364-0DDD-034A-A0A1-77A100FF003A}" dt="2021-01-05T02:16:04.087" v="22" actId="478"/>
          <ac:picMkLst>
            <pc:docMk/>
            <pc:sldMk cId="2001183965" sldId="258"/>
            <ac:picMk id="27" creationId="{AF2AC81F-F536-6741-9669-8ACDDD29B3DF}"/>
          </ac:picMkLst>
        </pc:picChg>
        <pc:picChg chg="del">
          <ac:chgData name="Park Haesun" userId="822579d69d2dc3b5" providerId="LiveId" clId="{ACB89364-0DDD-034A-A0A1-77A100FF003A}" dt="2021-01-05T02:16:03.255" v="21" actId="478"/>
          <ac:picMkLst>
            <pc:docMk/>
            <pc:sldMk cId="2001183965" sldId="258"/>
            <ac:picMk id="29" creationId="{4FC828A8-192A-A344-A859-9D1CE9DFF141}"/>
          </ac:picMkLst>
        </pc:picChg>
      </pc:sldChg>
      <pc:sldChg chg="addSp delSp modSp mod modNotesTx">
        <pc:chgData name="Park Haesun" userId="822579d69d2dc3b5" providerId="LiveId" clId="{ACB89364-0DDD-034A-A0A1-77A100FF003A}" dt="2021-01-05T09:36:22.609" v="7926" actId="20577"/>
        <pc:sldMkLst>
          <pc:docMk/>
          <pc:sldMk cId="2406228266" sldId="259"/>
        </pc:sldMkLst>
        <pc:spChg chg="mod">
          <ac:chgData name="Park Haesun" userId="822579d69d2dc3b5" providerId="LiveId" clId="{ACB89364-0DDD-034A-A0A1-77A100FF003A}" dt="2021-01-05T03:11:20.066" v="191" actId="20577"/>
          <ac:spMkLst>
            <pc:docMk/>
            <pc:sldMk cId="2406228266" sldId="259"/>
            <ac:spMk id="6" creationId="{63C6D25C-DD41-C74C-87A4-A4AD7E519756}"/>
          </ac:spMkLst>
        </pc:spChg>
        <pc:picChg chg="del">
          <ac:chgData name="Park Haesun" userId="822579d69d2dc3b5" providerId="LiveId" clId="{ACB89364-0DDD-034A-A0A1-77A100FF003A}" dt="2021-01-05T02:27:12.548" v="63" actId="478"/>
          <ac:picMkLst>
            <pc:docMk/>
            <pc:sldMk cId="2406228266" sldId="259"/>
            <ac:picMk id="2" creationId="{ADB64B23-AD7E-0D49-A5FE-3B28FB2B1383}"/>
          </ac:picMkLst>
        </pc:picChg>
        <pc:picChg chg="add mod">
          <ac:chgData name="Park Haesun" userId="822579d69d2dc3b5" providerId="LiveId" clId="{ACB89364-0DDD-034A-A0A1-77A100FF003A}" dt="2021-01-05T03:12:18.515" v="193" actId="1076"/>
          <ac:picMkLst>
            <pc:docMk/>
            <pc:sldMk cId="2406228266" sldId="259"/>
            <ac:picMk id="3" creationId="{96440005-0EC0-3347-A164-78C9A4536BCC}"/>
          </ac:picMkLst>
        </pc:picChg>
      </pc:sldChg>
      <pc:sldChg chg="modNotesTx">
        <pc:chgData name="Park Haesun" userId="822579d69d2dc3b5" providerId="LiveId" clId="{ACB89364-0DDD-034A-A0A1-77A100FF003A}" dt="2021-01-05T02:16:44.110" v="32" actId="6549"/>
        <pc:sldMkLst>
          <pc:docMk/>
          <pc:sldMk cId="2386623815" sldId="262"/>
        </pc:sldMkLst>
      </pc:sldChg>
      <pc:sldChg chg="addSp delSp modSp mod modNotesTx">
        <pc:chgData name="Park Haesun" userId="822579d69d2dc3b5" providerId="LiveId" clId="{ACB89364-0DDD-034A-A0A1-77A100FF003A}" dt="2021-01-05T09:54:50.785" v="9302" actId="20577"/>
        <pc:sldMkLst>
          <pc:docMk/>
          <pc:sldMk cId="1312468140" sldId="263"/>
        </pc:sldMkLst>
        <pc:spChg chg="mod">
          <ac:chgData name="Park Haesun" userId="822579d69d2dc3b5" providerId="LiveId" clId="{ACB89364-0DDD-034A-A0A1-77A100FF003A}" dt="2021-01-05T03:12:49.283" v="209" actId="20577"/>
          <ac:spMkLst>
            <pc:docMk/>
            <pc:sldMk cId="1312468140" sldId="263"/>
            <ac:spMk id="2" creationId="{5014C6DD-C7B3-4345-946A-F7D727BA80FA}"/>
          </ac:spMkLst>
        </pc:spChg>
        <pc:picChg chg="add mod">
          <ac:chgData name="Park Haesun" userId="822579d69d2dc3b5" providerId="LiveId" clId="{ACB89364-0DDD-034A-A0A1-77A100FF003A}" dt="2021-01-05T03:13:08.330" v="212" actId="1076"/>
          <ac:picMkLst>
            <pc:docMk/>
            <pc:sldMk cId="1312468140" sldId="263"/>
            <ac:picMk id="3" creationId="{7F8807DF-BEE3-1440-A807-45F3C4581EA8}"/>
          </ac:picMkLst>
        </pc:picChg>
        <pc:picChg chg="del">
          <ac:chgData name="Park Haesun" userId="822579d69d2dc3b5" providerId="LiveId" clId="{ACB89364-0DDD-034A-A0A1-77A100FF003A}" dt="2021-01-05T02:27:16.326" v="65" actId="478"/>
          <ac:picMkLst>
            <pc:docMk/>
            <pc:sldMk cId="1312468140" sldId="263"/>
            <ac:picMk id="4" creationId="{00E6DEB1-5A67-6349-A8BE-7862DB1E0C20}"/>
          </ac:picMkLst>
        </pc:picChg>
        <pc:picChg chg="del">
          <ac:chgData name="Park Haesun" userId="822579d69d2dc3b5" providerId="LiveId" clId="{ACB89364-0DDD-034A-A0A1-77A100FF003A}" dt="2021-01-05T02:27:16.326" v="65" actId="478"/>
          <ac:picMkLst>
            <pc:docMk/>
            <pc:sldMk cId="1312468140" sldId="263"/>
            <ac:picMk id="5" creationId="{AAC4D018-21CC-AE42-A1B7-42F5848FE5EB}"/>
          </ac:picMkLst>
        </pc:picChg>
        <pc:picChg chg="add mod">
          <ac:chgData name="Park Haesun" userId="822579d69d2dc3b5" providerId="LiveId" clId="{ACB89364-0DDD-034A-A0A1-77A100FF003A}" dt="2021-01-05T03:14:29.281" v="215" actId="1076"/>
          <ac:picMkLst>
            <pc:docMk/>
            <pc:sldMk cId="1312468140" sldId="263"/>
            <ac:picMk id="6" creationId="{B96FA5D7-ED1B-9744-A040-34F4859CE742}"/>
          </ac:picMkLst>
        </pc:picChg>
      </pc:sldChg>
      <pc:sldChg chg="del modNotesTx">
        <pc:chgData name="Park Haesun" userId="822579d69d2dc3b5" providerId="LiveId" clId="{ACB89364-0DDD-034A-A0A1-77A100FF003A}" dt="2021-01-05T02:27:13.525" v="64" actId="2696"/>
        <pc:sldMkLst>
          <pc:docMk/>
          <pc:sldMk cId="2121883475" sldId="264"/>
        </pc:sldMkLst>
      </pc:sldChg>
      <pc:sldChg chg="addSp delSp modSp mod modNotesTx">
        <pc:chgData name="Park Haesun" userId="822579d69d2dc3b5" providerId="LiveId" clId="{ACB89364-0DDD-034A-A0A1-77A100FF003A}" dt="2021-01-05T10:00:30.249" v="10949" actId="6549"/>
        <pc:sldMkLst>
          <pc:docMk/>
          <pc:sldMk cId="486613173" sldId="266"/>
        </pc:sldMkLst>
        <pc:spChg chg="mod">
          <ac:chgData name="Park Haesun" userId="822579d69d2dc3b5" providerId="LiveId" clId="{ACB89364-0DDD-034A-A0A1-77A100FF003A}" dt="2021-01-05T03:16:06.395" v="279" actId="20577"/>
          <ac:spMkLst>
            <pc:docMk/>
            <pc:sldMk cId="486613173" sldId="266"/>
            <ac:spMk id="2" creationId="{5014C6DD-C7B3-4345-946A-F7D727BA80FA}"/>
          </ac:spMkLst>
        </pc:spChg>
        <pc:spChg chg="add del mod">
          <ac:chgData name="Park Haesun" userId="822579d69d2dc3b5" providerId="LiveId" clId="{ACB89364-0DDD-034A-A0A1-77A100FF003A}" dt="2021-01-05T03:17:24.044" v="287"/>
          <ac:spMkLst>
            <pc:docMk/>
            <pc:sldMk cId="486613173" sldId="266"/>
            <ac:spMk id="6" creationId="{BCE58231-AF1E-564F-9768-B54196373E2D}"/>
          </ac:spMkLst>
        </pc:spChg>
        <pc:picChg chg="del">
          <ac:chgData name="Park Haesun" userId="822579d69d2dc3b5" providerId="LiveId" clId="{ACB89364-0DDD-034A-A0A1-77A100FF003A}" dt="2021-01-05T02:27:19.111" v="67" actId="478"/>
          <ac:picMkLst>
            <pc:docMk/>
            <pc:sldMk cId="486613173" sldId="266"/>
            <ac:picMk id="3" creationId="{5610F2AD-DBA1-104C-AAE6-E42455A578B0}"/>
          </ac:picMkLst>
        </pc:picChg>
        <pc:picChg chg="del">
          <ac:chgData name="Park Haesun" userId="822579d69d2dc3b5" providerId="LiveId" clId="{ACB89364-0DDD-034A-A0A1-77A100FF003A}" dt="2021-01-05T02:27:18.176" v="66" actId="478"/>
          <ac:picMkLst>
            <pc:docMk/>
            <pc:sldMk cId="486613173" sldId="266"/>
            <ac:picMk id="4" creationId="{EF07F7F7-BC6F-EB4A-A50A-2E8708D2DB9F}"/>
          </ac:picMkLst>
        </pc:picChg>
        <pc:picChg chg="add mod">
          <ac:chgData name="Park Haesun" userId="822579d69d2dc3b5" providerId="LiveId" clId="{ACB89364-0DDD-034A-A0A1-77A100FF003A}" dt="2021-01-05T03:22:02.344" v="348" actId="1037"/>
          <ac:picMkLst>
            <pc:docMk/>
            <pc:sldMk cId="486613173" sldId="266"/>
            <ac:picMk id="5" creationId="{F1723D8C-8774-B442-8BB7-53932992A033}"/>
          </ac:picMkLst>
        </pc:picChg>
        <pc:picChg chg="add mod">
          <ac:chgData name="Park Haesun" userId="822579d69d2dc3b5" providerId="LiveId" clId="{ACB89364-0DDD-034A-A0A1-77A100FF003A}" dt="2021-01-05T03:22:02.344" v="348" actId="1037"/>
          <ac:picMkLst>
            <pc:docMk/>
            <pc:sldMk cId="486613173" sldId="266"/>
            <ac:picMk id="7" creationId="{7D85A483-BB1C-7A4E-91E3-1CE5E86833E4}"/>
          </ac:picMkLst>
        </pc:picChg>
        <pc:picChg chg="add mod">
          <ac:chgData name="Park Haesun" userId="822579d69d2dc3b5" providerId="LiveId" clId="{ACB89364-0DDD-034A-A0A1-77A100FF003A}" dt="2021-01-05T03:17:19.238" v="285" actId="1076"/>
          <ac:picMkLst>
            <pc:docMk/>
            <pc:sldMk cId="486613173" sldId="266"/>
            <ac:picMk id="2050" creationId="{7F541F5F-8E72-B141-A46A-4EA17AEBDA05}"/>
          </ac:picMkLst>
        </pc:picChg>
      </pc:sldChg>
      <pc:sldChg chg="addSp delSp modSp mod modNotesTx">
        <pc:chgData name="Park Haesun" userId="822579d69d2dc3b5" providerId="LiveId" clId="{ACB89364-0DDD-034A-A0A1-77A100FF003A}" dt="2021-01-05T10:24:59.900" v="12699" actId="20577"/>
        <pc:sldMkLst>
          <pc:docMk/>
          <pc:sldMk cId="852936622" sldId="267"/>
        </pc:sldMkLst>
        <pc:spChg chg="mod">
          <ac:chgData name="Park Haesun" userId="822579d69d2dc3b5" providerId="LiveId" clId="{ACB89364-0DDD-034A-A0A1-77A100FF003A}" dt="2021-01-05T03:18:28.322" v="302" actId="20577"/>
          <ac:spMkLst>
            <pc:docMk/>
            <pc:sldMk cId="852936622" sldId="267"/>
            <ac:spMk id="2" creationId="{5014C6DD-C7B3-4345-946A-F7D727BA80FA}"/>
          </ac:spMkLst>
        </pc:spChg>
        <pc:picChg chg="add mod">
          <ac:chgData name="Park Haesun" userId="822579d69d2dc3b5" providerId="LiveId" clId="{ACB89364-0DDD-034A-A0A1-77A100FF003A}" dt="2021-01-05T03:20:55.081" v="322" actId="14100"/>
          <ac:picMkLst>
            <pc:docMk/>
            <pc:sldMk cId="852936622" sldId="267"/>
            <ac:picMk id="3" creationId="{EEBC0D04-79E8-7F42-AA39-096D3D81E43E}"/>
          </ac:picMkLst>
        </pc:picChg>
        <pc:picChg chg="del">
          <ac:chgData name="Park Haesun" userId="822579d69d2dc3b5" providerId="LiveId" clId="{ACB89364-0DDD-034A-A0A1-77A100FF003A}" dt="2021-01-05T02:27:20.972" v="68" actId="478"/>
          <ac:picMkLst>
            <pc:docMk/>
            <pc:sldMk cId="852936622" sldId="267"/>
            <ac:picMk id="4" creationId="{315ED84D-2CA6-1E45-9004-C79DB88A7825}"/>
          </ac:picMkLst>
        </pc:picChg>
        <pc:picChg chg="add mod">
          <ac:chgData name="Park Haesun" userId="822579d69d2dc3b5" providerId="LiveId" clId="{ACB89364-0DDD-034A-A0A1-77A100FF003A}" dt="2021-01-05T03:20:57.152" v="323" actId="14100"/>
          <ac:picMkLst>
            <pc:docMk/>
            <pc:sldMk cId="852936622" sldId="267"/>
            <ac:picMk id="5" creationId="{ED74835B-C2AA-9345-9991-45792B4B3317}"/>
          </ac:picMkLst>
        </pc:picChg>
        <pc:picChg chg="add mod">
          <ac:chgData name="Park Haesun" userId="822579d69d2dc3b5" providerId="LiveId" clId="{ACB89364-0DDD-034A-A0A1-77A100FF003A}" dt="2021-01-05T03:21:02.079" v="325" actId="1076"/>
          <ac:picMkLst>
            <pc:docMk/>
            <pc:sldMk cId="852936622" sldId="267"/>
            <ac:picMk id="6" creationId="{215789D3-3F57-C940-A09E-7DD7B124ABBC}"/>
          </ac:picMkLst>
        </pc:picChg>
      </pc:sldChg>
      <pc:sldChg chg="addSp delSp modSp mod modNotesTx">
        <pc:chgData name="Park Haesun" userId="822579d69d2dc3b5" providerId="LiveId" clId="{ACB89364-0DDD-034A-A0A1-77A100FF003A}" dt="2021-01-05T10:28:17.615" v="13707" actId="20577"/>
        <pc:sldMkLst>
          <pc:docMk/>
          <pc:sldMk cId="354561359" sldId="269"/>
        </pc:sldMkLst>
        <pc:spChg chg="mod">
          <ac:chgData name="Park Haesun" userId="822579d69d2dc3b5" providerId="LiveId" clId="{ACB89364-0DDD-034A-A0A1-77A100FF003A}" dt="2021-01-05T03:36:41.962" v="375" actId="20577"/>
          <ac:spMkLst>
            <pc:docMk/>
            <pc:sldMk cId="354561359" sldId="269"/>
            <ac:spMk id="2" creationId="{5014C6DD-C7B3-4345-946A-F7D727BA80FA}"/>
          </ac:spMkLst>
        </pc:spChg>
        <pc:spChg chg="del">
          <ac:chgData name="Park Haesun" userId="822579d69d2dc3b5" providerId="LiveId" clId="{ACB89364-0DDD-034A-A0A1-77A100FF003A}" dt="2021-01-05T02:27:29.261" v="74" actId="478"/>
          <ac:spMkLst>
            <pc:docMk/>
            <pc:sldMk cId="354561359" sldId="269"/>
            <ac:spMk id="4" creationId="{046CF91D-E7F2-C548-A49F-269CC9A44802}"/>
          </ac:spMkLst>
        </pc:spChg>
        <pc:spChg chg="del">
          <ac:chgData name="Park Haesun" userId="822579d69d2dc3b5" providerId="LiveId" clId="{ACB89364-0DDD-034A-A0A1-77A100FF003A}" dt="2021-01-05T02:27:27.350" v="73" actId="478"/>
          <ac:spMkLst>
            <pc:docMk/>
            <pc:sldMk cId="354561359" sldId="269"/>
            <ac:spMk id="5" creationId="{238B89E7-9C67-3C42-A4E6-E1DE709F92D6}"/>
          </ac:spMkLst>
        </pc:spChg>
        <pc:spChg chg="del">
          <ac:chgData name="Park Haesun" userId="822579d69d2dc3b5" providerId="LiveId" clId="{ACB89364-0DDD-034A-A0A1-77A100FF003A}" dt="2021-01-05T02:27:27.350" v="73" actId="478"/>
          <ac:spMkLst>
            <pc:docMk/>
            <pc:sldMk cId="354561359" sldId="269"/>
            <ac:spMk id="7" creationId="{D6D39850-B9DB-044F-A738-DF58B5AA4CF1}"/>
          </ac:spMkLst>
        </pc:spChg>
        <pc:spChg chg="del">
          <ac:chgData name="Park Haesun" userId="822579d69d2dc3b5" providerId="LiveId" clId="{ACB89364-0DDD-034A-A0A1-77A100FF003A}" dt="2021-01-05T02:27:29.261" v="74" actId="478"/>
          <ac:spMkLst>
            <pc:docMk/>
            <pc:sldMk cId="354561359" sldId="269"/>
            <ac:spMk id="8" creationId="{ACCDB1FA-503F-744F-B98B-396B78A51F9C}"/>
          </ac:spMkLst>
        </pc:spChg>
        <pc:spChg chg="add del mod">
          <ac:chgData name="Park Haesun" userId="822579d69d2dc3b5" providerId="LiveId" clId="{ACB89364-0DDD-034A-A0A1-77A100FF003A}" dt="2021-01-05T03:39:33.356" v="406"/>
          <ac:spMkLst>
            <pc:docMk/>
            <pc:sldMk cId="354561359" sldId="269"/>
            <ac:spMk id="9" creationId="{80E0F75A-6078-E04F-AA01-E12F93E88A12}"/>
          </ac:spMkLst>
        </pc:spChg>
        <pc:spChg chg="del">
          <ac:chgData name="Park Haesun" userId="822579d69d2dc3b5" providerId="LiveId" clId="{ACB89364-0DDD-034A-A0A1-77A100FF003A}" dt="2021-01-05T02:27:29.261" v="74" actId="478"/>
          <ac:spMkLst>
            <pc:docMk/>
            <pc:sldMk cId="354561359" sldId="269"/>
            <ac:spMk id="10" creationId="{4B376AD9-6B72-BB4E-B2F4-7930E204BA6C}"/>
          </ac:spMkLst>
        </pc:spChg>
        <pc:picChg chg="del">
          <ac:chgData name="Park Haesun" userId="822579d69d2dc3b5" providerId="LiveId" clId="{ACB89364-0DDD-034A-A0A1-77A100FF003A}" dt="2021-01-05T02:27:23.110" v="69" actId="478"/>
          <ac:picMkLst>
            <pc:docMk/>
            <pc:sldMk cId="354561359" sldId="269"/>
            <ac:picMk id="3" creationId="{B4152D38-E569-4847-AF92-6844A70222C8}"/>
          </ac:picMkLst>
        </pc:picChg>
        <pc:picChg chg="add mod">
          <ac:chgData name="Park Haesun" userId="822579d69d2dc3b5" providerId="LiveId" clId="{ACB89364-0DDD-034A-A0A1-77A100FF003A}" dt="2021-01-05T03:39:44.893" v="420" actId="1035"/>
          <ac:picMkLst>
            <pc:docMk/>
            <pc:sldMk cId="354561359" sldId="269"/>
            <ac:picMk id="6" creationId="{E88BBBB2-5E0A-F644-B67C-40FF309C3ED0}"/>
          </ac:picMkLst>
        </pc:picChg>
        <pc:picChg chg="add mod">
          <ac:chgData name="Park Haesun" userId="822579d69d2dc3b5" providerId="LiveId" clId="{ACB89364-0DDD-034A-A0A1-77A100FF003A}" dt="2021-01-05T03:39:53.377" v="440" actId="1035"/>
          <ac:picMkLst>
            <pc:docMk/>
            <pc:sldMk cId="354561359" sldId="269"/>
            <ac:picMk id="11" creationId="{B25DA7E0-1F95-5248-B321-1001F3F1FE6F}"/>
          </ac:picMkLst>
        </pc:picChg>
        <pc:picChg chg="del">
          <ac:chgData name="Park Haesun" userId="822579d69d2dc3b5" providerId="LiveId" clId="{ACB89364-0DDD-034A-A0A1-77A100FF003A}" dt="2021-01-05T02:27:23.830" v="70" actId="478"/>
          <ac:picMkLst>
            <pc:docMk/>
            <pc:sldMk cId="354561359" sldId="269"/>
            <ac:picMk id="17" creationId="{2F7D7917-A8F4-D94C-909B-078C1BA81316}"/>
          </ac:picMkLst>
        </pc:picChg>
        <pc:picChg chg="del">
          <ac:chgData name="Park Haesun" userId="822579d69d2dc3b5" providerId="LiveId" clId="{ACB89364-0DDD-034A-A0A1-77A100FF003A}" dt="2021-01-05T02:27:25.620" v="72" actId="478"/>
          <ac:picMkLst>
            <pc:docMk/>
            <pc:sldMk cId="354561359" sldId="269"/>
            <ac:picMk id="3074" creationId="{EF3A00C7-DB04-FA4E-8C11-D47996C8563E}"/>
          </ac:picMkLst>
        </pc:picChg>
        <pc:picChg chg="del">
          <ac:chgData name="Park Haesun" userId="822579d69d2dc3b5" providerId="LiveId" clId="{ACB89364-0DDD-034A-A0A1-77A100FF003A}" dt="2021-01-05T02:27:24.800" v="71" actId="478"/>
          <ac:picMkLst>
            <pc:docMk/>
            <pc:sldMk cId="354561359" sldId="269"/>
            <ac:picMk id="3086" creationId="{0C775DC2-A196-8F42-8281-85CC20E519B4}"/>
          </ac:picMkLst>
        </pc:picChg>
      </pc:sldChg>
      <pc:sldChg chg="addSp delSp modSp mod modNotesTx">
        <pc:chgData name="Park Haesun" userId="822579d69d2dc3b5" providerId="LiveId" clId="{ACB89364-0DDD-034A-A0A1-77A100FF003A}" dt="2021-01-05T08:50:57.825" v="5010" actId="20577"/>
        <pc:sldMkLst>
          <pc:docMk/>
          <pc:sldMk cId="115310551" sldId="278"/>
        </pc:sldMkLst>
        <pc:spChg chg="mod">
          <ac:chgData name="Park Haesun" userId="822579d69d2dc3b5" providerId="LiveId" clId="{ACB89364-0DDD-034A-A0A1-77A100FF003A}" dt="2021-01-05T02:30:45.499" v="92" actId="20577"/>
          <ac:spMkLst>
            <pc:docMk/>
            <pc:sldMk cId="115310551" sldId="278"/>
            <ac:spMk id="6" creationId="{2BC1DC6C-7B73-EF4F-BBB2-34E71069643C}"/>
          </ac:spMkLst>
        </pc:spChg>
        <pc:picChg chg="add mod">
          <ac:chgData name="Park Haesun" userId="822579d69d2dc3b5" providerId="LiveId" clId="{ACB89364-0DDD-034A-A0A1-77A100FF003A}" dt="2021-01-05T02:32:11.598" v="99" actId="1076"/>
          <ac:picMkLst>
            <pc:docMk/>
            <pc:sldMk cId="115310551" sldId="278"/>
            <ac:picMk id="2" creationId="{FF49FEB9-21EC-5F42-A682-AC635E04C6FB}"/>
          </ac:picMkLst>
        </pc:picChg>
        <pc:picChg chg="add mod">
          <ac:chgData name="Park Haesun" userId="822579d69d2dc3b5" providerId="LiveId" clId="{ACB89364-0DDD-034A-A0A1-77A100FF003A}" dt="2021-01-05T02:32:13.308" v="100" actId="1076"/>
          <ac:picMkLst>
            <pc:docMk/>
            <pc:sldMk cId="115310551" sldId="278"/>
            <ac:picMk id="3" creationId="{F162E379-B9FF-274A-BD81-8704716C8B84}"/>
          </ac:picMkLst>
        </pc:picChg>
        <pc:picChg chg="del">
          <ac:chgData name="Park Haesun" userId="822579d69d2dc3b5" providerId="LiveId" clId="{ACB89364-0DDD-034A-A0A1-77A100FF003A}" dt="2021-01-05T02:27:07.476" v="60" actId="478"/>
          <ac:picMkLst>
            <pc:docMk/>
            <pc:sldMk cId="115310551" sldId="278"/>
            <ac:picMk id="8" creationId="{F7CCFC3F-6111-8E4B-8727-10737B129242}"/>
          </ac:picMkLst>
        </pc:picChg>
      </pc:sldChg>
      <pc:sldChg chg="addSp delSp modSp mod modNotesTx">
        <pc:chgData name="Park Haesun" userId="822579d69d2dc3b5" providerId="LiveId" clId="{ACB89364-0DDD-034A-A0A1-77A100FF003A}" dt="2021-01-05T08:59:37.851" v="6497" actId="20577"/>
        <pc:sldMkLst>
          <pc:docMk/>
          <pc:sldMk cId="2822711904" sldId="279"/>
        </pc:sldMkLst>
        <pc:spChg chg="del">
          <ac:chgData name="Park Haesun" userId="822579d69d2dc3b5" providerId="LiveId" clId="{ACB89364-0DDD-034A-A0A1-77A100FF003A}" dt="2021-01-05T02:27:10.740" v="62" actId="478"/>
          <ac:spMkLst>
            <pc:docMk/>
            <pc:sldMk cId="2822711904" sldId="279"/>
            <ac:spMk id="2" creationId="{940C4EE1-D551-3448-99F5-E76C21BA41B9}"/>
          </ac:spMkLst>
        </pc:spChg>
        <pc:spChg chg="add del mod">
          <ac:chgData name="Park Haesun" userId="822579d69d2dc3b5" providerId="LiveId" clId="{ACB89364-0DDD-034A-A0A1-77A100FF003A}" dt="2021-01-05T02:34:23.016" v="138" actId="478"/>
          <ac:spMkLst>
            <pc:docMk/>
            <pc:sldMk cId="2822711904" sldId="279"/>
            <ac:spMk id="4" creationId="{2DF3E816-D7DB-0D42-86DD-2BB8259FD92F}"/>
          </ac:spMkLst>
        </pc:spChg>
        <pc:spChg chg="mod">
          <ac:chgData name="Park Haesun" userId="822579d69d2dc3b5" providerId="LiveId" clId="{ACB89364-0DDD-034A-A0A1-77A100FF003A}" dt="2021-01-05T02:33:27.629" v="132" actId="20577"/>
          <ac:spMkLst>
            <pc:docMk/>
            <pc:sldMk cId="2822711904" sldId="279"/>
            <ac:spMk id="6" creationId="{2BC1DC6C-7B73-EF4F-BBB2-34E71069643C}"/>
          </ac:spMkLst>
        </pc:spChg>
        <pc:picChg chg="add del mod">
          <ac:chgData name="Park Haesun" userId="822579d69d2dc3b5" providerId="LiveId" clId="{ACB89364-0DDD-034A-A0A1-77A100FF003A}" dt="2021-01-05T02:34:24.193" v="139" actId="478"/>
          <ac:picMkLst>
            <pc:docMk/>
            <pc:sldMk cId="2822711904" sldId="279"/>
            <ac:picMk id="3" creationId="{4CD3C2FF-0A39-4E47-94DE-E1440C3BCE1C}"/>
          </ac:picMkLst>
        </pc:picChg>
        <pc:picChg chg="add mod">
          <ac:chgData name="Park Haesun" userId="822579d69d2dc3b5" providerId="LiveId" clId="{ACB89364-0DDD-034A-A0A1-77A100FF003A}" dt="2021-01-05T03:10:54.771" v="175" actId="1076"/>
          <ac:picMkLst>
            <pc:docMk/>
            <pc:sldMk cId="2822711904" sldId="279"/>
            <ac:picMk id="5" creationId="{19BF931A-92B1-214D-A029-BE41DC4D176C}"/>
          </ac:picMkLst>
        </pc:picChg>
        <pc:picChg chg="add mod">
          <ac:chgData name="Park Haesun" userId="822579d69d2dc3b5" providerId="LiveId" clId="{ACB89364-0DDD-034A-A0A1-77A100FF003A}" dt="2021-01-05T03:10:51.474" v="174" actId="1037"/>
          <ac:picMkLst>
            <pc:docMk/>
            <pc:sldMk cId="2822711904" sldId="279"/>
            <ac:picMk id="1026" creationId="{E07668DB-4665-204F-859F-3A6884525C03}"/>
          </ac:picMkLst>
        </pc:picChg>
        <pc:picChg chg="add mod">
          <ac:chgData name="Park Haesun" userId="822579d69d2dc3b5" providerId="LiveId" clId="{ACB89364-0DDD-034A-A0A1-77A100FF003A}" dt="2021-01-05T03:10:38.536" v="162" actId="1076"/>
          <ac:picMkLst>
            <pc:docMk/>
            <pc:sldMk cId="2822711904" sldId="279"/>
            <ac:picMk id="1028" creationId="{00FCE71A-9054-CB4A-86E1-53FFFD9CDCE3}"/>
          </ac:picMkLst>
        </pc:picChg>
        <pc:picChg chg="del">
          <ac:chgData name="Park Haesun" userId="822579d69d2dc3b5" providerId="LiveId" clId="{ACB89364-0DDD-034A-A0A1-77A100FF003A}" dt="2021-01-05T02:27:09.247" v="61" actId="478"/>
          <ac:picMkLst>
            <pc:docMk/>
            <pc:sldMk cId="2822711904" sldId="279"/>
            <ac:picMk id="2050" creationId="{61ED1F7A-5EB3-9F4E-AC17-26204F96FA89}"/>
          </ac:picMkLst>
        </pc:picChg>
      </pc:sldChg>
      <pc:sldChg chg="addSp delSp modSp add mod modNotesTx">
        <pc:chgData name="Park Haesun" userId="822579d69d2dc3b5" providerId="LiveId" clId="{ACB89364-0DDD-034A-A0A1-77A100FF003A}" dt="2021-01-05T10:35:01.021" v="15700" actId="20577"/>
        <pc:sldMkLst>
          <pc:docMk/>
          <pc:sldMk cId="3009426724" sldId="280"/>
        </pc:sldMkLst>
        <pc:spChg chg="mod">
          <ac:chgData name="Park Haesun" userId="822579d69d2dc3b5" providerId="LiveId" clId="{ACB89364-0DDD-034A-A0A1-77A100FF003A}" dt="2021-01-05T10:28:50.167" v="13737" actId="20577"/>
          <ac:spMkLst>
            <pc:docMk/>
            <pc:sldMk cId="3009426724" sldId="280"/>
            <ac:spMk id="2" creationId="{5014C6DD-C7B3-4345-946A-F7D727BA80FA}"/>
          </ac:spMkLst>
        </pc:spChg>
        <pc:spChg chg="add del mod">
          <ac:chgData name="Park Haesun" userId="822579d69d2dc3b5" providerId="LiveId" clId="{ACB89364-0DDD-034A-A0A1-77A100FF003A}" dt="2021-01-05T03:38:39.354" v="394"/>
          <ac:spMkLst>
            <pc:docMk/>
            <pc:sldMk cId="3009426724" sldId="280"/>
            <ac:spMk id="4" creationId="{6AA4C561-98E8-9B4F-8B14-4CD456C4EA09}"/>
          </ac:spMkLst>
        </pc:spChg>
        <pc:picChg chg="add mod">
          <ac:chgData name="Park Haesun" userId="822579d69d2dc3b5" providerId="LiveId" clId="{ACB89364-0DDD-034A-A0A1-77A100FF003A}" dt="2021-01-05T03:38:38.470" v="392" actId="1036"/>
          <ac:picMkLst>
            <pc:docMk/>
            <pc:sldMk cId="3009426724" sldId="280"/>
            <ac:picMk id="3" creationId="{A0C8F46A-777F-7447-AB33-8AC6F6376A51}"/>
          </ac:picMkLst>
        </pc:picChg>
        <pc:picChg chg="del">
          <ac:chgData name="Park Haesun" userId="822579d69d2dc3b5" providerId="LiveId" clId="{ACB89364-0DDD-034A-A0A1-77A100FF003A}" dt="2021-01-05T03:38:15.808" v="380" actId="478"/>
          <ac:picMkLst>
            <pc:docMk/>
            <pc:sldMk cId="3009426724" sldId="280"/>
            <ac:picMk id="6" creationId="{E88BBBB2-5E0A-F644-B67C-40FF309C3ED0}"/>
          </ac:picMkLst>
        </pc:picChg>
        <pc:picChg chg="add mod">
          <ac:chgData name="Park Haesun" userId="822579d69d2dc3b5" providerId="LiveId" clId="{ACB89364-0DDD-034A-A0A1-77A100FF003A}" dt="2021-01-05T03:38:40.578" v="399" actId="1036"/>
          <ac:picMkLst>
            <pc:docMk/>
            <pc:sldMk cId="3009426724" sldId="280"/>
            <ac:picMk id="3074" creationId="{2FF61831-4CB5-F44D-ACE0-39E8A5DE7018}"/>
          </ac:picMkLst>
        </pc:picChg>
      </pc:sldChg>
    </pc:docChg>
  </pc:docChgLst>
  <pc:docChgLst>
    <pc:chgData name="박해선" userId="cd6a6928-8af1-4805-b174-9ae0dd06bbdd" providerId="ADAL" clId="{A2F156BD-13EF-9E49-BB7F-7F148584C545}"/>
    <pc:docChg chg="undo custSel addSld modSld">
      <pc:chgData name="박해선" userId="cd6a6928-8af1-4805-b174-9ae0dd06bbdd" providerId="ADAL" clId="{A2F156BD-13EF-9E49-BB7F-7F148584C545}" dt="2021-02-09T12:39:02.380" v="4980" actId="20577"/>
      <pc:docMkLst>
        <pc:docMk/>
      </pc:docMkLst>
      <pc:sldChg chg="modNotesTx">
        <pc:chgData name="박해선" userId="cd6a6928-8af1-4805-b174-9ae0dd06bbdd" providerId="ADAL" clId="{A2F156BD-13EF-9E49-BB7F-7F148584C545}" dt="2021-02-09T12:04:08.543" v="1433" actId="20577"/>
        <pc:sldMkLst>
          <pc:docMk/>
          <pc:sldMk cId="2001183965" sldId="258"/>
        </pc:sldMkLst>
      </pc:sldChg>
      <pc:sldChg chg="addSp delSp modSp mod modNotesTx">
        <pc:chgData name="박해선" userId="cd6a6928-8af1-4805-b174-9ae0dd06bbdd" providerId="ADAL" clId="{A2F156BD-13EF-9E49-BB7F-7F148584C545}" dt="2021-02-09T12:14:05.950" v="2323" actId="20577"/>
        <pc:sldMkLst>
          <pc:docMk/>
          <pc:sldMk cId="2406228266" sldId="259"/>
        </pc:sldMkLst>
        <pc:spChg chg="mod">
          <ac:chgData name="박해선" userId="cd6a6928-8af1-4805-b174-9ae0dd06bbdd" providerId="ADAL" clId="{A2F156BD-13EF-9E49-BB7F-7F148584C545}" dt="2021-02-09T10:27:14.326" v="200" actId="20577"/>
          <ac:spMkLst>
            <pc:docMk/>
            <pc:sldMk cId="2406228266" sldId="259"/>
            <ac:spMk id="4" creationId="{D3C993B1-DDCD-1A4F-8E26-911167A6C880}"/>
          </ac:spMkLst>
        </pc:spChg>
        <pc:spChg chg="mod">
          <ac:chgData name="박해선" userId="cd6a6928-8af1-4805-b174-9ae0dd06bbdd" providerId="ADAL" clId="{A2F156BD-13EF-9E49-BB7F-7F148584C545}" dt="2021-02-09T10:27:03.537" v="192" actId="20577"/>
          <ac:spMkLst>
            <pc:docMk/>
            <pc:sldMk cId="2406228266" sldId="259"/>
            <ac:spMk id="6" creationId="{63C6D25C-DD41-C74C-87A4-A4AD7E519756}"/>
          </ac:spMkLst>
        </pc:spChg>
        <pc:picChg chg="add mod">
          <ac:chgData name="박해선" userId="cd6a6928-8af1-4805-b174-9ae0dd06bbdd" providerId="ADAL" clId="{A2F156BD-13EF-9E49-BB7F-7F148584C545}" dt="2021-02-09T10:28:25.031" v="222" actId="1036"/>
          <ac:picMkLst>
            <pc:docMk/>
            <pc:sldMk cId="2406228266" sldId="259"/>
            <ac:picMk id="2" creationId="{D0AC20E1-B775-C44E-91F5-177C2D6A862D}"/>
          </ac:picMkLst>
        </pc:picChg>
        <pc:picChg chg="del">
          <ac:chgData name="박해선" userId="cd6a6928-8af1-4805-b174-9ae0dd06bbdd" providerId="ADAL" clId="{A2F156BD-13EF-9E49-BB7F-7F148584C545}" dt="2021-02-09T10:18:07.181" v="5" actId="478"/>
          <ac:picMkLst>
            <pc:docMk/>
            <pc:sldMk cId="2406228266" sldId="259"/>
            <ac:picMk id="5" creationId="{890DB93A-A0EB-0F49-8715-96F1EB67F5BD}"/>
          </ac:picMkLst>
        </pc:picChg>
        <pc:picChg chg="del">
          <ac:chgData name="박해선" userId="cd6a6928-8af1-4805-b174-9ae0dd06bbdd" providerId="ADAL" clId="{A2F156BD-13EF-9E49-BB7F-7F148584C545}" dt="2021-02-09T10:18:07.740" v="6" actId="478"/>
          <ac:picMkLst>
            <pc:docMk/>
            <pc:sldMk cId="2406228266" sldId="259"/>
            <ac:picMk id="1026" creationId="{52072500-9832-554E-B264-3CE099B77783}"/>
          </ac:picMkLst>
        </pc:picChg>
      </pc:sldChg>
      <pc:sldChg chg="addSp delSp modSp mod modNotesTx">
        <pc:chgData name="박해선" userId="cd6a6928-8af1-4805-b174-9ae0dd06bbdd" providerId="ADAL" clId="{A2F156BD-13EF-9E49-BB7F-7F148584C545}" dt="2021-02-09T12:17:55.473" v="2731" actId="20577"/>
        <pc:sldMkLst>
          <pc:docMk/>
          <pc:sldMk cId="1312468140" sldId="263"/>
        </pc:sldMkLst>
        <pc:spChg chg="mod">
          <ac:chgData name="박해선" userId="cd6a6928-8af1-4805-b174-9ae0dd06bbdd" providerId="ADAL" clId="{A2F156BD-13EF-9E49-BB7F-7F148584C545}" dt="2021-02-09T10:30:36.541" v="307" actId="20577"/>
          <ac:spMkLst>
            <pc:docMk/>
            <pc:sldMk cId="1312468140" sldId="263"/>
            <ac:spMk id="2" creationId="{5014C6DD-C7B3-4345-946A-F7D727BA80FA}"/>
          </ac:spMkLst>
        </pc:spChg>
        <pc:spChg chg="mod">
          <ac:chgData name="박해선" userId="cd6a6928-8af1-4805-b174-9ae0dd06bbdd" providerId="ADAL" clId="{A2F156BD-13EF-9E49-BB7F-7F148584C545}" dt="2021-02-09T10:31:46.295" v="320" actId="20577"/>
          <ac:spMkLst>
            <pc:docMk/>
            <pc:sldMk cId="1312468140" sldId="263"/>
            <ac:spMk id="5" creationId="{E10A5913-3104-8E43-AB47-84A871BCD773}"/>
          </ac:spMkLst>
        </pc:spChg>
        <pc:picChg chg="del">
          <ac:chgData name="박해선" userId="cd6a6928-8af1-4805-b174-9ae0dd06bbdd" providerId="ADAL" clId="{A2F156BD-13EF-9E49-BB7F-7F148584C545}" dt="2021-02-09T10:18:16.889" v="11" actId="478"/>
          <ac:picMkLst>
            <pc:docMk/>
            <pc:sldMk cId="1312468140" sldId="263"/>
            <ac:picMk id="3" creationId="{31E61360-CE80-1748-90F6-2A518011F46F}"/>
          </ac:picMkLst>
        </pc:picChg>
        <pc:picChg chg="add del mod">
          <ac:chgData name="박해선" userId="cd6a6928-8af1-4805-b174-9ae0dd06bbdd" providerId="ADAL" clId="{A2F156BD-13EF-9E49-BB7F-7F148584C545}" dt="2021-02-09T10:31:02.423" v="314" actId="478"/>
          <ac:picMkLst>
            <pc:docMk/>
            <pc:sldMk cId="1312468140" sldId="263"/>
            <ac:picMk id="4" creationId="{8AE46B21-833E-4644-B6D0-4F5EC9221B14}"/>
          </ac:picMkLst>
        </pc:picChg>
        <pc:picChg chg="add mod">
          <ac:chgData name="박해선" userId="cd6a6928-8af1-4805-b174-9ae0dd06bbdd" providerId="ADAL" clId="{A2F156BD-13EF-9E49-BB7F-7F148584C545}" dt="2021-02-09T10:31:58.963" v="323" actId="1076"/>
          <ac:picMkLst>
            <pc:docMk/>
            <pc:sldMk cId="1312468140" sldId="263"/>
            <ac:picMk id="6" creationId="{11B652CB-E3DE-DD42-AB32-2FABA2AB410A}"/>
          </ac:picMkLst>
        </pc:picChg>
        <pc:picChg chg="add mod">
          <ac:chgData name="박해선" userId="cd6a6928-8af1-4805-b174-9ae0dd06bbdd" providerId="ADAL" clId="{A2F156BD-13EF-9E49-BB7F-7F148584C545}" dt="2021-02-09T10:32:31.265" v="336" actId="1035"/>
          <ac:picMkLst>
            <pc:docMk/>
            <pc:sldMk cId="1312468140" sldId="263"/>
            <ac:picMk id="7" creationId="{341948C1-F595-AA44-8321-23F5FE6982FA}"/>
          </ac:picMkLst>
        </pc:picChg>
        <pc:picChg chg="add mod">
          <ac:chgData name="박해선" userId="cd6a6928-8af1-4805-b174-9ae0dd06bbdd" providerId="ADAL" clId="{A2F156BD-13EF-9E49-BB7F-7F148584C545}" dt="2021-02-09T10:32:40.458" v="351" actId="1037"/>
          <ac:picMkLst>
            <pc:docMk/>
            <pc:sldMk cId="1312468140" sldId="263"/>
            <ac:picMk id="8" creationId="{B925A492-F37C-2648-AD45-EDE5CEBA5E3B}"/>
          </ac:picMkLst>
        </pc:picChg>
        <pc:picChg chg="del">
          <ac:chgData name="박해선" userId="cd6a6928-8af1-4805-b174-9ae0dd06bbdd" providerId="ADAL" clId="{A2F156BD-13EF-9E49-BB7F-7F148584C545}" dt="2021-02-09T10:18:17.419" v="12" actId="478"/>
          <ac:picMkLst>
            <pc:docMk/>
            <pc:sldMk cId="1312468140" sldId="263"/>
            <ac:picMk id="3074" creationId="{7EE61086-EC36-9543-B47C-307409D325FE}"/>
          </ac:picMkLst>
        </pc:picChg>
      </pc:sldChg>
      <pc:sldChg chg="addSp delSp modSp mod modNotesTx">
        <pc:chgData name="박해선" userId="cd6a6928-8af1-4805-b174-9ae0dd06bbdd" providerId="ADAL" clId="{A2F156BD-13EF-9E49-BB7F-7F148584C545}" dt="2021-02-09T12:06:42.701" v="1704" actId="20577"/>
        <pc:sldMkLst>
          <pc:docMk/>
          <pc:sldMk cId="115310551" sldId="278"/>
        </pc:sldMkLst>
        <pc:spChg chg="add del mod">
          <ac:chgData name="박해선" userId="cd6a6928-8af1-4805-b174-9ae0dd06bbdd" providerId="ADAL" clId="{A2F156BD-13EF-9E49-BB7F-7F148584C545}" dt="2021-02-09T10:21:39.369" v="50"/>
          <ac:spMkLst>
            <pc:docMk/>
            <pc:sldMk cId="115310551" sldId="278"/>
            <ac:spMk id="5" creationId="{54180435-837F-E14E-81B1-92A684D52961}"/>
          </ac:spMkLst>
        </pc:spChg>
        <pc:spChg chg="mod">
          <ac:chgData name="박해선" userId="cd6a6928-8af1-4805-b174-9ae0dd06bbdd" providerId="ADAL" clId="{A2F156BD-13EF-9E49-BB7F-7F148584C545}" dt="2021-02-09T10:18:53.741" v="46" actId="20577"/>
          <ac:spMkLst>
            <pc:docMk/>
            <pc:sldMk cId="115310551" sldId="278"/>
            <ac:spMk id="6" creationId="{2BC1DC6C-7B73-EF4F-BBB2-34E71069643C}"/>
          </ac:spMkLst>
        </pc:spChg>
        <pc:spChg chg="mod">
          <ac:chgData name="박해선" userId="cd6a6928-8af1-4805-b174-9ae0dd06bbdd" providerId="ADAL" clId="{A2F156BD-13EF-9E49-BB7F-7F148584C545}" dt="2021-02-09T10:23:28.512" v="134" actId="20577"/>
          <ac:spMkLst>
            <pc:docMk/>
            <pc:sldMk cId="115310551" sldId="278"/>
            <ac:spMk id="12" creationId="{7609B8D8-3A28-1F43-97BC-A34E3802E1BF}"/>
          </ac:spMkLst>
        </pc:spChg>
        <pc:picChg chg="del">
          <ac:chgData name="박해선" userId="cd6a6928-8af1-4805-b174-9ae0dd06bbdd" providerId="ADAL" clId="{A2F156BD-13EF-9E49-BB7F-7F148584C545}" dt="2021-02-09T10:17:56.346" v="0" actId="478"/>
          <ac:picMkLst>
            <pc:docMk/>
            <pc:sldMk cId="115310551" sldId="278"/>
            <ac:picMk id="2" creationId="{B81711EB-EA93-174A-9F01-1229CD71B041}"/>
          </ac:picMkLst>
        </pc:picChg>
        <pc:picChg chg="add mod">
          <ac:chgData name="박해선" userId="cd6a6928-8af1-4805-b174-9ae0dd06bbdd" providerId="ADAL" clId="{A2F156BD-13EF-9E49-BB7F-7F148584C545}" dt="2021-02-09T10:22:08.416" v="67" actId="1037"/>
          <ac:picMkLst>
            <pc:docMk/>
            <pc:sldMk cId="115310551" sldId="278"/>
            <ac:picMk id="3" creationId="{1B03B9AD-1BCE-CC42-8949-8CF9FE616615}"/>
          </ac:picMkLst>
        </pc:picChg>
        <pc:picChg chg="del">
          <ac:chgData name="박해선" userId="cd6a6928-8af1-4805-b174-9ae0dd06bbdd" providerId="ADAL" clId="{A2F156BD-13EF-9E49-BB7F-7F148584C545}" dt="2021-02-09T10:17:56.951" v="1" actId="478"/>
          <ac:picMkLst>
            <pc:docMk/>
            <pc:sldMk cId="115310551" sldId="278"/>
            <ac:picMk id="4" creationId="{D4C17EC1-EF45-9445-8AF8-34111CC96F9F}"/>
          </ac:picMkLst>
        </pc:picChg>
        <pc:picChg chg="add mod">
          <ac:chgData name="박해선" userId="cd6a6928-8af1-4805-b174-9ae0dd06bbdd" providerId="ADAL" clId="{A2F156BD-13EF-9E49-BB7F-7F148584C545}" dt="2021-02-09T10:21:55.790" v="53" actId="1076"/>
          <ac:picMkLst>
            <pc:docMk/>
            <pc:sldMk cId="115310551" sldId="278"/>
            <ac:picMk id="7" creationId="{3DC1EA26-8E2B-BE49-8313-9F7729C80B99}"/>
          </ac:picMkLst>
        </pc:picChg>
        <pc:picChg chg="add mod">
          <ac:chgData name="박해선" userId="cd6a6928-8af1-4805-b174-9ae0dd06bbdd" providerId="ADAL" clId="{A2F156BD-13EF-9E49-BB7F-7F148584C545}" dt="2021-02-09T10:22:42.014" v="77" actId="1076"/>
          <ac:picMkLst>
            <pc:docMk/>
            <pc:sldMk cId="115310551" sldId="278"/>
            <ac:picMk id="8" creationId="{6631C36B-4826-F344-8B0C-1B9198B02978}"/>
          </ac:picMkLst>
        </pc:picChg>
      </pc:sldChg>
      <pc:sldChg chg="addSp delSp modSp mod modNotesTx">
        <pc:chgData name="박해선" userId="cd6a6928-8af1-4805-b174-9ae0dd06bbdd" providerId="ADAL" clId="{A2F156BD-13EF-9E49-BB7F-7F148584C545}" dt="2021-02-09T12:08:06.906" v="1811" actId="20577"/>
        <pc:sldMkLst>
          <pc:docMk/>
          <pc:sldMk cId="2822711904" sldId="279"/>
        </pc:sldMkLst>
        <pc:spChg chg="mod">
          <ac:chgData name="박해선" userId="cd6a6928-8af1-4805-b174-9ae0dd06bbdd" providerId="ADAL" clId="{A2F156BD-13EF-9E49-BB7F-7F148584C545}" dt="2021-02-09T10:23:18.290" v="132" actId="2711"/>
          <ac:spMkLst>
            <pc:docMk/>
            <pc:sldMk cId="2822711904" sldId="279"/>
            <ac:spMk id="6" creationId="{2BC1DC6C-7B73-EF4F-BBB2-34E71069643C}"/>
          </ac:spMkLst>
        </pc:spChg>
        <pc:spChg chg="mod">
          <ac:chgData name="박해선" userId="cd6a6928-8af1-4805-b174-9ae0dd06bbdd" providerId="ADAL" clId="{A2F156BD-13EF-9E49-BB7F-7F148584C545}" dt="2021-02-09T10:23:35.682" v="142" actId="6549"/>
          <ac:spMkLst>
            <pc:docMk/>
            <pc:sldMk cId="2822711904" sldId="279"/>
            <ac:spMk id="7" creationId="{E204C29B-8044-A94E-9F0A-5A6288640794}"/>
          </ac:spMkLst>
        </pc:spChg>
        <pc:picChg chg="del">
          <ac:chgData name="박해선" userId="cd6a6928-8af1-4805-b174-9ae0dd06bbdd" providerId="ADAL" clId="{A2F156BD-13EF-9E49-BB7F-7F148584C545}" dt="2021-02-09T10:17:59.476" v="2" actId="478"/>
          <ac:picMkLst>
            <pc:docMk/>
            <pc:sldMk cId="2822711904" sldId="279"/>
            <ac:picMk id="2" creationId="{E1FE8901-AC54-BB45-B823-1405A86CB4AD}"/>
          </ac:picMkLst>
        </pc:picChg>
        <pc:picChg chg="del">
          <ac:chgData name="박해선" userId="cd6a6928-8af1-4805-b174-9ae0dd06bbdd" providerId="ADAL" clId="{A2F156BD-13EF-9E49-BB7F-7F148584C545}" dt="2021-02-09T10:18:04.840" v="4" actId="478"/>
          <ac:picMkLst>
            <pc:docMk/>
            <pc:sldMk cId="2822711904" sldId="279"/>
            <ac:picMk id="3" creationId="{7102A285-2314-A04E-A086-2E856BBB6845}"/>
          </ac:picMkLst>
        </pc:picChg>
        <pc:picChg chg="add mod">
          <ac:chgData name="박해선" userId="cd6a6928-8af1-4805-b174-9ae0dd06bbdd" providerId="ADAL" clId="{A2F156BD-13EF-9E49-BB7F-7F148584C545}" dt="2021-02-09T10:24:53.505" v="145" actId="1076"/>
          <ac:picMkLst>
            <pc:docMk/>
            <pc:sldMk cId="2822711904" sldId="279"/>
            <ac:picMk id="4" creationId="{8997519D-CD1C-4949-A9C6-29CF85AF6232}"/>
          </ac:picMkLst>
        </pc:picChg>
        <pc:picChg chg="del">
          <ac:chgData name="박해선" userId="cd6a6928-8af1-4805-b174-9ae0dd06bbdd" providerId="ADAL" clId="{A2F156BD-13EF-9E49-BB7F-7F148584C545}" dt="2021-02-09T10:18:04.067" v="3" actId="478"/>
          <ac:picMkLst>
            <pc:docMk/>
            <pc:sldMk cId="2822711904" sldId="279"/>
            <ac:picMk id="5" creationId="{411F2753-3580-1641-9D93-FCA1494C48C9}"/>
          </ac:picMkLst>
        </pc:picChg>
        <pc:picChg chg="add mod">
          <ac:chgData name="박해선" userId="cd6a6928-8af1-4805-b174-9ae0dd06bbdd" providerId="ADAL" clId="{A2F156BD-13EF-9E49-BB7F-7F148584C545}" dt="2021-02-09T10:26:40.569" v="152" actId="1076"/>
          <ac:picMkLst>
            <pc:docMk/>
            <pc:sldMk cId="2822711904" sldId="279"/>
            <ac:picMk id="8" creationId="{11585C83-5816-CE4C-A35E-F1861BD1380F}"/>
          </ac:picMkLst>
        </pc:picChg>
        <pc:picChg chg="add mod">
          <ac:chgData name="박해선" userId="cd6a6928-8af1-4805-b174-9ae0dd06bbdd" providerId="ADAL" clId="{A2F156BD-13EF-9E49-BB7F-7F148584C545}" dt="2021-02-09T10:25:08.353" v="149" actId="1076"/>
          <ac:picMkLst>
            <pc:docMk/>
            <pc:sldMk cId="2822711904" sldId="279"/>
            <ac:picMk id="1026" creationId="{03A02981-4741-3043-A562-8CA529A2B04F}"/>
          </ac:picMkLst>
        </pc:picChg>
      </pc:sldChg>
      <pc:sldChg chg="addSp delSp modSp mod modNotesTx">
        <pc:chgData name="박해선" userId="cd6a6928-8af1-4805-b174-9ae0dd06bbdd" providerId="ADAL" clId="{A2F156BD-13EF-9E49-BB7F-7F148584C545}" dt="2021-02-09T12:23:18.803" v="3436" actId="20577"/>
        <pc:sldMkLst>
          <pc:docMk/>
          <pc:sldMk cId="2429449417" sldId="282"/>
        </pc:sldMkLst>
        <pc:spChg chg="mod">
          <ac:chgData name="박해선" userId="cd6a6928-8af1-4805-b174-9ae0dd06bbdd" providerId="ADAL" clId="{A2F156BD-13EF-9E49-BB7F-7F148584C545}" dt="2021-02-09T10:34:28.291" v="611" actId="6549"/>
          <ac:spMkLst>
            <pc:docMk/>
            <pc:sldMk cId="2429449417" sldId="282"/>
            <ac:spMk id="2" creationId="{5014C6DD-C7B3-4345-946A-F7D727BA80FA}"/>
          </ac:spMkLst>
        </pc:spChg>
        <pc:spChg chg="mod">
          <ac:chgData name="박해선" userId="cd6a6928-8af1-4805-b174-9ae0dd06bbdd" providerId="ADAL" clId="{A2F156BD-13EF-9E49-BB7F-7F148584C545}" dt="2021-02-09T10:35:16.525" v="626" actId="20577"/>
          <ac:spMkLst>
            <pc:docMk/>
            <pc:sldMk cId="2429449417" sldId="282"/>
            <ac:spMk id="5" creationId="{E10A5913-3104-8E43-AB47-84A871BCD773}"/>
          </ac:spMkLst>
        </pc:spChg>
        <pc:picChg chg="del">
          <ac:chgData name="박해선" userId="cd6a6928-8af1-4805-b174-9ae0dd06bbdd" providerId="ADAL" clId="{A2F156BD-13EF-9E49-BB7F-7F148584C545}" dt="2021-02-09T10:18:20.204" v="13" actId="478"/>
          <ac:picMkLst>
            <pc:docMk/>
            <pc:sldMk cId="2429449417" sldId="282"/>
            <ac:picMk id="3" creationId="{837B4182-D56A-2B46-AC10-44E1E7487A59}"/>
          </ac:picMkLst>
        </pc:picChg>
        <pc:picChg chg="del">
          <ac:chgData name="박해선" userId="cd6a6928-8af1-4805-b174-9ae0dd06bbdd" providerId="ADAL" clId="{A2F156BD-13EF-9E49-BB7F-7F148584C545}" dt="2021-02-09T10:18:20.769" v="14" actId="478"/>
          <ac:picMkLst>
            <pc:docMk/>
            <pc:sldMk cId="2429449417" sldId="282"/>
            <ac:picMk id="4" creationId="{525574A5-3A46-9449-B042-7097F884D5D1}"/>
          </ac:picMkLst>
        </pc:picChg>
        <pc:picChg chg="add mod">
          <ac:chgData name="박해선" userId="cd6a6928-8af1-4805-b174-9ae0dd06bbdd" providerId="ADAL" clId="{A2F156BD-13EF-9E49-BB7F-7F148584C545}" dt="2021-02-09T12:23:05.209" v="3370" actId="1035"/>
          <ac:picMkLst>
            <pc:docMk/>
            <pc:sldMk cId="2429449417" sldId="282"/>
            <ac:picMk id="6" creationId="{B70EE910-87AC-324A-84D0-FD99F30D8A94}"/>
          </ac:picMkLst>
        </pc:picChg>
        <pc:picChg chg="add mod">
          <ac:chgData name="박해선" userId="cd6a6928-8af1-4805-b174-9ae0dd06bbdd" providerId="ADAL" clId="{A2F156BD-13EF-9E49-BB7F-7F148584C545}" dt="2021-02-09T12:23:05.209" v="3370" actId="1035"/>
          <ac:picMkLst>
            <pc:docMk/>
            <pc:sldMk cId="2429449417" sldId="282"/>
            <ac:picMk id="7" creationId="{B7AB3B24-9EE7-CC4F-84AC-ADB8DE573767}"/>
          </ac:picMkLst>
        </pc:picChg>
      </pc:sldChg>
      <pc:sldChg chg="addSp delSp modSp mod modNotesTx">
        <pc:chgData name="박해선" userId="cd6a6928-8af1-4805-b174-9ae0dd06bbdd" providerId="ADAL" clId="{A2F156BD-13EF-9E49-BB7F-7F148584C545}" dt="2021-02-09T12:35:14.087" v="4219" actId="20577"/>
        <pc:sldMkLst>
          <pc:docMk/>
          <pc:sldMk cId="2325805824" sldId="284"/>
        </pc:sldMkLst>
        <pc:spChg chg="mod">
          <ac:chgData name="박해선" userId="cd6a6928-8af1-4805-b174-9ae0dd06bbdd" providerId="ADAL" clId="{A2F156BD-13EF-9E49-BB7F-7F148584C545}" dt="2021-02-09T10:36:41.628" v="655" actId="6549"/>
          <ac:spMkLst>
            <pc:docMk/>
            <pc:sldMk cId="2325805824" sldId="284"/>
            <ac:spMk id="2" creationId="{5014C6DD-C7B3-4345-946A-F7D727BA80FA}"/>
          </ac:spMkLst>
        </pc:spChg>
        <pc:spChg chg="mod">
          <ac:chgData name="박해선" userId="cd6a6928-8af1-4805-b174-9ae0dd06bbdd" providerId="ADAL" clId="{A2F156BD-13EF-9E49-BB7F-7F148584C545}" dt="2021-02-09T10:37:04.868" v="666" actId="20577"/>
          <ac:spMkLst>
            <pc:docMk/>
            <pc:sldMk cId="2325805824" sldId="284"/>
            <ac:spMk id="5" creationId="{E10A5913-3104-8E43-AB47-84A871BCD773}"/>
          </ac:spMkLst>
        </pc:spChg>
        <pc:picChg chg="del">
          <ac:chgData name="박해선" userId="cd6a6928-8af1-4805-b174-9ae0dd06bbdd" providerId="ADAL" clId="{A2F156BD-13EF-9E49-BB7F-7F148584C545}" dt="2021-02-09T10:18:23.210" v="16" actId="478"/>
          <ac:picMkLst>
            <pc:docMk/>
            <pc:sldMk cId="2325805824" sldId="284"/>
            <ac:picMk id="3" creationId="{8CBD211A-39C1-CA4A-AE44-6259BCC4117F}"/>
          </ac:picMkLst>
        </pc:picChg>
        <pc:picChg chg="add mod">
          <ac:chgData name="박해선" userId="cd6a6928-8af1-4805-b174-9ae0dd06bbdd" providerId="ADAL" clId="{A2F156BD-13EF-9E49-BB7F-7F148584C545}" dt="2021-02-09T10:38:09.756" v="683" actId="1076"/>
          <ac:picMkLst>
            <pc:docMk/>
            <pc:sldMk cId="2325805824" sldId="284"/>
            <ac:picMk id="4" creationId="{8C3BE7A9-214E-D443-ACA8-40DAA902395C}"/>
          </ac:picMkLst>
        </pc:picChg>
        <pc:picChg chg="del">
          <ac:chgData name="박해선" userId="cd6a6928-8af1-4805-b174-9ae0dd06bbdd" providerId="ADAL" clId="{A2F156BD-13EF-9E49-BB7F-7F148584C545}" dt="2021-02-09T10:18:22.513" v="15" actId="478"/>
          <ac:picMkLst>
            <pc:docMk/>
            <pc:sldMk cId="2325805824" sldId="284"/>
            <ac:picMk id="6" creationId="{D44B14AA-B0EA-D242-BA2E-A75520329C99}"/>
          </ac:picMkLst>
        </pc:picChg>
        <pc:picChg chg="add mod">
          <ac:chgData name="박해선" userId="cd6a6928-8af1-4805-b174-9ae0dd06bbdd" providerId="ADAL" clId="{A2F156BD-13EF-9E49-BB7F-7F148584C545}" dt="2021-02-09T12:34:10.231" v="4054" actId="1076"/>
          <ac:picMkLst>
            <pc:docMk/>
            <pc:sldMk cId="2325805824" sldId="284"/>
            <ac:picMk id="7" creationId="{AA034D57-7B0B-4A4E-94C3-843109B917E0}"/>
          </ac:picMkLst>
        </pc:picChg>
        <pc:picChg chg="add mod">
          <ac:chgData name="박해선" userId="cd6a6928-8af1-4805-b174-9ae0dd06bbdd" providerId="ADAL" clId="{A2F156BD-13EF-9E49-BB7F-7F148584C545}" dt="2021-02-09T12:34:18.063" v="4055" actId="14100"/>
          <ac:picMkLst>
            <pc:docMk/>
            <pc:sldMk cId="2325805824" sldId="284"/>
            <ac:picMk id="8" creationId="{3AA9A0B9-13C8-164F-BAE6-4D61929C46E5}"/>
          </ac:picMkLst>
        </pc:picChg>
        <pc:picChg chg="del">
          <ac:chgData name="박해선" userId="cd6a6928-8af1-4805-b174-9ae0dd06bbdd" providerId="ADAL" clId="{A2F156BD-13EF-9E49-BB7F-7F148584C545}" dt="2021-02-09T10:18:23.839" v="17" actId="478"/>
          <ac:picMkLst>
            <pc:docMk/>
            <pc:sldMk cId="2325805824" sldId="284"/>
            <ac:picMk id="4100" creationId="{3CA07654-55B0-2849-B899-EB21E443CE6F}"/>
          </ac:picMkLst>
        </pc:picChg>
        <pc:picChg chg="del">
          <ac:chgData name="박해선" userId="cd6a6928-8af1-4805-b174-9ae0dd06bbdd" providerId="ADAL" clId="{A2F156BD-13EF-9E49-BB7F-7F148584C545}" dt="2021-02-09T10:18:24.728" v="18" actId="478"/>
          <ac:picMkLst>
            <pc:docMk/>
            <pc:sldMk cId="2325805824" sldId="284"/>
            <ac:picMk id="4102" creationId="{D626DF96-85B7-8E4B-AEB1-1BC6F923E070}"/>
          </ac:picMkLst>
        </pc:picChg>
      </pc:sldChg>
      <pc:sldChg chg="addSp delSp modSp mod modNotesTx">
        <pc:chgData name="박해선" userId="cd6a6928-8af1-4805-b174-9ae0dd06bbdd" providerId="ADAL" clId="{A2F156BD-13EF-9E49-BB7F-7F148584C545}" dt="2021-02-09T12:16:00.052" v="2451" actId="6549"/>
        <pc:sldMkLst>
          <pc:docMk/>
          <pc:sldMk cId="1392985629" sldId="288"/>
        </pc:sldMkLst>
        <pc:spChg chg="mod">
          <ac:chgData name="박해선" userId="cd6a6928-8af1-4805-b174-9ae0dd06bbdd" providerId="ADAL" clId="{A2F156BD-13EF-9E49-BB7F-7F148584C545}" dt="2021-02-09T10:29:20.725" v="265" actId="20577"/>
          <ac:spMkLst>
            <pc:docMk/>
            <pc:sldMk cId="1392985629" sldId="288"/>
            <ac:spMk id="2" creationId="{5014C6DD-C7B3-4345-946A-F7D727BA80FA}"/>
          </ac:spMkLst>
        </pc:spChg>
        <pc:spChg chg="mod">
          <ac:chgData name="박해선" userId="cd6a6928-8af1-4805-b174-9ae0dd06bbdd" providerId="ADAL" clId="{A2F156BD-13EF-9E49-BB7F-7F148584C545}" dt="2021-02-09T10:29:51.296" v="274" actId="20577"/>
          <ac:spMkLst>
            <pc:docMk/>
            <pc:sldMk cId="1392985629" sldId="288"/>
            <ac:spMk id="5" creationId="{E10A5913-3104-8E43-AB47-84A871BCD773}"/>
          </ac:spMkLst>
        </pc:spChg>
        <pc:picChg chg="del">
          <ac:chgData name="박해선" userId="cd6a6928-8af1-4805-b174-9ae0dd06bbdd" providerId="ADAL" clId="{A2F156BD-13EF-9E49-BB7F-7F148584C545}" dt="2021-02-09T10:18:10.141" v="7" actId="478"/>
          <ac:picMkLst>
            <pc:docMk/>
            <pc:sldMk cId="1392985629" sldId="288"/>
            <ac:picMk id="3" creationId="{010F6677-8674-7C4F-A76C-7E37CFA26C25}"/>
          </ac:picMkLst>
        </pc:picChg>
        <pc:picChg chg="add mod">
          <ac:chgData name="박해선" userId="cd6a6928-8af1-4805-b174-9ae0dd06bbdd" providerId="ADAL" clId="{A2F156BD-13EF-9E49-BB7F-7F148584C545}" dt="2021-02-09T10:30:26.145" v="281" actId="1035"/>
          <ac:picMkLst>
            <pc:docMk/>
            <pc:sldMk cId="1392985629" sldId="288"/>
            <ac:picMk id="4" creationId="{523294B5-9177-4947-9A6E-C93A58B0821E}"/>
          </ac:picMkLst>
        </pc:picChg>
        <pc:picChg chg="del">
          <ac:chgData name="박해선" userId="cd6a6928-8af1-4805-b174-9ae0dd06bbdd" providerId="ADAL" clId="{A2F156BD-13EF-9E49-BB7F-7F148584C545}" dt="2021-02-09T10:18:11.030" v="8" actId="478"/>
          <ac:picMkLst>
            <pc:docMk/>
            <pc:sldMk cId="1392985629" sldId="288"/>
            <ac:picMk id="2050" creationId="{A8AA85D8-7973-D041-AFB4-0AE938FE7091}"/>
          </ac:picMkLst>
        </pc:picChg>
        <pc:picChg chg="del">
          <ac:chgData name="박해선" userId="cd6a6928-8af1-4805-b174-9ae0dd06bbdd" providerId="ADAL" clId="{A2F156BD-13EF-9E49-BB7F-7F148584C545}" dt="2021-02-09T10:18:12.170" v="9" actId="478"/>
          <ac:picMkLst>
            <pc:docMk/>
            <pc:sldMk cId="1392985629" sldId="288"/>
            <ac:picMk id="2052" creationId="{8D1C9541-D45E-7141-B4D2-2C115D835A77}"/>
          </ac:picMkLst>
        </pc:picChg>
        <pc:picChg chg="del">
          <ac:chgData name="박해선" userId="cd6a6928-8af1-4805-b174-9ae0dd06bbdd" providerId="ADAL" clId="{A2F156BD-13EF-9E49-BB7F-7F148584C545}" dt="2021-02-09T10:18:12.740" v="10" actId="478"/>
          <ac:picMkLst>
            <pc:docMk/>
            <pc:sldMk cId="1392985629" sldId="288"/>
            <ac:picMk id="2054" creationId="{07A5EA04-25D2-244C-883F-034226E5A3E8}"/>
          </ac:picMkLst>
        </pc:picChg>
      </pc:sldChg>
      <pc:sldChg chg="addSp delSp modSp mod modNotesTx">
        <pc:chgData name="박해선" userId="cd6a6928-8af1-4805-b174-9ae0dd06bbdd" providerId="ADAL" clId="{A2F156BD-13EF-9E49-BB7F-7F148584C545}" dt="2021-02-09T12:39:02.380" v="4980" actId="20577"/>
        <pc:sldMkLst>
          <pc:docMk/>
          <pc:sldMk cId="4167206565" sldId="289"/>
        </pc:sldMkLst>
        <pc:spChg chg="mod">
          <ac:chgData name="박해선" userId="cd6a6928-8af1-4805-b174-9ae0dd06bbdd" providerId="ADAL" clId="{A2F156BD-13EF-9E49-BB7F-7F148584C545}" dt="2021-02-09T10:42:46.982" v="774" actId="20577"/>
          <ac:spMkLst>
            <pc:docMk/>
            <pc:sldMk cId="4167206565" sldId="289"/>
            <ac:spMk id="2" creationId="{5014C6DD-C7B3-4345-946A-F7D727BA80FA}"/>
          </ac:spMkLst>
        </pc:spChg>
        <pc:spChg chg="add del mod">
          <ac:chgData name="박해선" userId="cd6a6928-8af1-4805-b174-9ae0dd06bbdd" providerId="ADAL" clId="{A2F156BD-13EF-9E49-BB7F-7F148584C545}" dt="2021-02-09T10:39:14.420" v="710"/>
          <ac:spMkLst>
            <pc:docMk/>
            <pc:sldMk cId="4167206565" sldId="289"/>
            <ac:spMk id="3" creationId="{8CF48D7E-3613-E949-9C14-0A8C77AA1838}"/>
          </ac:spMkLst>
        </pc:spChg>
        <pc:spChg chg="mod">
          <ac:chgData name="박해선" userId="cd6a6928-8af1-4805-b174-9ae0dd06bbdd" providerId="ADAL" clId="{A2F156BD-13EF-9E49-BB7F-7F148584C545}" dt="2021-02-09T10:42:26.232" v="741" actId="20577"/>
          <ac:spMkLst>
            <pc:docMk/>
            <pc:sldMk cId="4167206565" sldId="289"/>
            <ac:spMk id="5" creationId="{E10A5913-3104-8E43-AB47-84A871BCD773}"/>
          </ac:spMkLst>
        </pc:spChg>
        <pc:picChg chg="del">
          <ac:chgData name="박해선" userId="cd6a6928-8af1-4805-b174-9ae0dd06bbdd" providerId="ADAL" clId="{A2F156BD-13EF-9E49-BB7F-7F148584C545}" dt="2021-02-09T10:18:27.194" v="20" actId="478"/>
          <ac:picMkLst>
            <pc:docMk/>
            <pc:sldMk cId="4167206565" sldId="289"/>
            <ac:picMk id="4" creationId="{18640528-41CF-174E-9A4F-C945AE2C1D92}"/>
          </ac:picMkLst>
        </pc:picChg>
        <pc:picChg chg="add mod">
          <ac:chgData name="박해선" userId="cd6a6928-8af1-4805-b174-9ae0dd06bbdd" providerId="ADAL" clId="{A2F156BD-13EF-9E49-BB7F-7F148584C545}" dt="2021-02-09T12:36:47.112" v="4403" actId="1076"/>
          <ac:picMkLst>
            <pc:docMk/>
            <pc:sldMk cId="4167206565" sldId="289"/>
            <ac:picMk id="6" creationId="{E1B95C39-3342-3A4E-AB2C-1B9BEFB7F6B2}"/>
          </ac:picMkLst>
        </pc:picChg>
        <pc:picChg chg="add mod">
          <ac:chgData name="박해선" userId="cd6a6928-8af1-4805-b174-9ae0dd06bbdd" providerId="ADAL" clId="{A2F156BD-13EF-9E49-BB7F-7F148584C545}" dt="2021-02-09T12:36:49.744" v="4404" actId="1076"/>
          <ac:picMkLst>
            <pc:docMk/>
            <pc:sldMk cId="4167206565" sldId="289"/>
            <ac:picMk id="7" creationId="{6B571D2D-0414-1340-847C-AD03A8B586EF}"/>
          </ac:picMkLst>
        </pc:picChg>
        <pc:picChg chg="add mod">
          <ac:chgData name="박해선" userId="cd6a6928-8af1-4805-b174-9ae0dd06bbdd" providerId="ADAL" clId="{A2F156BD-13EF-9E49-BB7F-7F148584C545}" dt="2021-02-09T12:36:47.112" v="4403" actId="1076"/>
          <ac:picMkLst>
            <pc:docMk/>
            <pc:sldMk cId="4167206565" sldId="289"/>
            <ac:picMk id="8" creationId="{32BD33CB-13A2-D145-8CD4-948F3E57DEBF}"/>
          </ac:picMkLst>
        </pc:picChg>
        <pc:picChg chg="add mod">
          <ac:chgData name="박해선" userId="cd6a6928-8af1-4805-b174-9ae0dd06bbdd" providerId="ADAL" clId="{A2F156BD-13EF-9E49-BB7F-7F148584C545}" dt="2021-02-09T12:36:49.744" v="4404" actId="1076"/>
          <ac:picMkLst>
            <pc:docMk/>
            <pc:sldMk cId="4167206565" sldId="289"/>
            <ac:picMk id="9" creationId="{3A1C2003-1EE2-2A42-9766-A3D9CE2319F3}"/>
          </ac:picMkLst>
        </pc:picChg>
        <pc:picChg chg="del">
          <ac:chgData name="박해선" userId="cd6a6928-8af1-4805-b174-9ae0dd06bbdd" providerId="ADAL" clId="{A2F156BD-13EF-9E49-BB7F-7F148584C545}" dt="2021-02-09T10:18:26.508" v="19" actId="478"/>
          <ac:picMkLst>
            <pc:docMk/>
            <pc:sldMk cId="4167206565" sldId="289"/>
            <ac:picMk id="5122" creationId="{39582BFE-A54D-3740-9504-D0BEB0E01253}"/>
          </ac:picMkLst>
        </pc:picChg>
      </pc:sldChg>
      <pc:sldChg chg="addSp delSp modSp add mod">
        <pc:chgData name="박해선" userId="cd6a6928-8af1-4805-b174-9ae0dd06bbdd" providerId="ADAL" clId="{A2F156BD-13EF-9E49-BB7F-7F148584C545}" dt="2021-02-09T10:43:46.745" v="777" actId="1076"/>
        <pc:sldMkLst>
          <pc:docMk/>
          <pc:sldMk cId="2566321522" sldId="290"/>
        </pc:sldMkLst>
        <pc:spChg chg="mod">
          <ac:chgData name="박해선" userId="cd6a6928-8af1-4805-b174-9ae0dd06bbdd" providerId="ADAL" clId="{A2F156BD-13EF-9E49-BB7F-7F148584C545}" dt="2021-02-09T10:42:35.666" v="748" actId="20577"/>
          <ac:spMkLst>
            <pc:docMk/>
            <pc:sldMk cId="2566321522" sldId="290"/>
            <ac:spMk id="5" creationId="{E10A5913-3104-8E43-AB47-84A871BCD773}"/>
          </ac:spMkLst>
        </pc:spChg>
        <pc:picChg chg="add mod">
          <ac:chgData name="박해선" userId="cd6a6928-8af1-4805-b174-9ae0dd06bbdd" providerId="ADAL" clId="{A2F156BD-13EF-9E49-BB7F-7F148584C545}" dt="2021-02-09T10:43:46.745" v="777" actId="1076"/>
          <ac:picMkLst>
            <pc:docMk/>
            <pc:sldMk cId="2566321522" sldId="290"/>
            <ac:picMk id="3" creationId="{F5D64897-B256-C442-8FEC-E7AB84AC2864}"/>
          </ac:picMkLst>
        </pc:picChg>
        <pc:picChg chg="del">
          <ac:chgData name="박해선" userId="cd6a6928-8af1-4805-b174-9ae0dd06bbdd" providerId="ADAL" clId="{A2F156BD-13EF-9E49-BB7F-7F148584C545}" dt="2021-02-09T10:42:38.914" v="751" actId="478"/>
          <ac:picMkLst>
            <pc:docMk/>
            <pc:sldMk cId="2566321522" sldId="290"/>
            <ac:picMk id="6" creationId="{E1B95C39-3342-3A4E-AB2C-1B9BEFB7F6B2}"/>
          </ac:picMkLst>
        </pc:picChg>
        <pc:picChg chg="del">
          <ac:chgData name="박해선" userId="cd6a6928-8af1-4805-b174-9ae0dd06bbdd" providerId="ADAL" clId="{A2F156BD-13EF-9E49-BB7F-7F148584C545}" dt="2021-02-09T10:42:37.186" v="749" actId="478"/>
          <ac:picMkLst>
            <pc:docMk/>
            <pc:sldMk cId="2566321522" sldId="290"/>
            <ac:picMk id="7" creationId="{6B571D2D-0414-1340-847C-AD03A8B586EF}"/>
          </ac:picMkLst>
        </pc:picChg>
        <pc:picChg chg="del">
          <ac:chgData name="박해선" userId="cd6a6928-8af1-4805-b174-9ae0dd06bbdd" providerId="ADAL" clId="{A2F156BD-13EF-9E49-BB7F-7F148584C545}" dt="2021-02-09T10:42:38.039" v="750" actId="478"/>
          <ac:picMkLst>
            <pc:docMk/>
            <pc:sldMk cId="2566321522" sldId="290"/>
            <ac:picMk id="8" creationId="{32BD33CB-13A2-D145-8CD4-948F3E57DEBF}"/>
          </ac:picMkLst>
        </pc:picChg>
        <pc:picChg chg="del">
          <ac:chgData name="박해선" userId="cd6a6928-8af1-4805-b174-9ae0dd06bbdd" providerId="ADAL" clId="{A2F156BD-13EF-9E49-BB7F-7F148584C545}" dt="2021-02-09T10:42:39.604" v="752" actId="478"/>
          <ac:picMkLst>
            <pc:docMk/>
            <pc:sldMk cId="2566321522" sldId="290"/>
            <ac:picMk id="9" creationId="{3A1C2003-1EE2-2A42-9766-A3D9CE2319F3}"/>
          </ac:picMkLst>
        </pc:picChg>
      </pc:sldChg>
      <pc:sldChg chg="addSp delSp modSp add mod">
        <pc:chgData name="박해선" userId="cd6a6928-8af1-4805-b174-9ae0dd06bbdd" providerId="ADAL" clId="{A2F156BD-13EF-9E49-BB7F-7F148584C545}" dt="2021-02-09T10:44:46.347" v="822" actId="1076"/>
        <pc:sldMkLst>
          <pc:docMk/>
          <pc:sldMk cId="1218760888" sldId="291"/>
        </pc:sldMkLst>
        <pc:spChg chg="mod">
          <ac:chgData name="박해선" userId="cd6a6928-8af1-4805-b174-9ae0dd06bbdd" providerId="ADAL" clId="{A2F156BD-13EF-9E49-BB7F-7F148584C545}" dt="2021-02-09T10:44:08.288" v="817" actId="6549"/>
          <ac:spMkLst>
            <pc:docMk/>
            <pc:sldMk cId="1218760888" sldId="291"/>
            <ac:spMk id="2" creationId="{5014C6DD-C7B3-4345-946A-F7D727BA80FA}"/>
          </ac:spMkLst>
        </pc:spChg>
        <pc:spChg chg="mod">
          <ac:chgData name="박해선" userId="cd6a6928-8af1-4805-b174-9ae0dd06bbdd" providerId="ADAL" clId="{A2F156BD-13EF-9E49-BB7F-7F148584C545}" dt="2021-02-09T10:43:56.664" v="782" actId="20577"/>
          <ac:spMkLst>
            <pc:docMk/>
            <pc:sldMk cId="1218760888" sldId="291"/>
            <ac:spMk id="5" creationId="{E10A5913-3104-8E43-AB47-84A871BCD773}"/>
          </ac:spMkLst>
        </pc:spChg>
        <pc:picChg chg="del">
          <ac:chgData name="박해선" userId="cd6a6928-8af1-4805-b174-9ae0dd06bbdd" providerId="ADAL" clId="{A2F156BD-13EF-9E49-BB7F-7F148584C545}" dt="2021-02-09T10:44:10.777" v="818" actId="478"/>
          <ac:picMkLst>
            <pc:docMk/>
            <pc:sldMk cId="1218760888" sldId="291"/>
            <ac:picMk id="3" creationId="{F5D64897-B256-C442-8FEC-E7AB84AC2864}"/>
          </ac:picMkLst>
        </pc:picChg>
        <pc:picChg chg="add del">
          <ac:chgData name="박해선" userId="cd6a6928-8af1-4805-b174-9ae0dd06bbdd" providerId="ADAL" clId="{A2F156BD-13EF-9E49-BB7F-7F148584C545}" dt="2021-02-09T10:44:42.385" v="820" actId="478"/>
          <ac:picMkLst>
            <pc:docMk/>
            <pc:sldMk cId="1218760888" sldId="291"/>
            <ac:picMk id="4" creationId="{2429E589-F0F3-BC4B-A1EC-F70C6C50A15A}"/>
          </ac:picMkLst>
        </pc:picChg>
        <pc:picChg chg="add mod">
          <ac:chgData name="박해선" userId="cd6a6928-8af1-4805-b174-9ae0dd06bbdd" providerId="ADAL" clId="{A2F156BD-13EF-9E49-BB7F-7F148584C545}" dt="2021-02-09T10:44:46.347" v="822" actId="1076"/>
          <ac:picMkLst>
            <pc:docMk/>
            <pc:sldMk cId="1218760888" sldId="291"/>
            <ac:picMk id="6" creationId="{C0EC85EC-7169-D84E-9B53-3FDACE5BBDD5}"/>
          </ac:picMkLst>
        </pc:picChg>
      </pc:sldChg>
    </pc:docChg>
  </pc:docChgLst>
  <pc:docChgLst>
    <pc:chgData name="Park Haesun" userId="822579d69d2dc3b5" providerId="LiveId" clId="{0DF55799-940A-8C4D-9B80-91BC2A3BB54E}"/>
    <pc:docChg chg="custSel modSld">
      <pc:chgData name="Park Haesun" userId="822579d69d2dc3b5" providerId="LiveId" clId="{0DF55799-940A-8C4D-9B80-91BC2A3BB54E}" dt="2021-02-02T12:14:14.607" v="431" actId="20577"/>
      <pc:docMkLst>
        <pc:docMk/>
      </pc:docMkLst>
      <pc:sldChg chg="modNotesTx">
        <pc:chgData name="Park Haesun" userId="822579d69d2dc3b5" providerId="LiveId" clId="{0DF55799-940A-8C4D-9B80-91BC2A3BB54E}" dt="2021-02-02T12:14:14.607" v="431" actId="20577"/>
        <pc:sldMkLst>
          <pc:docMk/>
          <pc:sldMk cId="2406228266" sldId="259"/>
        </pc:sldMkLst>
      </pc:sldChg>
      <pc:sldChg chg="modNotesTx">
        <pc:chgData name="Park Haesun" userId="822579d69d2dc3b5" providerId="LiveId" clId="{0DF55799-940A-8C4D-9B80-91BC2A3BB54E}" dt="2021-02-02T12:13:03" v="318" actId="20577"/>
        <pc:sldMkLst>
          <pc:docMk/>
          <pc:sldMk cId="2325805824" sldId="284"/>
        </pc:sldMkLst>
      </pc:sldChg>
    </pc:docChg>
  </pc:docChgLst>
  <pc:docChgLst>
    <pc:chgData name="Park Haesun" userId="822579d69d2dc3b5" providerId="LiveId" clId="{28784ABC-3333-614E-94A4-FF0BEB71A2F6}"/>
    <pc:docChg chg="undo custSel addSld delSld modSld sldOrd">
      <pc:chgData name="Park Haesun" userId="822579d69d2dc3b5" providerId="LiveId" clId="{28784ABC-3333-614E-94A4-FF0BEB71A2F6}" dt="2021-01-29T12:34:48.279" v="8200" actId="20577"/>
      <pc:docMkLst>
        <pc:docMk/>
      </pc:docMkLst>
      <pc:sldChg chg="modSp mod">
        <pc:chgData name="Park Haesun" userId="822579d69d2dc3b5" providerId="LiveId" clId="{28784ABC-3333-614E-94A4-FF0BEB71A2F6}" dt="2021-01-29T09:16:18.479" v="32" actId="6549"/>
        <pc:sldMkLst>
          <pc:docMk/>
          <pc:sldMk cId="776776092" sldId="256"/>
        </pc:sldMkLst>
        <pc:spChg chg="mod">
          <ac:chgData name="Park Haesun" userId="822579d69d2dc3b5" providerId="LiveId" clId="{28784ABC-3333-614E-94A4-FF0BEB71A2F6}" dt="2021-01-29T09:16:18.479" v="32" actId="6549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28784ABC-3333-614E-94A4-FF0BEB71A2F6}" dt="2021-01-29T11:47:38.122" v="737" actId="6549"/>
        <pc:sldMkLst>
          <pc:docMk/>
          <pc:sldMk cId="2001183965" sldId="258"/>
        </pc:sldMkLst>
        <pc:picChg chg="add mod">
          <ac:chgData name="Park Haesun" userId="822579d69d2dc3b5" providerId="LiveId" clId="{28784ABC-3333-614E-94A4-FF0BEB71A2F6}" dt="2021-01-29T11:19:43.760" v="95" actId="1076"/>
          <ac:picMkLst>
            <pc:docMk/>
            <pc:sldMk cId="2001183965" sldId="258"/>
            <ac:picMk id="7" creationId="{249BCCA6-2661-854C-8405-410478D25314}"/>
          </ac:picMkLst>
        </pc:picChg>
        <pc:picChg chg="add mod">
          <ac:chgData name="Park Haesun" userId="822579d69d2dc3b5" providerId="LiveId" clId="{28784ABC-3333-614E-94A4-FF0BEB71A2F6}" dt="2021-01-29T11:19:49.295" v="98" actId="1076"/>
          <ac:picMkLst>
            <pc:docMk/>
            <pc:sldMk cId="2001183965" sldId="258"/>
            <ac:picMk id="8" creationId="{4C497DBD-59BF-ED45-9886-BCA427B6779E}"/>
          </ac:picMkLst>
        </pc:picChg>
        <pc:picChg chg="add mod">
          <ac:chgData name="Park Haesun" userId="822579d69d2dc3b5" providerId="LiveId" clId="{28784ABC-3333-614E-94A4-FF0BEB71A2F6}" dt="2021-01-29T11:19:54.087" v="100" actId="1076"/>
          <ac:picMkLst>
            <pc:docMk/>
            <pc:sldMk cId="2001183965" sldId="258"/>
            <ac:picMk id="9" creationId="{ABDCECCF-5F06-AF4D-83BD-049126695D60}"/>
          </ac:picMkLst>
        </pc:picChg>
        <pc:picChg chg="del">
          <ac:chgData name="Park Haesun" userId="822579d69d2dc3b5" providerId="LiveId" clId="{28784ABC-3333-614E-94A4-FF0BEB71A2F6}" dt="2021-01-29T09:16:43.796" v="33" actId="478"/>
          <ac:picMkLst>
            <pc:docMk/>
            <pc:sldMk cId="2001183965" sldId="258"/>
            <ac:picMk id="10" creationId="{74918845-8441-2345-B9E4-6469E7F5B2DD}"/>
          </ac:picMkLst>
        </pc:picChg>
        <pc:picChg chg="del">
          <ac:chgData name="Park Haesun" userId="822579d69d2dc3b5" providerId="LiveId" clId="{28784ABC-3333-614E-94A4-FF0BEB71A2F6}" dt="2021-01-29T09:16:43.796" v="33" actId="478"/>
          <ac:picMkLst>
            <pc:docMk/>
            <pc:sldMk cId="2001183965" sldId="258"/>
            <ac:picMk id="11" creationId="{BA86C594-2655-3D4E-A628-0C33122FACE1}"/>
          </ac:picMkLst>
        </pc:picChg>
        <pc:picChg chg="add del mod modCrop">
          <ac:chgData name="Park Haesun" userId="822579d69d2dc3b5" providerId="LiveId" clId="{28784ABC-3333-614E-94A4-FF0BEB71A2F6}" dt="2021-01-29T11:19:31.002" v="86" actId="478"/>
          <ac:picMkLst>
            <pc:docMk/>
            <pc:sldMk cId="2001183965" sldId="258"/>
            <ac:picMk id="12" creationId="{3E59A7AC-9D66-9D44-98D4-EA71838C1825}"/>
          </ac:picMkLst>
        </pc:picChg>
        <pc:picChg chg="add mod modCrop">
          <ac:chgData name="Park Haesun" userId="822579d69d2dc3b5" providerId="LiveId" clId="{28784ABC-3333-614E-94A4-FF0BEB71A2F6}" dt="2021-01-29T11:19:58.847" v="102" actId="1076"/>
          <ac:picMkLst>
            <pc:docMk/>
            <pc:sldMk cId="2001183965" sldId="258"/>
            <ac:picMk id="13" creationId="{C15F6B25-195B-5149-AAE6-659F9066E89E}"/>
          </ac:picMkLst>
        </pc:picChg>
        <pc:picChg chg="del">
          <ac:chgData name="Park Haesun" userId="822579d69d2dc3b5" providerId="LiveId" clId="{28784ABC-3333-614E-94A4-FF0BEB71A2F6}" dt="2021-01-29T09:16:43.796" v="33" actId="478"/>
          <ac:picMkLst>
            <pc:docMk/>
            <pc:sldMk cId="2001183965" sldId="258"/>
            <ac:picMk id="15" creationId="{896DF6E0-0E4D-414C-8F82-2C0606660BEA}"/>
          </ac:picMkLst>
        </pc:picChg>
      </pc:sldChg>
      <pc:sldChg chg="addSp delSp modSp mod modNotesTx">
        <pc:chgData name="Park Haesun" userId="822579d69d2dc3b5" providerId="LiveId" clId="{28784ABC-3333-614E-94A4-FF0BEB71A2F6}" dt="2021-01-29T12:05:05.419" v="2526" actId="20577"/>
        <pc:sldMkLst>
          <pc:docMk/>
          <pc:sldMk cId="2406228266" sldId="259"/>
        </pc:sldMkLst>
        <pc:spChg chg="mod">
          <ac:chgData name="Park Haesun" userId="822579d69d2dc3b5" providerId="LiveId" clId="{28784ABC-3333-614E-94A4-FF0BEB71A2F6}" dt="2021-01-29T11:29:57.605" v="251" actId="14100"/>
          <ac:spMkLst>
            <pc:docMk/>
            <pc:sldMk cId="2406228266" sldId="259"/>
            <ac:spMk id="4" creationId="{D3C993B1-DDCD-1A4F-8E26-911167A6C880}"/>
          </ac:spMkLst>
        </pc:spChg>
        <pc:spChg chg="mod">
          <ac:chgData name="Park Haesun" userId="822579d69d2dc3b5" providerId="LiveId" clId="{28784ABC-3333-614E-94A4-FF0BEB71A2F6}" dt="2021-01-29T11:31:37.023" v="286" actId="20577"/>
          <ac:spMkLst>
            <pc:docMk/>
            <pc:sldMk cId="2406228266" sldId="259"/>
            <ac:spMk id="6" creationId="{63C6D25C-DD41-C74C-87A4-A4AD7E519756}"/>
          </ac:spMkLst>
        </pc:spChg>
        <pc:picChg chg="add mod modCrop">
          <ac:chgData name="Park Haesun" userId="822579d69d2dc3b5" providerId="LiveId" clId="{28784ABC-3333-614E-94A4-FF0BEB71A2F6}" dt="2021-01-29T11:30:32.820" v="261" actId="1076"/>
          <ac:picMkLst>
            <pc:docMk/>
            <pc:sldMk cId="2406228266" sldId="259"/>
            <ac:picMk id="2" creationId="{36F9A6FA-81E2-0D47-8258-E4A6B850EF17}"/>
          </ac:picMkLst>
        </pc:picChg>
        <pc:picChg chg="del">
          <ac:chgData name="Park Haesun" userId="822579d69d2dc3b5" providerId="LiveId" clId="{28784ABC-3333-614E-94A4-FF0BEB71A2F6}" dt="2021-01-29T11:21:00.729" v="124" actId="478"/>
          <ac:picMkLst>
            <pc:docMk/>
            <pc:sldMk cId="2406228266" sldId="259"/>
            <ac:picMk id="3" creationId="{F13E2DE1-90FF-2A43-9723-97232BEA50DE}"/>
          </ac:picMkLst>
        </pc:picChg>
        <pc:picChg chg="del">
          <ac:chgData name="Park Haesun" userId="822579d69d2dc3b5" providerId="LiveId" clId="{28784ABC-3333-614E-94A4-FF0BEB71A2F6}" dt="2021-01-29T11:21:01.294" v="125" actId="478"/>
          <ac:picMkLst>
            <pc:docMk/>
            <pc:sldMk cId="2406228266" sldId="259"/>
            <ac:picMk id="7" creationId="{A1920C46-06B6-0A4E-A708-50679BF9349B}"/>
          </ac:picMkLst>
        </pc:picChg>
        <pc:picChg chg="add mod modCrop">
          <ac:chgData name="Park Haesun" userId="822579d69d2dc3b5" providerId="LiveId" clId="{28784ABC-3333-614E-94A4-FF0BEB71A2F6}" dt="2021-01-29T11:30:32.820" v="261" actId="1076"/>
          <ac:picMkLst>
            <pc:docMk/>
            <pc:sldMk cId="2406228266" sldId="259"/>
            <ac:picMk id="8" creationId="{29785BDD-9E8A-284E-BEC3-538D4127C754}"/>
          </ac:picMkLst>
        </pc:picChg>
        <pc:picChg chg="add mod">
          <ac:chgData name="Park Haesun" userId="822579d69d2dc3b5" providerId="LiveId" clId="{28784ABC-3333-614E-94A4-FF0BEB71A2F6}" dt="2021-01-29T11:30:36.700" v="262" actId="1076"/>
          <ac:picMkLst>
            <pc:docMk/>
            <pc:sldMk cId="2406228266" sldId="259"/>
            <ac:picMk id="1026" creationId="{3A1B2789-0B57-5843-8F74-FFBB74CB9AB6}"/>
          </ac:picMkLst>
        </pc:picChg>
        <pc:picChg chg="add mod">
          <ac:chgData name="Park Haesun" userId="822579d69d2dc3b5" providerId="LiveId" clId="{28784ABC-3333-614E-94A4-FF0BEB71A2F6}" dt="2021-01-29T11:30:54.610" v="267" actId="1076"/>
          <ac:picMkLst>
            <pc:docMk/>
            <pc:sldMk cId="2406228266" sldId="259"/>
            <ac:picMk id="1028" creationId="{1263A6B0-755F-844C-B2BB-9CEDF8A2EA0C}"/>
          </ac:picMkLst>
        </pc:picChg>
      </pc:sldChg>
      <pc:sldChg chg="addSp delSp modSp mod modNotesTx">
        <pc:chgData name="Park Haesun" userId="822579d69d2dc3b5" providerId="LiveId" clId="{28784ABC-3333-614E-94A4-FF0BEB71A2F6}" dt="2021-01-29T12:18:24.347" v="3903" actId="20577"/>
        <pc:sldMkLst>
          <pc:docMk/>
          <pc:sldMk cId="1312468140" sldId="263"/>
        </pc:sldMkLst>
        <pc:spChg chg="mod">
          <ac:chgData name="Park Haesun" userId="822579d69d2dc3b5" providerId="LiveId" clId="{28784ABC-3333-614E-94A4-FF0BEB71A2F6}" dt="2021-01-29T11:38:11.926" v="473" actId="20577"/>
          <ac:spMkLst>
            <pc:docMk/>
            <pc:sldMk cId="1312468140" sldId="263"/>
            <ac:spMk id="2" creationId="{5014C6DD-C7B3-4345-946A-F7D727BA80FA}"/>
          </ac:spMkLst>
        </pc:spChg>
        <pc:spChg chg="mod">
          <ac:chgData name="Park Haesun" userId="822579d69d2dc3b5" providerId="LiveId" clId="{28784ABC-3333-614E-94A4-FF0BEB71A2F6}" dt="2021-01-29T11:39:11.608" v="489" actId="20577"/>
          <ac:spMkLst>
            <pc:docMk/>
            <pc:sldMk cId="1312468140" sldId="263"/>
            <ac:spMk id="5" creationId="{E10A5913-3104-8E43-AB47-84A871BCD773}"/>
          </ac:spMkLst>
        </pc:spChg>
        <pc:picChg chg="add mod modCrop">
          <ac:chgData name="Park Haesun" userId="822579d69d2dc3b5" providerId="LiveId" clId="{28784ABC-3333-614E-94A4-FF0BEB71A2F6}" dt="2021-01-29T11:38:37.052" v="483" actId="1076"/>
          <ac:picMkLst>
            <pc:docMk/>
            <pc:sldMk cId="1312468140" sldId="263"/>
            <ac:picMk id="3" creationId="{B1EE64F8-F30E-1343-8E02-492BFC3BADC8}"/>
          </ac:picMkLst>
        </pc:picChg>
        <pc:picChg chg="del">
          <ac:chgData name="Park Haesun" userId="822579d69d2dc3b5" providerId="LiveId" clId="{28784ABC-3333-614E-94A4-FF0BEB71A2F6}" dt="2021-01-29T11:20:59.173" v="123" actId="478"/>
          <ac:picMkLst>
            <pc:docMk/>
            <pc:sldMk cId="1312468140" sldId="263"/>
            <ac:picMk id="4" creationId="{7384E5FB-E7B6-0441-A0D5-1874CDB0D098}"/>
          </ac:picMkLst>
        </pc:picChg>
        <pc:picChg chg="add del mod">
          <ac:chgData name="Park Haesun" userId="822579d69d2dc3b5" providerId="LiveId" clId="{28784ABC-3333-614E-94A4-FF0BEB71A2F6}" dt="2021-01-29T11:35:44.654" v="380" actId="478"/>
          <ac:picMkLst>
            <pc:docMk/>
            <pc:sldMk cId="1312468140" sldId="263"/>
            <ac:picMk id="6" creationId="{657A8CBF-BCE0-4447-A877-8F3F328F6FC9}"/>
          </ac:picMkLst>
        </pc:picChg>
        <pc:picChg chg="add del mod">
          <ac:chgData name="Park Haesun" userId="822579d69d2dc3b5" providerId="LiveId" clId="{28784ABC-3333-614E-94A4-FF0BEB71A2F6}" dt="2021-01-29T11:38:23.851" v="477" actId="478"/>
          <ac:picMkLst>
            <pc:docMk/>
            <pc:sldMk cId="1312468140" sldId="263"/>
            <ac:picMk id="7" creationId="{4ADDFA3E-0C28-2A45-9A35-A837403EBE72}"/>
          </ac:picMkLst>
        </pc:picChg>
        <pc:picChg chg="add mod">
          <ac:chgData name="Park Haesun" userId="822579d69d2dc3b5" providerId="LiveId" clId="{28784ABC-3333-614E-94A4-FF0BEB71A2F6}" dt="2021-01-29T11:38:32.428" v="481" actId="1076"/>
          <ac:picMkLst>
            <pc:docMk/>
            <pc:sldMk cId="1312468140" sldId="263"/>
            <ac:picMk id="8" creationId="{FDCF365B-0EB2-924D-A23C-B42DF1F4E90C}"/>
          </ac:picMkLst>
        </pc:picChg>
        <pc:picChg chg="add mod">
          <ac:chgData name="Park Haesun" userId="822579d69d2dc3b5" providerId="LiveId" clId="{28784ABC-3333-614E-94A4-FF0BEB71A2F6}" dt="2021-01-29T11:38:41.666" v="485" actId="1076"/>
          <ac:picMkLst>
            <pc:docMk/>
            <pc:sldMk cId="1312468140" sldId="263"/>
            <ac:picMk id="2050" creationId="{8A39B84D-F77E-8541-AD91-49A82A56B32C}"/>
          </ac:picMkLst>
        </pc:picChg>
      </pc:sldChg>
      <pc:sldChg chg="addSp delSp modSp mod modNotesTx">
        <pc:chgData name="Park Haesun" userId="822579d69d2dc3b5" providerId="LiveId" clId="{28784ABC-3333-614E-94A4-FF0BEB71A2F6}" dt="2021-01-29T11:49:53.757" v="1296" actId="20577"/>
        <pc:sldMkLst>
          <pc:docMk/>
          <pc:sldMk cId="115310551" sldId="278"/>
        </pc:sldMkLst>
        <pc:spChg chg="mod">
          <ac:chgData name="Park Haesun" userId="822579d69d2dc3b5" providerId="LiveId" clId="{28784ABC-3333-614E-94A4-FF0BEB71A2F6}" dt="2021-01-29T11:24:19.483" v="187" actId="20577"/>
          <ac:spMkLst>
            <pc:docMk/>
            <pc:sldMk cId="115310551" sldId="278"/>
            <ac:spMk id="6" creationId="{2BC1DC6C-7B73-EF4F-BBB2-34E71069643C}"/>
          </ac:spMkLst>
        </pc:spChg>
        <pc:spChg chg="mod">
          <ac:chgData name="Park Haesun" userId="822579d69d2dc3b5" providerId="LiveId" clId="{28784ABC-3333-614E-94A4-FF0BEB71A2F6}" dt="2021-01-29T11:23:42.392" v="136" actId="20577"/>
          <ac:spMkLst>
            <pc:docMk/>
            <pc:sldMk cId="115310551" sldId="278"/>
            <ac:spMk id="12" creationId="{7609B8D8-3A28-1F43-97BC-A34E3802E1BF}"/>
          </ac:spMkLst>
        </pc:spChg>
        <pc:picChg chg="add mod">
          <ac:chgData name="Park Haesun" userId="822579d69d2dc3b5" providerId="LiveId" clId="{28784ABC-3333-614E-94A4-FF0BEB71A2F6}" dt="2021-01-29T11:23:29.863" v="132" actId="1076"/>
          <ac:picMkLst>
            <pc:docMk/>
            <pc:sldMk cId="115310551" sldId="278"/>
            <ac:picMk id="2" creationId="{1F1D7117-B599-174E-B9B9-F7A11FB97433}"/>
          </ac:picMkLst>
        </pc:picChg>
        <pc:picChg chg="del">
          <ac:chgData name="Park Haesun" userId="822579d69d2dc3b5" providerId="LiveId" clId="{28784ABC-3333-614E-94A4-FF0BEB71A2F6}" dt="2021-01-29T11:20:05.888" v="104" actId="478"/>
          <ac:picMkLst>
            <pc:docMk/>
            <pc:sldMk cId="115310551" sldId="278"/>
            <ac:picMk id="7" creationId="{30494DA3-14C2-CD43-A5E5-D45E669C11B7}"/>
          </ac:picMkLst>
        </pc:picChg>
      </pc:sldChg>
      <pc:sldChg chg="addSp delSp modSp mod modNotesTx">
        <pc:chgData name="Park Haesun" userId="822579d69d2dc3b5" providerId="LiveId" clId="{28784ABC-3333-614E-94A4-FF0BEB71A2F6}" dt="2021-01-29T11:55:33.403" v="1514" actId="20577"/>
        <pc:sldMkLst>
          <pc:docMk/>
          <pc:sldMk cId="2822711904" sldId="279"/>
        </pc:sldMkLst>
        <pc:spChg chg="mod">
          <ac:chgData name="Park Haesun" userId="822579d69d2dc3b5" providerId="LiveId" clId="{28784ABC-3333-614E-94A4-FF0BEB71A2F6}" dt="2021-01-29T11:24:48.664" v="224" actId="20577"/>
          <ac:spMkLst>
            <pc:docMk/>
            <pc:sldMk cId="2822711904" sldId="279"/>
            <ac:spMk id="6" creationId="{2BC1DC6C-7B73-EF4F-BBB2-34E71069643C}"/>
          </ac:spMkLst>
        </pc:spChg>
        <pc:spChg chg="mod">
          <ac:chgData name="Park Haesun" userId="822579d69d2dc3b5" providerId="LiveId" clId="{28784ABC-3333-614E-94A4-FF0BEB71A2F6}" dt="2021-01-29T11:25:16.151" v="231" actId="20577"/>
          <ac:spMkLst>
            <pc:docMk/>
            <pc:sldMk cId="2822711904" sldId="279"/>
            <ac:spMk id="7" creationId="{E204C29B-8044-A94E-9F0A-5A6288640794}"/>
          </ac:spMkLst>
        </pc:spChg>
        <pc:picChg chg="add mod">
          <ac:chgData name="Park Haesun" userId="822579d69d2dc3b5" providerId="LiveId" clId="{28784ABC-3333-614E-94A4-FF0BEB71A2F6}" dt="2021-01-29T11:54:21.439" v="1383" actId="1076"/>
          <ac:picMkLst>
            <pc:docMk/>
            <pc:sldMk cId="2822711904" sldId="279"/>
            <ac:picMk id="2" creationId="{4095CAB7-D2E8-2B45-B83B-C5D622AEBD46}"/>
          </ac:picMkLst>
        </pc:picChg>
        <pc:picChg chg="add mod">
          <ac:chgData name="Park Haesun" userId="822579d69d2dc3b5" providerId="LiveId" clId="{28784ABC-3333-614E-94A4-FF0BEB71A2F6}" dt="2021-01-29T11:26:29.325" v="234" actId="1076"/>
          <ac:picMkLst>
            <pc:docMk/>
            <pc:sldMk cId="2822711904" sldId="279"/>
            <ac:picMk id="3" creationId="{BACBB278-B62B-5D4B-BA50-8123A1DF44FA}"/>
          </ac:picMkLst>
        </pc:picChg>
        <pc:picChg chg="del">
          <ac:chgData name="Park Haesun" userId="822579d69d2dc3b5" providerId="LiveId" clId="{28784ABC-3333-614E-94A4-FF0BEB71A2F6}" dt="2021-01-29T11:20:09.129" v="106" actId="478"/>
          <ac:picMkLst>
            <pc:docMk/>
            <pc:sldMk cId="2822711904" sldId="279"/>
            <ac:picMk id="4" creationId="{B3DF87DA-A5D5-4A43-BAC5-8AF4ED88A6D7}"/>
          </ac:picMkLst>
        </pc:picChg>
        <pc:picChg chg="del">
          <ac:chgData name="Park Haesun" userId="822579d69d2dc3b5" providerId="LiveId" clId="{28784ABC-3333-614E-94A4-FF0BEB71A2F6}" dt="2021-01-29T11:20:08.054" v="105" actId="478"/>
          <ac:picMkLst>
            <pc:docMk/>
            <pc:sldMk cId="2822711904" sldId="279"/>
            <ac:picMk id="5" creationId="{F49BFF03-2594-C74E-B101-7B59B79231B2}"/>
          </ac:picMkLst>
        </pc:picChg>
        <pc:picChg chg="add mod">
          <ac:chgData name="Park Haesun" userId="822579d69d2dc3b5" providerId="LiveId" clId="{28784ABC-3333-614E-94A4-FF0BEB71A2F6}" dt="2021-01-29T11:55:05.637" v="1386" actId="208"/>
          <ac:picMkLst>
            <pc:docMk/>
            <pc:sldMk cId="2822711904" sldId="279"/>
            <ac:picMk id="8" creationId="{261E6E86-14D9-A241-B19D-FA2A2D8AEBCB}"/>
          </ac:picMkLst>
        </pc:picChg>
      </pc:sldChg>
      <pc:sldChg chg="addSp delSp modSp mod modNotesTx">
        <pc:chgData name="Park Haesun" userId="822579d69d2dc3b5" providerId="LiveId" clId="{28784ABC-3333-614E-94A4-FF0BEB71A2F6}" dt="2021-01-29T12:20:57.911" v="4514" actId="20577"/>
        <pc:sldMkLst>
          <pc:docMk/>
          <pc:sldMk cId="2429449417" sldId="282"/>
        </pc:sldMkLst>
        <pc:spChg chg="mod">
          <ac:chgData name="Park Haesun" userId="822579d69d2dc3b5" providerId="LiveId" clId="{28784ABC-3333-614E-94A4-FF0BEB71A2F6}" dt="2021-01-29T11:39:29.112" v="533" actId="20577"/>
          <ac:spMkLst>
            <pc:docMk/>
            <pc:sldMk cId="2429449417" sldId="282"/>
            <ac:spMk id="2" creationId="{5014C6DD-C7B3-4345-946A-F7D727BA80FA}"/>
          </ac:spMkLst>
        </pc:spChg>
        <pc:spChg chg="mod">
          <ac:chgData name="Park Haesun" userId="822579d69d2dc3b5" providerId="LiveId" clId="{28784ABC-3333-614E-94A4-FF0BEB71A2F6}" dt="2021-01-29T11:39:43.455" v="545" actId="20577"/>
          <ac:spMkLst>
            <pc:docMk/>
            <pc:sldMk cId="2429449417" sldId="282"/>
            <ac:spMk id="5" creationId="{E10A5913-3104-8E43-AB47-84A871BCD773}"/>
          </ac:spMkLst>
        </pc:spChg>
        <pc:picChg chg="add mod">
          <ac:chgData name="Park Haesun" userId="822579d69d2dc3b5" providerId="LiveId" clId="{28784ABC-3333-614E-94A4-FF0BEB71A2F6}" dt="2021-01-29T11:41:19.095" v="556" actId="14100"/>
          <ac:picMkLst>
            <pc:docMk/>
            <pc:sldMk cId="2429449417" sldId="282"/>
            <ac:picMk id="3" creationId="{8BDB0AEC-D15D-9149-A149-FF6DA19BA841}"/>
          </ac:picMkLst>
        </pc:picChg>
        <pc:picChg chg="del">
          <ac:chgData name="Park Haesun" userId="822579d69d2dc3b5" providerId="LiveId" clId="{28784ABC-3333-614E-94A4-FF0BEB71A2F6}" dt="2021-01-29T11:20:57.879" v="122" actId="478"/>
          <ac:picMkLst>
            <pc:docMk/>
            <pc:sldMk cId="2429449417" sldId="282"/>
            <ac:picMk id="4" creationId="{80DEC13D-CCC8-3049-B015-7A2E25C7D799}"/>
          </ac:picMkLst>
        </pc:picChg>
        <pc:picChg chg="add mod">
          <ac:chgData name="Park Haesun" userId="822579d69d2dc3b5" providerId="LiveId" clId="{28784ABC-3333-614E-94A4-FF0BEB71A2F6}" dt="2021-01-29T11:41:10.995" v="554" actId="1076"/>
          <ac:picMkLst>
            <pc:docMk/>
            <pc:sldMk cId="2429449417" sldId="282"/>
            <ac:picMk id="4098" creationId="{1A309FD6-6C4D-2749-A9CE-BAB8B1D202E8}"/>
          </ac:picMkLst>
        </pc:picChg>
      </pc:sldChg>
      <pc:sldChg chg="delSp del mod modNotesTx">
        <pc:chgData name="Park Haesun" userId="822579d69d2dc3b5" providerId="LiveId" clId="{28784ABC-3333-614E-94A4-FF0BEB71A2F6}" dt="2021-01-29T11:46:47.684" v="705" actId="2696"/>
        <pc:sldMkLst>
          <pc:docMk/>
          <pc:sldMk cId="2160386924" sldId="283"/>
        </pc:sldMkLst>
        <pc:picChg chg="del">
          <ac:chgData name="Park Haesun" userId="822579d69d2dc3b5" providerId="LiveId" clId="{28784ABC-3333-614E-94A4-FF0BEB71A2F6}" dt="2021-01-29T11:20:48.139" v="117" actId="478"/>
          <ac:picMkLst>
            <pc:docMk/>
            <pc:sldMk cId="2160386924" sldId="283"/>
            <ac:picMk id="3" creationId="{F3454BF5-4649-3747-BC71-62C8C91498EC}"/>
          </ac:picMkLst>
        </pc:picChg>
      </pc:sldChg>
      <pc:sldChg chg="addSp delSp modSp mod modNotesTx">
        <pc:chgData name="Park Haesun" userId="822579d69d2dc3b5" providerId="LiveId" clId="{28784ABC-3333-614E-94A4-FF0BEB71A2F6}" dt="2021-01-29T12:28:43.039" v="6358" actId="20577"/>
        <pc:sldMkLst>
          <pc:docMk/>
          <pc:sldMk cId="2325805824" sldId="284"/>
        </pc:sldMkLst>
        <pc:spChg chg="mod">
          <ac:chgData name="Park Haesun" userId="822579d69d2dc3b5" providerId="LiveId" clId="{28784ABC-3333-614E-94A4-FF0BEB71A2F6}" dt="2021-01-29T11:41:57.140" v="596" actId="20577"/>
          <ac:spMkLst>
            <pc:docMk/>
            <pc:sldMk cId="2325805824" sldId="284"/>
            <ac:spMk id="2" creationId="{5014C6DD-C7B3-4345-946A-F7D727BA80FA}"/>
          </ac:spMkLst>
        </pc:spChg>
        <pc:spChg chg="mod">
          <ac:chgData name="Park Haesun" userId="822579d69d2dc3b5" providerId="LiveId" clId="{28784ABC-3333-614E-94A4-FF0BEB71A2F6}" dt="2021-01-29T11:41:49.616" v="564" actId="6549"/>
          <ac:spMkLst>
            <pc:docMk/>
            <pc:sldMk cId="2325805824" sldId="284"/>
            <ac:spMk id="5" creationId="{E10A5913-3104-8E43-AB47-84A871BCD773}"/>
          </ac:spMkLst>
        </pc:spChg>
        <pc:picChg chg="add mod">
          <ac:chgData name="Park Haesun" userId="822579d69d2dc3b5" providerId="LiveId" clId="{28784ABC-3333-614E-94A4-FF0BEB71A2F6}" dt="2021-01-29T11:42:32.976" v="599" actId="1076"/>
          <ac:picMkLst>
            <pc:docMk/>
            <pc:sldMk cId="2325805824" sldId="284"/>
            <ac:picMk id="3" creationId="{CA89D45D-3F32-9449-91C9-FC057B6F2B52}"/>
          </ac:picMkLst>
        </pc:picChg>
        <pc:picChg chg="del">
          <ac:chgData name="Park Haesun" userId="822579d69d2dc3b5" providerId="LiveId" clId="{28784ABC-3333-614E-94A4-FF0BEB71A2F6}" dt="2021-01-29T11:20:56.534" v="121" actId="478"/>
          <ac:picMkLst>
            <pc:docMk/>
            <pc:sldMk cId="2325805824" sldId="284"/>
            <ac:picMk id="4" creationId="{9C1416BF-E6B4-8742-935D-252AF837EA61}"/>
          </ac:picMkLst>
        </pc:picChg>
        <pc:picChg chg="add mod">
          <ac:chgData name="Park Haesun" userId="822579d69d2dc3b5" providerId="LiveId" clId="{28784ABC-3333-614E-94A4-FF0BEB71A2F6}" dt="2021-01-29T11:42:47.915" v="602" actId="1076"/>
          <ac:picMkLst>
            <pc:docMk/>
            <pc:sldMk cId="2325805824" sldId="284"/>
            <ac:picMk id="5122" creationId="{F16C89C9-23E4-1048-99DA-909F52B36CC2}"/>
          </ac:picMkLst>
        </pc:picChg>
      </pc:sldChg>
      <pc:sldChg chg="addSp delSp modSp mod modNotesTx">
        <pc:chgData name="Park Haesun" userId="822579d69d2dc3b5" providerId="LiveId" clId="{28784ABC-3333-614E-94A4-FF0BEB71A2F6}" dt="2021-01-29T12:34:48.279" v="8200" actId="20577"/>
        <pc:sldMkLst>
          <pc:docMk/>
          <pc:sldMk cId="2919560075" sldId="285"/>
        </pc:sldMkLst>
        <pc:spChg chg="mod">
          <ac:chgData name="Park Haesun" userId="822579d69d2dc3b5" providerId="LiveId" clId="{28784ABC-3333-614E-94A4-FF0BEB71A2F6}" dt="2021-01-29T11:45:25.121" v="681" actId="20577"/>
          <ac:spMkLst>
            <pc:docMk/>
            <pc:sldMk cId="2919560075" sldId="285"/>
            <ac:spMk id="2" creationId="{5014C6DD-C7B3-4345-946A-F7D727BA80FA}"/>
          </ac:spMkLst>
        </pc:spChg>
        <pc:spChg chg="mod">
          <ac:chgData name="Park Haesun" userId="822579d69d2dc3b5" providerId="LiveId" clId="{28784ABC-3333-614E-94A4-FF0BEB71A2F6}" dt="2021-01-29T11:43:22.583" v="674" actId="20577"/>
          <ac:spMkLst>
            <pc:docMk/>
            <pc:sldMk cId="2919560075" sldId="285"/>
            <ac:spMk id="5" creationId="{E10A5913-3104-8E43-AB47-84A871BCD773}"/>
          </ac:spMkLst>
        </pc:spChg>
        <pc:picChg chg="del">
          <ac:chgData name="Park Haesun" userId="822579d69d2dc3b5" providerId="LiveId" clId="{28784ABC-3333-614E-94A4-FF0BEB71A2F6}" dt="2021-01-29T11:20:53.974" v="120" actId="478"/>
          <ac:picMkLst>
            <pc:docMk/>
            <pc:sldMk cId="2919560075" sldId="285"/>
            <ac:picMk id="3" creationId="{93B3578A-13C1-A549-90EA-06A64BE6E4BE}"/>
          </ac:picMkLst>
        </pc:picChg>
        <pc:picChg chg="add mod">
          <ac:chgData name="Park Haesun" userId="822579d69d2dc3b5" providerId="LiveId" clId="{28784ABC-3333-614E-94A4-FF0BEB71A2F6}" dt="2021-01-29T11:46:40.536" v="702" actId="1076"/>
          <ac:picMkLst>
            <pc:docMk/>
            <pc:sldMk cId="2919560075" sldId="285"/>
            <ac:picMk id="4" creationId="{7211668B-AEF4-9E42-8AE1-20F56704314C}"/>
          </ac:picMkLst>
        </pc:picChg>
        <pc:picChg chg="add mod">
          <ac:chgData name="Park Haesun" userId="822579d69d2dc3b5" providerId="LiveId" clId="{28784ABC-3333-614E-94A4-FF0BEB71A2F6}" dt="2021-01-29T11:46:25.400" v="692" actId="1076"/>
          <ac:picMkLst>
            <pc:docMk/>
            <pc:sldMk cId="2919560075" sldId="285"/>
            <ac:picMk id="6146" creationId="{26FC0740-9858-0945-816F-F3742CB27CFB}"/>
          </ac:picMkLst>
        </pc:picChg>
      </pc:sldChg>
      <pc:sldChg chg="delSp del mod modNotesTx">
        <pc:chgData name="Park Haesun" userId="822579d69d2dc3b5" providerId="LiveId" clId="{28784ABC-3333-614E-94A4-FF0BEB71A2F6}" dt="2021-01-29T11:46:46.777" v="703" actId="2696"/>
        <pc:sldMkLst>
          <pc:docMk/>
          <pc:sldMk cId="2979254664" sldId="286"/>
        </pc:sldMkLst>
        <pc:picChg chg="del">
          <ac:chgData name="Park Haesun" userId="822579d69d2dc3b5" providerId="LiveId" clId="{28784ABC-3333-614E-94A4-FF0BEB71A2F6}" dt="2021-01-29T11:20:52.449" v="119" actId="478"/>
          <ac:picMkLst>
            <pc:docMk/>
            <pc:sldMk cId="2979254664" sldId="286"/>
            <ac:picMk id="4" creationId="{A9417D66-E23B-E043-8C19-CE524061DC22}"/>
          </ac:picMkLst>
        </pc:picChg>
      </pc:sldChg>
      <pc:sldChg chg="delSp del mod modNotesTx">
        <pc:chgData name="Park Haesun" userId="822579d69d2dc3b5" providerId="LiveId" clId="{28784ABC-3333-614E-94A4-FF0BEB71A2F6}" dt="2021-01-29T11:46:47.187" v="704" actId="2696"/>
        <pc:sldMkLst>
          <pc:docMk/>
          <pc:sldMk cId="301148759" sldId="287"/>
        </pc:sldMkLst>
        <pc:picChg chg="del">
          <ac:chgData name="Park Haesun" userId="822579d69d2dc3b5" providerId="LiveId" clId="{28784ABC-3333-614E-94A4-FF0BEB71A2F6}" dt="2021-01-29T11:20:50.940" v="118" actId="478"/>
          <ac:picMkLst>
            <pc:docMk/>
            <pc:sldMk cId="301148759" sldId="287"/>
            <ac:picMk id="3" creationId="{15B8F4B1-E0BE-494C-BE21-3F7D91440181}"/>
          </ac:picMkLst>
        </pc:picChg>
      </pc:sldChg>
      <pc:sldChg chg="delSp modSp add mod ord modNotesTx">
        <pc:chgData name="Park Haesun" userId="822579d69d2dc3b5" providerId="LiveId" clId="{28784ABC-3333-614E-94A4-FF0BEB71A2F6}" dt="2021-01-29T12:09:35.808" v="3066" actId="20577"/>
        <pc:sldMkLst>
          <pc:docMk/>
          <pc:sldMk cId="1392985629" sldId="288"/>
        </pc:sldMkLst>
        <pc:spChg chg="mod">
          <ac:chgData name="Park Haesun" userId="822579d69d2dc3b5" providerId="LiveId" clId="{28784ABC-3333-614E-94A4-FF0BEB71A2F6}" dt="2021-01-29T11:38:01.545" v="443" actId="6549"/>
          <ac:spMkLst>
            <pc:docMk/>
            <pc:sldMk cId="1392985629" sldId="288"/>
            <ac:spMk id="2" creationId="{5014C6DD-C7B3-4345-946A-F7D727BA80FA}"/>
          </ac:spMkLst>
        </pc:spChg>
        <pc:spChg chg="mod">
          <ac:chgData name="Park Haesun" userId="822579d69d2dc3b5" providerId="LiveId" clId="{28784ABC-3333-614E-94A4-FF0BEB71A2F6}" dt="2021-01-29T11:37:40.541" v="411" actId="6549"/>
          <ac:spMkLst>
            <pc:docMk/>
            <pc:sldMk cId="1392985629" sldId="288"/>
            <ac:spMk id="5" creationId="{E10A5913-3104-8E43-AB47-84A871BCD773}"/>
          </ac:spMkLst>
        </pc:spChg>
        <pc:picChg chg="mod modCrop">
          <ac:chgData name="Park Haesun" userId="822579d69d2dc3b5" providerId="LiveId" clId="{28784ABC-3333-614E-94A4-FF0BEB71A2F6}" dt="2021-01-29T11:37:28.169" v="404" actId="1076"/>
          <ac:picMkLst>
            <pc:docMk/>
            <pc:sldMk cId="1392985629" sldId="288"/>
            <ac:picMk id="3" creationId="{B1EE64F8-F30E-1343-8E02-492BFC3BADC8}"/>
          </ac:picMkLst>
        </pc:picChg>
        <pc:picChg chg="mod">
          <ac:chgData name="Park Haesun" userId="822579d69d2dc3b5" providerId="LiveId" clId="{28784ABC-3333-614E-94A4-FF0BEB71A2F6}" dt="2021-01-29T11:37:34.390" v="407" actId="1076"/>
          <ac:picMkLst>
            <pc:docMk/>
            <pc:sldMk cId="1392985629" sldId="288"/>
            <ac:picMk id="7" creationId="{4ADDFA3E-0C28-2A45-9A35-A837403EBE72}"/>
          </ac:picMkLst>
        </pc:picChg>
        <pc:picChg chg="del">
          <ac:chgData name="Park Haesun" userId="822579d69d2dc3b5" providerId="LiveId" clId="{28784ABC-3333-614E-94A4-FF0BEB71A2F6}" dt="2021-01-29T11:37:01.282" v="397" actId="478"/>
          <ac:picMkLst>
            <pc:docMk/>
            <pc:sldMk cId="1392985629" sldId="288"/>
            <ac:picMk id="8" creationId="{FDCF365B-0EB2-924D-A23C-B42DF1F4E90C}"/>
          </ac:picMkLst>
        </pc:picChg>
        <pc:picChg chg="del">
          <ac:chgData name="Park Haesun" userId="822579d69d2dc3b5" providerId="LiveId" clId="{28784ABC-3333-614E-94A4-FF0BEB71A2F6}" dt="2021-01-29T11:37:02.122" v="398" actId="478"/>
          <ac:picMkLst>
            <pc:docMk/>
            <pc:sldMk cId="1392985629" sldId="288"/>
            <ac:picMk id="2050" creationId="{8A39B84D-F77E-8541-AD91-49A82A56B32C}"/>
          </ac:picMkLst>
        </pc:picChg>
      </pc:sldChg>
    </pc:docChg>
  </pc:docChgLst>
  <pc:docChgLst>
    <pc:chgData name="Park Haesun" userId="822579d69d2dc3b5" providerId="LiveId" clId="{80B30579-51AB-A24C-A569-A944BB963513}"/>
    <pc:docChg chg="undo custSel addSld modSld sldOrd">
      <pc:chgData name="Park Haesun" userId="822579d69d2dc3b5" providerId="LiveId" clId="{80B30579-51AB-A24C-A569-A944BB963513}" dt="2021-01-08T12:46:38.435" v="22878" actId="20577"/>
      <pc:docMkLst>
        <pc:docMk/>
      </pc:docMkLst>
      <pc:sldChg chg="modSp mod">
        <pc:chgData name="Park Haesun" userId="822579d69d2dc3b5" providerId="LiveId" clId="{80B30579-51AB-A24C-A569-A944BB963513}" dt="2021-01-08T05:06:34.696" v="110" actId="20577"/>
        <pc:sldMkLst>
          <pc:docMk/>
          <pc:sldMk cId="776776092" sldId="256"/>
        </pc:sldMkLst>
        <pc:spChg chg="mod">
          <ac:chgData name="Park Haesun" userId="822579d69d2dc3b5" providerId="LiveId" clId="{80B30579-51AB-A24C-A569-A944BB963513}" dt="2021-01-08T05:06:34.696" v="110" actId="20577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80B30579-51AB-A24C-A569-A944BB963513}" dt="2021-01-08T06:56:35.525" v="3407" actId="20577"/>
        <pc:sldMkLst>
          <pc:docMk/>
          <pc:sldMk cId="2001183965" sldId="258"/>
        </pc:sldMkLst>
        <pc:spChg chg="del">
          <ac:chgData name="Park Haesun" userId="822579d69d2dc3b5" providerId="LiveId" clId="{80B30579-51AB-A24C-A569-A944BB963513}" dt="2021-01-08T02:59:45.562" v="12" actId="478"/>
          <ac:spMkLst>
            <pc:docMk/>
            <pc:sldMk cId="2001183965" sldId="258"/>
            <ac:spMk id="17" creationId="{07C3D5EA-058E-AF47-88D2-342043F40951}"/>
          </ac:spMkLst>
        </pc:spChg>
        <pc:spChg chg="del">
          <ac:chgData name="Park Haesun" userId="822579d69d2dc3b5" providerId="LiveId" clId="{80B30579-51AB-A24C-A569-A944BB963513}" dt="2021-01-08T02:59:45.562" v="12" actId="478"/>
          <ac:spMkLst>
            <pc:docMk/>
            <pc:sldMk cId="2001183965" sldId="258"/>
            <ac:spMk id="18" creationId="{E6269002-B1AC-214B-B31C-74A92E70A46F}"/>
          </ac:spMkLst>
        </pc:spChg>
        <pc:spChg chg="del">
          <ac:chgData name="Park Haesun" userId="822579d69d2dc3b5" providerId="LiveId" clId="{80B30579-51AB-A24C-A569-A944BB963513}" dt="2021-01-08T02:59:48.040" v="13" actId="478"/>
          <ac:spMkLst>
            <pc:docMk/>
            <pc:sldMk cId="2001183965" sldId="258"/>
            <ac:spMk id="19" creationId="{CE4A7D0E-D7E0-7345-B050-C1A5A370609C}"/>
          </ac:spMkLst>
        </pc:spChg>
        <pc:spChg chg="del">
          <ac:chgData name="Park Haesun" userId="822579d69d2dc3b5" providerId="LiveId" clId="{80B30579-51AB-A24C-A569-A944BB963513}" dt="2021-01-08T02:59:45.562" v="12" actId="478"/>
          <ac:spMkLst>
            <pc:docMk/>
            <pc:sldMk cId="2001183965" sldId="258"/>
            <ac:spMk id="20" creationId="{9838E46E-AB81-644D-BC92-6816E4E603F2}"/>
          </ac:spMkLst>
        </pc:spChg>
        <pc:spChg chg="del">
          <ac:chgData name="Park Haesun" userId="822579d69d2dc3b5" providerId="LiveId" clId="{80B30579-51AB-A24C-A569-A944BB963513}" dt="2021-01-08T02:59:45.562" v="12" actId="478"/>
          <ac:spMkLst>
            <pc:docMk/>
            <pc:sldMk cId="2001183965" sldId="258"/>
            <ac:spMk id="21" creationId="{73697BFE-1337-6249-8670-EDC3D8F47730}"/>
          </ac:spMkLst>
        </pc:spChg>
        <pc:picChg chg="del">
          <ac:chgData name="Park Haesun" userId="822579d69d2dc3b5" providerId="LiveId" clId="{80B30579-51AB-A24C-A569-A944BB963513}" dt="2021-01-08T02:59:45.562" v="12" actId="478"/>
          <ac:picMkLst>
            <pc:docMk/>
            <pc:sldMk cId="2001183965" sldId="258"/>
            <ac:picMk id="8" creationId="{4778816D-4351-BA4F-80D1-FD749CF7FA87}"/>
          </ac:picMkLst>
        </pc:picChg>
        <pc:picChg chg="del">
          <ac:chgData name="Park Haesun" userId="822579d69d2dc3b5" providerId="LiveId" clId="{80B30579-51AB-A24C-A569-A944BB963513}" dt="2021-01-08T02:59:45.562" v="12" actId="478"/>
          <ac:picMkLst>
            <pc:docMk/>
            <pc:sldMk cId="2001183965" sldId="258"/>
            <ac:picMk id="9" creationId="{3742E7C9-63EB-7444-9CF7-B941A7945286}"/>
          </ac:picMkLst>
        </pc:picChg>
        <pc:picChg chg="del">
          <ac:chgData name="Park Haesun" userId="822579d69d2dc3b5" providerId="LiveId" clId="{80B30579-51AB-A24C-A569-A944BB963513}" dt="2021-01-08T02:59:45.562" v="12" actId="478"/>
          <ac:picMkLst>
            <pc:docMk/>
            <pc:sldMk cId="2001183965" sldId="258"/>
            <ac:picMk id="10" creationId="{82EC6B64-C2DD-AC4A-B1EE-5CE9FD3DDEEE}"/>
          </ac:picMkLst>
        </pc:picChg>
        <pc:picChg chg="del">
          <ac:chgData name="Park Haesun" userId="822579d69d2dc3b5" providerId="LiveId" clId="{80B30579-51AB-A24C-A569-A944BB963513}" dt="2021-01-08T02:59:48.040" v="13" actId="478"/>
          <ac:picMkLst>
            <pc:docMk/>
            <pc:sldMk cId="2001183965" sldId="258"/>
            <ac:picMk id="11" creationId="{4FE10002-C942-5A44-BB32-A23FE19BD4C2}"/>
          </ac:picMkLst>
        </pc:picChg>
        <pc:picChg chg="add mod">
          <ac:chgData name="Park Haesun" userId="822579d69d2dc3b5" providerId="LiveId" clId="{80B30579-51AB-A24C-A569-A944BB963513}" dt="2021-01-08T03:01:02.481" v="25" actId="14100"/>
          <ac:picMkLst>
            <pc:docMk/>
            <pc:sldMk cId="2001183965" sldId="258"/>
            <ac:picMk id="12" creationId="{7999C511-4447-6D49-9694-40575E00EC17}"/>
          </ac:picMkLst>
        </pc:picChg>
        <pc:picChg chg="add mod">
          <ac:chgData name="Park Haesun" userId="822579d69d2dc3b5" providerId="LiveId" clId="{80B30579-51AB-A24C-A569-A944BB963513}" dt="2021-01-08T03:02:13.156" v="49" actId="1076"/>
          <ac:picMkLst>
            <pc:docMk/>
            <pc:sldMk cId="2001183965" sldId="258"/>
            <ac:picMk id="13" creationId="{7B61B503-E583-9F46-8042-D71950CE1A39}"/>
          </ac:picMkLst>
        </pc:picChg>
        <pc:picChg chg="add mod">
          <ac:chgData name="Park Haesun" userId="822579d69d2dc3b5" providerId="LiveId" clId="{80B30579-51AB-A24C-A569-A944BB963513}" dt="2021-01-08T03:02:18.296" v="52" actId="1076"/>
          <ac:picMkLst>
            <pc:docMk/>
            <pc:sldMk cId="2001183965" sldId="258"/>
            <ac:picMk id="14" creationId="{DEDD2E59-4934-814F-BA1A-A513EC87B357}"/>
          </ac:picMkLst>
        </pc:picChg>
        <pc:picChg chg="add mod">
          <ac:chgData name="Park Haesun" userId="822579d69d2dc3b5" providerId="LiveId" clId="{80B30579-51AB-A24C-A569-A944BB963513}" dt="2021-01-08T03:01:25.297" v="37" actId="1076"/>
          <ac:picMkLst>
            <pc:docMk/>
            <pc:sldMk cId="2001183965" sldId="258"/>
            <ac:picMk id="15" creationId="{08C16E16-2ECD-6946-AC5F-3FE21AB81918}"/>
          </ac:picMkLst>
        </pc:picChg>
        <pc:picChg chg="add del mod">
          <ac:chgData name="Park Haesun" userId="822579d69d2dc3b5" providerId="LiveId" clId="{80B30579-51AB-A24C-A569-A944BB963513}" dt="2021-01-08T03:01:31.337" v="39" actId="478"/>
          <ac:picMkLst>
            <pc:docMk/>
            <pc:sldMk cId="2001183965" sldId="258"/>
            <ac:picMk id="16" creationId="{121374B9-D32E-C346-B96C-A18EDCECACCC}"/>
          </ac:picMkLst>
        </pc:picChg>
        <pc:picChg chg="add mod">
          <ac:chgData name="Park Haesun" userId="822579d69d2dc3b5" providerId="LiveId" clId="{80B30579-51AB-A24C-A569-A944BB963513}" dt="2021-01-08T03:02:27.611" v="64" actId="1076"/>
          <ac:picMkLst>
            <pc:docMk/>
            <pc:sldMk cId="2001183965" sldId="258"/>
            <ac:picMk id="22" creationId="{D34A0AA0-0DCF-8445-8151-488D00879B37}"/>
          </ac:picMkLst>
        </pc:picChg>
        <pc:picChg chg="add mod">
          <ac:chgData name="Park Haesun" userId="822579d69d2dc3b5" providerId="LiveId" clId="{80B30579-51AB-A24C-A569-A944BB963513}" dt="2021-01-08T03:02:26.115" v="63" actId="1076"/>
          <ac:picMkLst>
            <pc:docMk/>
            <pc:sldMk cId="2001183965" sldId="258"/>
            <ac:picMk id="23" creationId="{F7147233-2282-3B4C-92E9-41A8DF6B7788}"/>
          </ac:picMkLst>
        </pc:picChg>
      </pc:sldChg>
      <pc:sldChg chg="addSp delSp modSp mod modNotesTx">
        <pc:chgData name="Park Haesun" userId="822579d69d2dc3b5" providerId="LiveId" clId="{80B30579-51AB-A24C-A569-A944BB963513}" dt="2021-01-08T12:01:55.524" v="12226" actId="20577"/>
        <pc:sldMkLst>
          <pc:docMk/>
          <pc:sldMk cId="2406228266" sldId="259"/>
        </pc:sldMkLst>
        <pc:spChg chg="add mod">
          <ac:chgData name="Park Haesun" userId="822579d69d2dc3b5" providerId="LiveId" clId="{80B30579-51AB-A24C-A569-A944BB963513}" dt="2021-01-08T07:11:05.404" v="5320" actId="20577"/>
          <ac:spMkLst>
            <pc:docMk/>
            <pc:sldMk cId="2406228266" sldId="259"/>
            <ac:spMk id="4" creationId="{D3C993B1-DDCD-1A4F-8E26-911167A6C880}"/>
          </ac:spMkLst>
        </pc:spChg>
        <pc:spChg chg="mod">
          <ac:chgData name="Park Haesun" userId="822579d69d2dc3b5" providerId="LiveId" clId="{80B30579-51AB-A24C-A569-A944BB963513}" dt="2021-01-08T05:46:56.056" v="303" actId="20577"/>
          <ac:spMkLst>
            <pc:docMk/>
            <pc:sldMk cId="2406228266" sldId="259"/>
            <ac:spMk id="6" creationId="{63C6D25C-DD41-C74C-87A4-A4AD7E519756}"/>
          </ac:spMkLst>
        </pc:spChg>
        <pc:picChg chg="add mod">
          <ac:chgData name="Park Haesun" userId="822579d69d2dc3b5" providerId="LiveId" clId="{80B30579-51AB-A24C-A569-A944BB963513}" dt="2021-01-08T06:03:51.251" v="373" actId="1076"/>
          <ac:picMkLst>
            <pc:docMk/>
            <pc:sldMk cId="2406228266" sldId="259"/>
            <ac:picMk id="2" creationId="{5A5B8320-54E6-C541-9D62-93D39AD0B27A}"/>
          </ac:picMkLst>
        </pc:picChg>
        <pc:picChg chg="del">
          <ac:chgData name="Park Haesun" userId="822579d69d2dc3b5" providerId="LiveId" clId="{80B30579-51AB-A24C-A569-A944BB963513}" dt="2021-01-08T05:47:59.101" v="304" actId="478"/>
          <ac:picMkLst>
            <pc:docMk/>
            <pc:sldMk cId="2406228266" sldId="259"/>
            <ac:picMk id="3" creationId="{96440005-0EC0-3347-A164-78C9A4536BCC}"/>
          </ac:picMkLst>
        </pc:picChg>
        <pc:picChg chg="add del mod">
          <ac:chgData name="Park Haesun" userId="822579d69d2dc3b5" providerId="LiveId" clId="{80B30579-51AB-A24C-A569-A944BB963513}" dt="2021-01-08T05:58:15.753" v="316" actId="478"/>
          <ac:picMkLst>
            <pc:docMk/>
            <pc:sldMk cId="2406228266" sldId="259"/>
            <ac:picMk id="4" creationId="{1576901F-C8D9-814D-AA61-EBDCD614CEE2}"/>
          </ac:picMkLst>
        </pc:picChg>
        <pc:picChg chg="add del mod modCrop">
          <ac:chgData name="Park Haesun" userId="822579d69d2dc3b5" providerId="LiveId" clId="{80B30579-51AB-A24C-A569-A944BB963513}" dt="2021-01-08T06:02:29.975" v="341" actId="21"/>
          <ac:picMkLst>
            <pc:docMk/>
            <pc:sldMk cId="2406228266" sldId="259"/>
            <ac:picMk id="5" creationId="{850AE66F-29D3-7F45-97B8-B7A0C4F735FF}"/>
          </ac:picMkLst>
        </pc:picChg>
      </pc:sldChg>
      <pc:sldChg chg="addSp delSp modSp mod modNotesTx">
        <pc:chgData name="Park Haesun" userId="822579d69d2dc3b5" providerId="LiveId" clId="{80B30579-51AB-A24C-A569-A944BB963513}" dt="2021-01-08T12:33:37.293" v="19763" actId="6549"/>
        <pc:sldMkLst>
          <pc:docMk/>
          <pc:sldMk cId="1312468140" sldId="263"/>
        </pc:sldMkLst>
        <pc:spChg chg="add del mod">
          <ac:chgData name="Park Haesun" userId="822579d69d2dc3b5" providerId="LiveId" clId="{80B30579-51AB-A24C-A569-A944BB963513}" dt="2021-01-08T06:02:03.825" v="337"/>
          <ac:spMkLst>
            <pc:docMk/>
            <pc:sldMk cId="1312468140" sldId="263"/>
            <ac:spMk id="4" creationId="{E28D9C0B-8FC6-DA4F-82FA-5459EADDF1B1}"/>
          </ac:spMkLst>
        </pc:spChg>
        <pc:spChg chg="add mod">
          <ac:chgData name="Park Haesun" userId="822579d69d2dc3b5" providerId="LiveId" clId="{80B30579-51AB-A24C-A569-A944BB963513}" dt="2021-01-08T07:11:25.312" v="5323" actId="20577"/>
          <ac:spMkLst>
            <pc:docMk/>
            <pc:sldMk cId="1312468140" sldId="263"/>
            <ac:spMk id="5" creationId="{E10A5913-3104-8E43-AB47-84A871BCD773}"/>
          </ac:spMkLst>
        </pc:spChg>
        <pc:picChg chg="del">
          <ac:chgData name="Park Haesun" userId="822579d69d2dc3b5" providerId="LiveId" clId="{80B30579-51AB-A24C-A569-A944BB963513}" dt="2021-01-08T06:00:53.399" v="335" actId="478"/>
          <ac:picMkLst>
            <pc:docMk/>
            <pc:sldMk cId="1312468140" sldId="263"/>
            <ac:picMk id="3" creationId="{7F8807DF-BEE3-1440-A807-45F3C4581EA8}"/>
          </ac:picMkLst>
        </pc:picChg>
        <pc:picChg chg="add del mod">
          <ac:chgData name="Park Haesun" userId="822579d69d2dc3b5" providerId="LiveId" clId="{80B30579-51AB-A24C-A569-A944BB963513}" dt="2021-01-08T06:03:19.077" v="369" actId="478"/>
          <ac:picMkLst>
            <pc:docMk/>
            <pc:sldMk cId="1312468140" sldId="263"/>
            <ac:picMk id="5" creationId="{B038FEE8-B03D-8D43-9F31-00240627B1E6}"/>
          </ac:picMkLst>
        </pc:picChg>
        <pc:picChg chg="del">
          <ac:chgData name="Park Haesun" userId="822579d69d2dc3b5" providerId="LiveId" clId="{80B30579-51AB-A24C-A569-A944BB963513}" dt="2021-01-08T06:00:52.539" v="334" actId="478"/>
          <ac:picMkLst>
            <pc:docMk/>
            <pc:sldMk cId="1312468140" sldId="263"/>
            <ac:picMk id="6" creationId="{B96FA5D7-ED1B-9744-A040-34F4859CE742}"/>
          </ac:picMkLst>
        </pc:picChg>
        <pc:picChg chg="add mod">
          <ac:chgData name="Park Haesun" userId="822579d69d2dc3b5" providerId="LiveId" clId="{80B30579-51AB-A24C-A569-A944BB963513}" dt="2021-01-08T06:03:00.893" v="368" actId="1038"/>
          <ac:picMkLst>
            <pc:docMk/>
            <pc:sldMk cId="1312468140" sldId="263"/>
            <ac:picMk id="7" creationId="{D8D0FAE6-1583-484B-9DD1-2AC6B348C4AE}"/>
          </ac:picMkLst>
        </pc:picChg>
        <pc:picChg chg="add mod">
          <ac:chgData name="Park Haesun" userId="822579d69d2dc3b5" providerId="LiveId" clId="{80B30579-51AB-A24C-A569-A944BB963513}" dt="2021-01-08T06:03:25.892" v="372" actId="1076"/>
          <ac:picMkLst>
            <pc:docMk/>
            <pc:sldMk cId="1312468140" sldId="263"/>
            <ac:picMk id="8" creationId="{8E3BA711-05A1-DF4D-A2B0-AC1F583924D5}"/>
          </ac:picMkLst>
        </pc:picChg>
      </pc:sldChg>
      <pc:sldChg chg="addSp delSp modSp mod modNotesTx">
        <pc:chgData name="Park Haesun" userId="822579d69d2dc3b5" providerId="LiveId" clId="{80B30579-51AB-A24C-A569-A944BB963513}" dt="2021-01-08T12:25:37.704" v="17460" actId="20577"/>
        <pc:sldMkLst>
          <pc:docMk/>
          <pc:sldMk cId="486613173" sldId="266"/>
        </pc:sldMkLst>
        <pc:spChg chg="mod">
          <ac:chgData name="Park Haesun" userId="822579d69d2dc3b5" providerId="LiveId" clId="{80B30579-51AB-A24C-A569-A944BB963513}" dt="2021-01-08T06:04:06.178" v="417" actId="20577"/>
          <ac:spMkLst>
            <pc:docMk/>
            <pc:sldMk cId="486613173" sldId="266"/>
            <ac:spMk id="2" creationId="{5014C6DD-C7B3-4345-946A-F7D727BA80FA}"/>
          </ac:spMkLst>
        </pc:spChg>
        <pc:spChg chg="add mod">
          <ac:chgData name="Park Haesun" userId="822579d69d2dc3b5" providerId="LiveId" clId="{80B30579-51AB-A24C-A569-A944BB963513}" dt="2021-01-08T07:11:44.235" v="5326" actId="20577"/>
          <ac:spMkLst>
            <pc:docMk/>
            <pc:sldMk cId="486613173" sldId="266"/>
            <ac:spMk id="5" creationId="{2CDD9DC0-261E-F245-9048-89B973F4169A}"/>
          </ac:spMkLst>
        </pc:spChg>
        <pc:picChg chg="add mod">
          <ac:chgData name="Park Haesun" userId="822579d69d2dc3b5" providerId="LiveId" clId="{80B30579-51AB-A24C-A569-A944BB963513}" dt="2021-01-08T06:06:11.067" v="462" actId="1038"/>
          <ac:picMkLst>
            <pc:docMk/>
            <pc:sldMk cId="486613173" sldId="266"/>
            <ac:picMk id="3" creationId="{375A4CB5-BDF6-6044-8E13-8C1F9514223B}"/>
          </ac:picMkLst>
        </pc:picChg>
        <pc:picChg chg="add mod modCrop">
          <ac:chgData name="Park Haesun" userId="822579d69d2dc3b5" providerId="LiveId" clId="{80B30579-51AB-A24C-A569-A944BB963513}" dt="2021-01-08T06:06:07.793" v="453" actId="1076"/>
          <ac:picMkLst>
            <pc:docMk/>
            <pc:sldMk cId="486613173" sldId="266"/>
            <ac:picMk id="4" creationId="{11636785-8AA2-C341-A06A-4C57BB47D012}"/>
          </ac:picMkLst>
        </pc:picChg>
        <pc:picChg chg="del">
          <ac:chgData name="Park Haesun" userId="822579d69d2dc3b5" providerId="LiveId" clId="{80B30579-51AB-A24C-A569-A944BB963513}" dt="2021-01-08T06:04:08.344" v="418" actId="478"/>
          <ac:picMkLst>
            <pc:docMk/>
            <pc:sldMk cId="486613173" sldId="266"/>
            <ac:picMk id="5" creationId="{F1723D8C-8774-B442-8BB7-53932992A033}"/>
          </ac:picMkLst>
        </pc:picChg>
        <pc:picChg chg="del">
          <ac:chgData name="Park Haesun" userId="822579d69d2dc3b5" providerId="LiveId" clId="{80B30579-51AB-A24C-A569-A944BB963513}" dt="2021-01-08T06:04:09.973" v="420" actId="478"/>
          <ac:picMkLst>
            <pc:docMk/>
            <pc:sldMk cId="486613173" sldId="266"/>
            <ac:picMk id="7" creationId="{7D85A483-BB1C-7A4E-91E3-1CE5E86833E4}"/>
          </ac:picMkLst>
        </pc:picChg>
        <pc:picChg chg="del">
          <ac:chgData name="Park Haesun" userId="822579d69d2dc3b5" providerId="LiveId" clId="{80B30579-51AB-A24C-A569-A944BB963513}" dt="2021-01-08T06:04:09.179" v="419" actId="478"/>
          <ac:picMkLst>
            <pc:docMk/>
            <pc:sldMk cId="486613173" sldId="266"/>
            <ac:picMk id="2050" creationId="{7F541F5F-8E72-B141-A46A-4EA17AEBDA05}"/>
          </ac:picMkLst>
        </pc:picChg>
      </pc:sldChg>
      <pc:sldChg chg="addSp delSp modSp mod modNotesTx">
        <pc:chgData name="Park Haesun" userId="822579d69d2dc3b5" providerId="LiveId" clId="{80B30579-51AB-A24C-A569-A944BB963513}" dt="2021-01-08T12:30:08.524" v="18853" actId="20577"/>
        <pc:sldMkLst>
          <pc:docMk/>
          <pc:sldMk cId="852936622" sldId="267"/>
        </pc:sldMkLst>
        <pc:spChg chg="mod">
          <ac:chgData name="Park Haesun" userId="822579d69d2dc3b5" providerId="LiveId" clId="{80B30579-51AB-A24C-A569-A944BB963513}" dt="2021-01-08T06:06:54.088" v="487" actId="20577"/>
          <ac:spMkLst>
            <pc:docMk/>
            <pc:sldMk cId="852936622" sldId="267"/>
            <ac:spMk id="2" creationId="{5014C6DD-C7B3-4345-946A-F7D727BA80FA}"/>
          </ac:spMkLst>
        </pc:spChg>
        <pc:spChg chg="add mod">
          <ac:chgData name="Park Haesun" userId="822579d69d2dc3b5" providerId="LiveId" clId="{80B30579-51AB-A24C-A569-A944BB963513}" dt="2021-01-08T07:11:53.355" v="5329" actId="20577"/>
          <ac:spMkLst>
            <pc:docMk/>
            <pc:sldMk cId="852936622" sldId="267"/>
            <ac:spMk id="5" creationId="{A5F86556-04E7-B246-B9BD-D06598A97C29}"/>
          </ac:spMkLst>
        </pc:spChg>
        <pc:picChg chg="del">
          <ac:chgData name="Park Haesun" userId="822579d69d2dc3b5" providerId="LiveId" clId="{80B30579-51AB-A24C-A569-A944BB963513}" dt="2021-01-08T06:06:56.292" v="488" actId="478"/>
          <ac:picMkLst>
            <pc:docMk/>
            <pc:sldMk cId="852936622" sldId="267"/>
            <ac:picMk id="3" creationId="{EEBC0D04-79E8-7F42-AA39-096D3D81E43E}"/>
          </ac:picMkLst>
        </pc:picChg>
        <pc:picChg chg="add mod">
          <ac:chgData name="Park Haesun" userId="822579d69d2dc3b5" providerId="LiveId" clId="{80B30579-51AB-A24C-A569-A944BB963513}" dt="2021-01-08T06:07:42.364" v="502" actId="1036"/>
          <ac:picMkLst>
            <pc:docMk/>
            <pc:sldMk cId="852936622" sldId="267"/>
            <ac:picMk id="4" creationId="{41B55EC3-332A-E942-95F5-3B7F87E7E909}"/>
          </ac:picMkLst>
        </pc:picChg>
        <pc:picChg chg="del">
          <ac:chgData name="Park Haesun" userId="822579d69d2dc3b5" providerId="LiveId" clId="{80B30579-51AB-A24C-A569-A944BB963513}" dt="2021-01-08T06:06:57.266" v="489" actId="478"/>
          <ac:picMkLst>
            <pc:docMk/>
            <pc:sldMk cId="852936622" sldId="267"/>
            <ac:picMk id="5" creationId="{ED74835B-C2AA-9345-9991-45792B4B3317}"/>
          </ac:picMkLst>
        </pc:picChg>
        <pc:picChg chg="del">
          <ac:chgData name="Park Haesun" userId="822579d69d2dc3b5" providerId="LiveId" clId="{80B30579-51AB-A24C-A569-A944BB963513}" dt="2021-01-08T06:06:58.301" v="490" actId="478"/>
          <ac:picMkLst>
            <pc:docMk/>
            <pc:sldMk cId="852936622" sldId="267"/>
            <ac:picMk id="6" creationId="{215789D3-3F57-C940-A09E-7DD7B124ABBC}"/>
          </ac:picMkLst>
        </pc:picChg>
      </pc:sldChg>
      <pc:sldChg chg="addSp delSp modSp mod modNotesTx">
        <pc:chgData name="Park Haesun" userId="822579d69d2dc3b5" providerId="LiveId" clId="{80B30579-51AB-A24C-A569-A944BB963513}" dt="2021-01-08T12:46:30.620" v="22853" actId="20577"/>
        <pc:sldMkLst>
          <pc:docMk/>
          <pc:sldMk cId="354561359" sldId="269"/>
        </pc:sldMkLst>
        <pc:spChg chg="mod">
          <ac:chgData name="Park Haesun" userId="822579d69d2dc3b5" providerId="LiveId" clId="{80B30579-51AB-A24C-A569-A944BB963513}" dt="2021-01-08T06:08:02.424" v="517" actId="20577"/>
          <ac:spMkLst>
            <pc:docMk/>
            <pc:sldMk cId="354561359" sldId="269"/>
            <ac:spMk id="2" creationId="{5014C6DD-C7B3-4345-946A-F7D727BA80FA}"/>
          </ac:spMkLst>
        </pc:spChg>
        <pc:spChg chg="add mod">
          <ac:chgData name="Park Haesun" userId="822579d69d2dc3b5" providerId="LiveId" clId="{80B30579-51AB-A24C-A569-A944BB963513}" dt="2021-01-08T07:12:02.769" v="5334" actId="20577"/>
          <ac:spMkLst>
            <pc:docMk/>
            <pc:sldMk cId="354561359" sldId="269"/>
            <ac:spMk id="4" creationId="{53E1F951-042C-F24B-93B0-609F7DE4B5EC}"/>
          </ac:spMkLst>
        </pc:spChg>
        <pc:picChg chg="add mod">
          <ac:chgData name="Park Haesun" userId="822579d69d2dc3b5" providerId="LiveId" clId="{80B30579-51AB-A24C-A569-A944BB963513}" dt="2021-01-08T06:09:24.297" v="538" actId="1036"/>
          <ac:picMkLst>
            <pc:docMk/>
            <pc:sldMk cId="354561359" sldId="269"/>
            <ac:picMk id="3" creationId="{75C69503-0ED3-F848-8655-7EDAB3A5BCE6}"/>
          </ac:picMkLst>
        </pc:picChg>
        <pc:picChg chg="del">
          <ac:chgData name="Park Haesun" userId="822579d69d2dc3b5" providerId="LiveId" clId="{80B30579-51AB-A24C-A569-A944BB963513}" dt="2021-01-08T06:08:04.842" v="518" actId="478"/>
          <ac:picMkLst>
            <pc:docMk/>
            <pc:sldMk cId="354561359" sldId="269"/>
            <ac:picMk id="6" creationId="{E88BBBB2-5E0A-F644-B67C-40FF309C3ED0}"/>
          </ac:picMkLst>
        </pc:picChg>
        <pc:picChg chg="del">
          <ac:chgData name="Park Haesun" userId="822579d69d2dc3b5" providerId="LiveId" clId="{80B30579-51AB-A24C-A569-A944BB963513}" dt="2021-01-08T06:08:05.786" v="519" actId="478"/>
          <ac:picMkLst>
            <pc:docMk/>
            <pc:sldMk cId="354561359" sldId="269"/>
            <ac:picMk id="11" creationId="{B25DA7E0-1F95-5248-B321-1001F3F1FE6F}"/>
          </ac:picMkLst>
        </pc:picChg>
      </pc:sldChg>
      <pc:sldChg chg="addSp delSp modSp mod modNotesTx">
        <pc:chgData name="Park Haesun" userId="822579d69d2dc3b5" providerId="LiveId" clId="{80B30579-51AB-A24C-A569-A944BB963513}" dt="2021-01-08T07:10:40.012" v="5314" actId="1036"/>
        <pc:sldMkLst>
          <pc:docMk/>
          <pc:sldMk cId="115310551" sldId="278"/>
        </pc:sldMkLst>
        <pc:spChg chg="add mod">
          <ac:chgData name="Park Haesun" userId="822579d69d2dc3b5" providerId="LiveId" clId="{80B30579-51AB-A24C-A569-A944BB963513}" dt="2021-01-08T07:10:40.012" v="5314" actId="1036"/>
          <ac:spMkLst>
            <pc:docMk/>
            <pc:sldMk cId="115310551" sldId="278"/>
            <ac:spMk id="2" creationId="{F7DA2D95-52E6-2C4B-9CEA-74CB2F5DCEF7}"/>
          </ac:spMkLst>
        </pc:spChg>
        <pc:spChg chg="mod">
          <ac:chgData name="Park Haesun" userId="822579d69d2dc3b5" providerId="LiveId" clId="{80B30579-51AB-A24C-A569-A944BB963513}" dt="2021-01-08T05:37:04.407" v="129" actId="20577"/>
          <ac:spMkLst>
            <pc:docMk/>
            <pc:sldMk cId="115310551" sldId="278"/>
            <ac:spMk id="6" creationId="{2BC1DC6C-7B73-EF4F-BBB2-34E71069643C}"/>
          </ac:spMkLst>
        </pc:spChg>
        <pc:picChg chg="del">
          <ac:chgData name="Park Haesun" userId="822579d69d2dc3b5" providerId="LiveId" clId="{80B30579-51AB-A24C-A569-A944BB963513}" dt="2021-01-08T05:36:57.095" v="111" actId="478"/>
          <ac:picMkLst>
            <pc:docMk/>
            <pc:sldMk cId="115310551" sldId="278"/>
            <ac:picMk id="2" creationId="{FF49FEB9-21EC-5F42-A682-AC635E04C6FB}"/>
          </ac:picMkLst>
        </pc:picChg>
        <pc:picChg chg="del">
          <ac:chgData name="Park Haesun" userId="822579d69d2dc3b5" providerId="LiveId" clId="{80B30579-51AB-A24C-A569-A944BB963513}" dt="2021-01-08T05:36:58.583" v="112" actId="478"/>
          <ac:picMkLst>
            <pc:docMk/>
            <pc:sldMk cId="115310551" sldId="278"/>
            <ac:picMk id="3" creationId="{F162E379-B9FF-274A-BD81-8704716C8B84}"/>
          </ac:picMkLst>
        </pc:picChg>
        <pc:picChg chg="add mod">
          <ac:chgData name="Park Haesun" userId="822579d69d2dc3b5" providerId="LiveId" clId="{80B30579-51AB-A24C-A569-A944BB963513}" dt="2021-01-08T05:40:43.276" v="132" actId="1076"/>
          <ac:picMkLst>
            <pc:docMk/>
            <pc:sldMk cId="115310551" sldId="278"/>
            <ac:picMk id="4" creationId="{4020A9BF-C02B-164A-9FC7-7043387181CC}"/>
          </ac:picMkLst>
        </pc:picChg>
        <pc:picChg chg="add mod">
          <ac:chgData name="Park Haesun" userId="822579d69d2dc3b5" providerId="LiveId" clId="{80B30579-51AB-A24C-A569-A944BB963513}" dt="2021-01-08T05:40:44.693" v="133" actId="1076"/>
          <ac:picMkLst>
            <pc:docMk/>
            <pc:sldMk cId="115310551" sldId="278"/>
            <ac:picMk id="5" creationId="{EE75554E-A35C-6E4D-9C83-F18ECA5FDD88}"/>
          </ac:picMkLst>
        </pc:picChg>
      </pc:sldChg>
      <pc:sldChg chg="addSp delSp modSp mod modNotesTx">
        <pc:chgData name="Park Haesun" userId="822579d69d2dc3b5" providerId="LiveId" clId="{80B30579-51AB-A24C-A569-A944BB963513}" dt="2021-01-08T11:47:11.495" v="8372" actId="20577"/>
        <pc:sldMkLst>
          <pc:docMk/>
          <pc:sldMk cId="2822711904" sldId="279"/>
        </pc:sldMkLst>
        <pc:spChg chg="add mod">
          <ac:chgData name="Park Haesun" userId="822579d69d2dc3b5" providerId="LiveId" clId="{80B30579-51AB-A24C-A569-A944BB963513}" dt="2021-01-08T11:28:49.779" v="5636" actId="1035"/>
          <ac:spMkLst>
            <pc:docMk/>
            <pc:sldMk cId="2822711904" sldId="279"/>
            <ac:spMk id="4" creationId="{8E480711-27C0-5941-ACA4-8E7AD3D3F465}"/>
          </ac:spMkLst>
        </pc:spChg>
        <pc:spChg chg="mod">
          <ac:chgData name="Park Haesun" userId="822579d69d2dc3b5" providerId="LiveId" clId="{80B30579-51AB-A24C-A569-A944BB963513}" dt="2021-01-08T05:43:03.461" v="270" actId="20577"/>
          <ac:spMkLst>
            <pc:docMk/>
            <pc:sldMk cId="2822711904" sldId="279"/>
            <ac:spMk id="6" creationId="{2BC1DC6C-7B73-EF4F-BBB2-34E71069643C}"/>
          </ac:spMkLst>
        </pc:spChg>
        <pc:spChg chg="add mod">
          <ac:chgData name="Park Haesun" userId="822579d69d2dc3b5" providerId="LiveId" clId="{80B30579-51AB-A24C-A569-A944BB963513}" dt="2021-01-08T07:10:49.541" v="5317" actId="20577"/>
          <ac:spMkLst>
            <pc:docMk/>
            <pc:sldMk cId="2822711904" sldId="279"/>
            <ac:spMk id="7" creationId="{E204C29B-8044-A94E-9F0A-5A6288640794}"/>
          </ac:spMkLst>
        </pc:spChg>
        <pc:picChg chg="add mod">
          <ac:chgData name="Park Haesun" userId="822579d69d2dc3b5" providerId="LiveId" clId="{80B30579-51AB-A24C-A569-A944BB963513}" dt="2021-01-08T05:45:43.287" v="276" actId="1076"/>
          <ac:picMkLst>
            <pc:docMk/>
            <pc:sldMk cId="2822711904" sldId="279"/>
            <ac:picMk id="2" creationId="{AC5C4E0F-6EA2-FD46-AD8B-34F39FB4CEDC}"/>
          </ac:picMkLst>
        </pc:picChg>
        <pc:picChg chg="add mod">
          <ac:chgData name="Park Haesun" userId="822579d69d2dc3b5" providerId="LiveId" clId="{80B30579-51AB-A24C-A569-A944BB963513}" dt="2021-01-08T05:45:36.634" v="275" actId="1076"/>
          <ac:picMkLst>
            <pc:docMk/>
            <pc:sldMk cId="2822711904" sldId="279"/>
            <ac:picMk id="3" creationId="{A7D1D315-95D0-554C-BDDB-7252A982149A}"/>
          </ac:picMkLst>
        </pc:picChg>
        <pc:picChg chg="del">
          <ac:chgData name="Park Haesun" userId="822579d69d2dc3b5" providerId="LiveId" clId="{80B30579-51AB-A24C-A569-A944BB963513}" dt="2021-01-08T05:43:35.319" v="271" actId="478"/>
          <ac:picMkLst>
            <pc:docMk/>
            <pc:sldMk cId="2822711904" sldId="279"/>
            <ac:picMk id="5" creationId="{19BF931A-92B1-214D-A029-BE41DC4D176C}"/>
          </ac:picMkLst>
        </pc:picChg>
        <pc:picChg chg="del">
          <ac:chgData name="Park Haesun" userId="822579d69d2dc3b5" providerId="LiveId" clId="{80B30579-51AB-A24C-A569-A944BB963513}" dt="2021-01-08T05:43:35.319" v="271" actId="478"/>
          <ac:picMkLst>
            <pc:docMk/>
            <pc:sldMk cId="2822711904" sldId="279"/>
            <ac:picMk id="1026" creationId="{E07668DB-4665-204F-859F-3A6884525C03}"/>
          </ac:picMkLst>
        </pc:picChg>
        <pc:picChg chg="del">
          <ac:chgData name="Park Haesun" userId="822579d69d2dc3b5" providerId="LiveId" clId="{80B30579-51AB-A24C-A569-A944BB963513}" dt="2021-01-08T05:43:35.319" v="271" actId="478"/>
          <ac:picMkLst>
            <pc:docMk/>
            <pc:sldMk cId="2822711904" sldId="279"/>
            <ac:picMk id="1028" creationId="{00FCE71A-9054-CB4A-86E1-53FFFD9CDCE3}"/>
          </ac:picMkLst>
        </pc:picChg>
      </pc:sldChg>
      <pc:sldChg chg="addSp delSp modSp mod modNotesTx">
        <pc:chgData name="Park Haesun" userId="822579d69d2dc3b5" providerId="LiveId" clId="{80B30579-51AB-A24C-A569-A944BB963513}" dt="2021-01-08T12:38:27.554" v="21095" actId="20577"/>
        <pc:sldMkLst>
          <pc:docMk/>
          <pc:sldMk cId="3009426724" sldId="280"/>
        </pc:sldMkLst>
        <pc:spChg chg="mod">
          <ac:chgData name="Park Haesun" userId="822579d69d2dc3b5" providerId="LiveId" clId="{80B30579-51AB-A24C-A569-A944BB963513}" dt="2021-01-08T06:09:51.025" v="573" actId="20577"/>
          <ac:spMkLst>
            <pc:docMk/>
            <pc:sldMk cId="3009426724" sldId="280"/>
            <ac:spMk id="2" creationId="{5014C6DD-C7B3-4345-946A-F7D727BA80FA}"/>
          </ac:spMkLst>
        </pc:spChg>
        <pc:spChg chg="add mod">
          <ac:chgData name="Park Haesun" userId="822579d69d2dc3b5" providerId="LiveId" clId="{80B30579-51AB-A24C-A569-A944BB963513}" dt="2021-01-08T07:12:23.026" v="5341" actId="20577"/>
          <ac:spMkLst>
            <pc:docMk/>
            <pc:sldMk cId="3009426724" sldId="280"/>
            <ac:spMk id="6" creationId="{322602FA-EE70-2241-A9FA-065C90B3DE9D}"/>
          </ac:spMkLst>
        </pc:spChg>
        <pc:picChg chg="del">
          <ac:chgData name="Park Haesun" userId="822579d69d2dc3b5" providerId="LiveId" clId="{80B30579-51AB-A24C-A569-A944BB963513}" dt="2021-01-08T06:09:48.059" v="565" actId="478"/>
          <ac:picMkLst>
            <pc:docMk/>
            <pc:sldMk cId="3009426724" sldId="280"/>
            <ac:picMk id="3" creationId="{A0C8F46A-777F-7447-AB33-8AC6F6376A51}"/>
          </ac:picMkLst>
        </pc:picChg>
        <pc:picChg chg="add mod modCrop">
          <ac:chgData name="Park Haesun" userId="822579d69d2dc3b5" providerId="LiveId" clId="{80B30579-51AB-A24C-A569-A944BB963513}" dt="2021-01-08T06:13:33.171" v="655" actId="1037"/>
          <ac:picMkLst>
            <pc:docMk/>
            <pc:sldMk cId="3009426724" sldId="280"/>
            <ac:picMk id="4" creationId="{C58FF296-EFD5-F54C-A2FD-F8215FF5358C}"/>
          </ac:picMkLst>
        </pc:picChg>
        <pc:picChg chg="add mod">
          <ac:chgData name="Park Haesun" userId="822579d69d2dc3b5" providerId="LiveId" clId="{80B30579-51AB-A24C-A569-A944BB963513}" dt="2021-01-08T06:13:29.214" v="643" actId="1038"/>
          <ac:picMkLst>
            <pc:docMk/>
            <pc:sldMk cId="3009426724" sldId="280"/>
            <ac:picMk id="5" creationId="{D5D30A1B-369A-B54F-9186-C65DC8DC3D61}"/>
          </ac:picMkLst>
        </pc:picChg>
        <pc:picChg chg="add mod">
          <ac:chgData name="Park Haesun" userId="822579d69d2dc3b5" providerId="LiveId" clId="{80B30579-51AB-A24C-A569-A944BB963513}" dt="2021-01-08T06:13:35.447" v="656" actId="1076"/>
          <ac:picMkLst>
            <pc:docMk/>
            <pc:sldMk cId="3009426724" sldId="280"/>
            <ac:picMk id="1026" creationId="{5AC3A363-5825-7049-81B1-343405972F41}"/>
          </ac:picMkLst>
        </pc:picChg>
        <pc:picChg chg="del">
          <ac:chgData name="Park Haesun" userId="822579d69d2dc3b5" providerId="LiveId" clId="{80B30579-51AB-A24C-A569-A944BB963513}" dt="2021-01-08T06:09:48.652" v="566" actId="478"/>
          <ac:picMkLst>
            <pc:docMk/>
            <pc:sldMk cId="3009426724" sldId="280"/>
            <ac:picMk id="3074" creationId="{2FF61831-4CB5-F44D-ACE0-39E8A5DE7018}"/>
          </ac:picMkLst>
        </pc:picChg>
      </pc:sldChg>
      <pc:sldChg chg="delSp new mod ord">
        <pc:chgData name="Park Haesun" userId="822579d69d2dc3b5" providerId="LiveId" clId="{80B30579-51AB-A24C-A569-A944BB963513}" dt="2021-01-08T02:59:31.125" v="11" actId="478"/>
        <pc:sldMkLst>
          <pc:docMk/>
          <pc:sldMk cId="1514788996" sldId="281"/>
        </pc:sldMkLst>
        <pc:spChg chg="del">
          <ac:chgData name="Park Haesun" userId="822579d69d2dc3b5" providerId="LiveId" clId="{80B30579-51AB-A24C-A569-A944BB963513}" dt="2021-01-08T02:59:31.125" v="11" actId="478"/>
          <ac:spMkLst>
            <pc:docMk/>
            <pc:sldMk cId="1514788996" sldId="281"/>
            <ac:spMk id="2" creationId="{1CE68BD7-50E2-DB43-9B93-305E402505AF}"/>
          </ac:spMkLst>
        </pc:spChg>
      </pc:sldChg>
      <pc:sldChg chg="addSp delSp modSp add mod ord modNotesTx">
        <pc:chgData name="Park Haesun" userId="822579d69d2dc3b5" providerId="LiveId" clId="{80B30579-51AB-A24C-A569-A944BB963513}" dt="2021-01-08T12:46:38.435" v="22878" actId="20577"/>
        <pc:sldMkLst>
          <pc:docMk/>
          <pc:sldMk cId="3510122102" sldId="282"/>
        </pc:sldMkLst>
        <pc:spChg chg="mod">
          <ac:chgData name="Park Haesun" userId="822579d69d2dc3b5" providerId="LiveId" clId="{80B30579-51AB-A24C-A569-A944BB963513}" dt="2021-01-08T06:14:04.246" v="665" actId="20577"/>
          <ac:spMkLst>
            <pc:docMk/>
            <pc:sldMk cId="3510122102" sldId="282"/>
            <ac:spMk id="2" creationId="{5014C6DD-C7B3-4345-946A-F7D727BA80FA}"/>
          </ac:spMkLst>
        </pc:spChg>
        <pc:spChg chg="add del mod">
          <ac:chgData name="Park Haesun" userId="822579d69d2dc3b5" providerId="LiveId" clId="{80B30579-51AB-A24C-A569-A944BB963513}" dt="2021-01-08T06:15:06.506" v="676"/>
          <ac:spMkLst>
            <pc:docMk/>
            <pc:sldMk cId="3510122102" sldId="282"/>
            <ac:spMk id="5" creationId="{21F9C642-2478-FB40-8599-2FC89EDC4D15}"/>
          </ac:spMkLst>
        </pc:spChg>
        <pc:spChg chg="add mod">
          <ac:chgData name="Park Haesun" userId="822579d69d2dc3b5" providerId="LiveId" clId="{80B30579-51AB-A24C-A569-A944BB963513}" dt="2021-01-08T07:12:33.044" v="5346" actId="20577"/>
          <ac:spMkLst>
            <pc:docMk/>
            <pc:sldMk cId="3510122102" sldId="282"/>
            <ac:spMk id="7" creationId="{24111102-A6F2-6D4C-BB2E-0A79E6777354}"/>
          </ac:spMkLst>
        </pc:spChg>
        <pc:picChg chg="del">
          <ac:chgData name="Park Haesun" userId="822579d69d2dc3b5" providerId="LiveId" clId="{80B30579-51AB-A24C-A569-A944BB963513}" dt="2021-01-08T06:14:05.835" v="666" actId="478"/>
          <ac:picMkLst>
            <pc:docMk/>
            <pc:sldMk cId="3510122102" sldId="282"/>
            <ac:picMk id="3" creationId="{75C69503-0ED3-F848-8655-7EDAB3A5BCE6}"/>
          </ac:picMkLst>
        </pc:picChg>
        <pc:picChg chg="add mod">
          <ac:chgData name="Park Haesun" userId="822579d69d2dc3b5" providerId="LiveId" clId="{80B30579-51AB-A24C-A569-A944BB963513}" dt="2021-01-08T06:16:05.650" v="682" actId="1076"/>
          <ac:picMkLst>
            <pc:docMk/>
            <pc:sldMk cId="3510122102" sldId="282"/>
            <ac:picMk id="4" creationId="{7C474F0A-518B-D542-AE3E-7C24D70D867F}"/>
          </ac:picMkLst>
        </pc:picChg>
        <pc:picChg chg="add mod">
          <ac:chgData name="Park Haesun" userId="822579d69d2dc3b5" providerId="LiveId" clId="{80B30579-51AB-A24C-A569-A944BB963513}" dt="2021-01-08T06:16:28.613" v="687" actId="1076"/>
          <ac:picMkLst>
            <pc:docMk/>
            <pc:sldMk cId="3510122102" sldId="282"/>
            <ac:picMk id="6" creationId="{7815BC43-40C6-3F4E-B3CE-1109CEDDBCF4}"/>
          </ac:picMkLst>
        </pc:picChg>
        <pc:picChg chg="add mod">
          <ac:chgData name="Park Haesun" userId="822579d69d2dc3b5" providerId="LiveId" clId="{80B30579-51AB-A24C-A569-A944BB963513}" dt="2021-01-08T06:16:26.981" v="686" actId="1076"/>
          <ac:picMkLst>
            <pc:docMk/>
            <pc:sldMk cId="3510122102" sldId="282"/>
            <ac:picMk id="2050" creationId="{5F7BA512-D229-B04B-8582-283818E7E43F}"/>
          </ac:picMkLst>
        </pc:picChg>
      </pc:sldChg>
    </pc:docChg>
  </pc:docChgLst>
  <pc:docChgLst>
    <pc:chgData name="Park Haesun" userId="822579d69d2dc3b5" providerId="LiveId" clId="{373B8583-C807-E04A-837B-DAEB1A50313D}"/>
    <pc:docChg chg="custSel addSld delSld modSld">
      <pc:chgData name="Park Haesun" userId="822579d69d2dc3b5" providerId="LiveId" clId="{373B8583-C807-E04A-837B-DAEB1A50313D}" dt="2021-01-22T08:36:10.878" v="471" actId="1076"/>
      <pc:docMkLst>
        <pc:docMk/>
      </pc:docMkLst>
      <pc:sldChg chg="modSp mod">
        <pc:chgData name="Park Haesun" userId="822579d69d2dc3b5" providerId="LiveId" clId="{373B8583-C807-E04A-837B-DAEB1A50313D}" dt="2021-01-22T08:11:45.046" v="46" actId="20577"/>
        <pc:sldMkLst>
          <pc:docMk/>
          <pc:sldMk cId="776776092" sldId="256"/>
        </pc:sldMkLst>
        <pc:spChg chg="mod">
          <ac:chgData name="Park Haesun" userId="822579d69d2dc3b5" providerId="LiveId" clId="{373B8583-C807-E04A-837B-DAEB1A50313D}" dt="2021-01-22T08:11:45.046" v="46" actId="20577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373B8583-C807-E04A-837B-DAEB1A50313D}" dt="2021-01-22T08:15:03.166" v="100" actId="6549"/>
        <pc:sldMkLst>
          <pc:docMk/>
          <pc:sldMk cId="2001183965" sldId="258"/>
        </pc:sldMkLst>
        <pc:picChg chg="add mod">
          <ac:chgData name="Park Haesun" userId="822579d69d2dc3b5" providerId="LiveId" clId="{373B8583-C807-E04A-837B-DAEB1A50313D}" dt="2021-01-22T08:13:31.876" v="63" actId="1076"/>
          <ac:picMkLst>
            <pc:docMk/>
            <pc:sldMk cId="2001183965" sldId="258"/>
            <ac:picMk id="7" creationId="{14F7FC84-A90A-E743-A2EC-5FF380F8B8AB}"/>
          </ac:picMkLst>
        </pc:picChg>
        <pc:picChg chg="add mod">
          <ac:chgData name="Park Haesun" userId="822579d69d2dc3b5" providerId="LiveId" clId="{373B8583-C807-E04A-837B-DAEB1A50313D}" dt="2021-01-22T08:13:34.596" v="64" actId="1076"/>
          <ac:picMkLst>
            <pc:docMk/>
            <pc:sldMk cId="2001183965" sldId="258"/>
            <ac:picMk id="8" creationId="{B192B39E-024C-A248-9CA1-AB55D56931D3}"/>
          </ac:picMkLst>
        </pc:picChg>
        <pc:picChg chg="add mod">
          <ac:chgData name="Park Haesun" userId="822579d69d2dc3b5" providerId="LiveId" clId="{373B8583-C807-E04A-837B-DAEB1A50313D}" dt="2021-01-22T08:13:56.596" v="82" actId="1037"/>
          <ac:picMkLst>
            <pc:docMk/>
            <pc:sldMk cId="2001183965" sldId="258"/>
            <ac:picMk id="9" creationId="{7EBAE859-9867-5B43-A2F4-638718E34736}"/>
          </ac:picMkLst>
        </pc:picChg>
        <pc:picChg chg="del">
          <ac:chgData name="Park Haesun" userId="822579d69d2dc3b5" providerId="LiveId" clId="{373B8583-C807-E04A-837B-DAEB1A50313D}" dt="2021-01-22T08:11:59.492" v="47" actId="478"/>
          <ac:picMkLst>
            <pc:docMk/>
            <pc:sldMk cId="2001183965" sldId="258"/>
            <ac:picMk id="10" creationId="{4BB675FB-28D6-AB41-BC72-11E83D9BE9F4}"/>
          </ac:picMkLst>
        </pc:picChg>
        <pc:picChg chg="del">
          <ac:chgData name="Park Haesun" userId="822579d69d2dc3b5" providerId="LiveId" clId="{373B8583-C807-E04A-837B-DAEB1A50313D}" dt="2021-01-22T08:11:59.492" v="47" actId="478"/>
          <ac:picMkLst>
            <pc:docMk/>
            <pc:sldMk cId="2001183965" sldId="258"/>
            <ac:picMk id="11" creationId="{E4DC747B-41AE-9D4E-9D0A-1E8A6B2372D2}"/>
          </ac:picMkLst>
        </pc:picChg>
        <pc:picChg chg="add mod">
          <ac:chgData name="Park Haesun" userId="822579d69d2dc3b5" providerId="LiveId" clId="{373B8583-C807-E04A-837B-DAEB1A50313D}" dt="2021-01-22T08:14:00.021" v="93" actId="1037"/>
          <ac:picMkLst>
            <pc:docMk/>
            <pc:sldMk cId="2001183965" sldId="258"/>
            <ac:picMk id="12" creationId="{335DB02E-7276-DD43-AEA0-83C43719B90C}"/>
          </ac:picMkLst>
        </pc:picChg>
        <pc:picChg chg="add mod">
          <ac:chgData name="Park Haesun" userId="822579d69d2dc3b5" providerId="LiveId" clId="{373B8583-C807-E04A-837B-DAEB1A50313D}" dt="2021-01-22T08:14:50.657" v="99" actId="1076"/>
          <ac:picMkLst>
            <pc:docMk/>
            <pc:sldMk cId="2001183965" sldId="258"/>
            <ac:picMk id="13" creationId="{84D813E7-4F56-DE41-BA7F-4D2BAB22A6C2}"/>
          </ac:picMkLst>
        </pc:picChg>
        <pc:picChg chg="add mod">
          <ac:chgData name="Park Haesun" userId="822579d69d2dc3b5" providerId="LiveId" clId="{373B8583-C807-E04A-837B-DAEB1A50313D}" dt="2021-01-22T08:14:48.362" v="98" actId="1076"/>
          <ac:picMkLst>
            <pc:docMk/>
            <pc:sldMk cId="2001183965" sldId="258"/>
            <ac:picMk id="14" creationId="{6A7EF117-646A-8C4C-B629-FF35D10C33BC}"/>
          </ac:picMkLst>
        </pc:picChg>
        <pc:picChg chg="del">
          <ac:chgData name="Park Haesun" userId="822579d69d2dc3b5" providerId="LiveId" clId="{373B8583-C807-E04A-837B-DAEB1A50313D}" dt="2021-01-22T08:11:59.492" v="47" actId="478"/>
          <ac:picMkLst>
            <pc:docMk/>
            <pc:sldMk cId="2001183965" sldId="258"/>
            <ac:picMk id="17" creationId="{CA1DE89A-58B7-E644-93A1-F4B1F5DD081F}"/>
          </ac:picMkLst>
        </pc:picChg>
        <pc:picChg chg="del">
          <ac:chgData name="Park Haesun" userId="822579d69d2dc3b5" providerId="LiveId" clId="{373B8583-C807-E04A-837B-DAEB1A50313D}" dt="2021-01-22T08:11:59.492" v="47" actId="478"/>
          <ac:picMkLst>
            <pc:docMk/>
            <pc:sldMk cId="2001183965" sldId="258"/>
            <ac:picMk id="18" creationId="{BC795C3B-73CD-E44D-93BE-9A88E46499C2}"/>
          </ac:picMkLst>
        </pc:picChg>
      </pc:sldChg>
      <pc:sldChg chg="addSp delSp modSp mod modNotesTx">
        <pc:chgData name="Park Haesun" userId="822579d69d2dc3b5" providerId="LiveId" clId="{373B8583-C807-E04A-837B-DAEB1A50313D}" dt="2021-01-22T08:27:15.510" v="294" actId="14100"/>
        <pc:sldMkLst>
          <pc:docMk/>
          <pc:sldMk cId="2406228266" sldId="259"/>
        </pc:sldMkLst>
        <pc:spChg chg="mod">
          <ac:chgData name="Park Haesun" userId="822579d69d2dc3b5" providerId="LiveId" clId="{373B8583-C807-E04A-837B-DAEB1A50313D}" dt="2021-01-22T08:26:35.743" v="292" actId="20577"/>
          <ac:spMkLst>
            <pc:docMk/>
            <pc:sldMk cId="2406228266" sldId="259"/>
            <ac:spMk id="4" creationId="{D3C993B1-DDCD-1A4F-8E26-911167A6C880}"/>
          </ac:spMkLst>
        </pc:spChg>
        <pc:spChg chg="mod">
          <ac:chgData name="Park Haesun" userId="822579d69d2dc3b5" providerId="LiveId" clId="{373B8583-C807-E04A-837B-DAEB1A50313D}" dt="2021-01-22T08:26:17.906" v="280" actId="20577"/>
          <ac:spMkLst>
            <pc:docMk/>
            <pc:sldMk cId="2406228266" sldId="259"/>
            <ac:spMk id="6" creationId="{63C6D25C-DD41-C74C-87A4-A4AD7E519756}"/>
          </ac:spMkLst>
        </pc:spChg>
        <pc:picChg chg="add mod">
          <ac:chgData name="Park Haesun" userId="822579d69d2dc3b5" providerId="LiveId" clId="{373B8583-C807-E04A-837B-DAEB1A50313D}" dt="2021-01-22T08:27:15.510" v="294" actId="14100"/>
          <ac:picMkLst>
            <pc:docMk/>
            <pc:sldMk cId="2406228266" sldId="259"/>
            <ac:picMk id="2" creationId="{DD86A7D6-3D91-AC44-8360-309864BBC52F}"/>
          </ac:picMkLst>
        </pc:picChg>
        <pc:picChg chg="del">
          <ac:chgData name="Park Haesun" userId="822579d69d2dc3b5" providerId="LiveId" clId="{373B8583-C807-E04A-837B-DAEB1A50313D}" dt="2021-01-22T08:26:24.587" v="282" actId="478"/>
          <ac:picMkLst>
            <pc:docMk/>
            <pc:sldMk cId="2406228266" sldId="259"/>
            <ac:picMk id="3" creationId="{AAA8A40F-82C9-A240-85D0-74A11BFC0CA1}"/>
          </ac:picMkLst>
        </pc:picChg>
        <pc:picChg chg="del">
          <ac:chgData name="Park Haesun" userId="822579d69d2dc3b5" providerId="LiveId" clId="{373B8583-C807-E04A-837B-DAEB1A50313D}" dt="2021-01-22T08:26:25.376" v="283" actId="478"/>
          <ac:picMkLst>
            <pc:docMk/>
            <pc:sldMk cId="2406228266" sldId="259"/>
            <ac:picMk id="7" creationId="{6A4C9FAB-DDD5-8E49-86D1-371FF5A2477C}"/>
          </ac:picMkLst>
        </pc:picChg>
        <pc:picChg chg="del">
          <ac:chgData name="Park Haesun" userId="822579d69d2dc3b5" providerId="LiveId" clId="{373B8583-C807-E04A-837B-DAEB1A50313D}" dt="2021-01-22T08:26:26.025" v="284" actId="478"/>
          <ac:picMkLst>
            <pc:docMk/>
            <pc:sldMk cId="2406228266" sldId="259"/>
            <ac:picMk id="8" creationId="{42203BDA-1097-454E-953C-B39CE49228B3}"/>
          </ac:picMkLst>
        </pc:picChg>
      </pc:sldChg>
      <pc:sldChg chg="addSp delSp modSp mod modNotesTx">
        <pc:chgData name="Park Haesun" userId="822579d69d2dc3b5" providerId="LiveId" clId="{373B8583-C807-E04A-837B-DAEB1A50313D}" dt="2021-01-22T08:30:04.101" v="409" actId="20577"/>
        <pc:sldMkLst>
          <pc:docMk/>
          <pc:sldMk cId="1312468140" sldId="263"/>
        </pc:sldMkLst>
        <pc:spChg chg="mod">
          <ac:chgData name="Park Haesun" userId="822579d69d2dc3b5" providerId="LiveId" clId="{373B8583-C807-E04A-837B-DAEB1A50313D}" dt="2021-01-22T08:28:27.117" v="376" actId="20577"/>
          <ac:spMkLst>
            <pc:docMk/>
            <pc:sldMk cId="1312468140" sldId="263"/>
            <ac:spMk id="2" creationId="{5014C6DD-C7B3-4345-946A-F7D727BA80FA}"/>
          </ac:spMkLst>
        </pc:spChg>
        <pc:spChg chg="mod">
          <ac:chgData name="Park Haesun" userId="822579d69d2dc3b5" providerId="LiveId" clId="{373B8583-C807-E04A-837B-DAEB1A50313D}" dt="2021-01-22T08:30:04.101" v="409" actId="20577"/>
          <ac:spMkLst>
            <pc:docMk/>
            <pc:sldMk cId="1312468140" sldId="263"/>
            <ac:spMk id="5" creationId="{E10A5913-3104-8E43-AB47-84A871BCD773}"/>
          </ac:spMkLst>
        </pc:spChg>
        <pc:spChg chg="add del mod">
          <ac:chgData name="Park Haesun" userId="822579d69d2dc3b5" providerId="LiveId" clId="{373B8583-C807-E04A-837B-DAEB1A50313D}" dt="2021-01-22T08:29:33.744" v="383"/>
          <ac:spMkLst>
            <pc:docMk/>
            <pc:sldMk cId="1312468140" sldId="263"/>
            <ac:spMk id="6" creationId="{D85E4DC6-8741-6841-A765-65C4C8EB9830}"/>
          </ac:spMkLst>
        </pc:spChg>
        <pc:picChg chg="del">
          <ac:chgData name="Park Haesun" userId="822579d69d2dc3b5" providerId="LiveId" clId="{373B8583-C807-E04A-837B-DAEB1A50313D}" dt="2021-01-22T08:27:21.254" v="295" actId="478"/>
          <ac:picMkLst>
            <pc:docMk/>
            <pc:sldMk cId="1312468140" sldId="263"/>
            <ac:picMk id="3" creationId="{7B7A5DBA-1BC8-B146-A7D5-4BCC7CAD3091}"/>
          </ac:picMkLst>
        </pc:picChg>
        <pc:picChg chg="del">
          <ac:chgData name="Park Haesun" userId="822579d69d2dc3b5" providerId="LiveId" clId="{373B8583-C807-E04A-837B-DAEB1A50313D}" dt="2021-01-22T08:27:21.918" v="296" actId="478"/>
          <ac:picMkLst>
            <pc:docMk/>
            <pc:sldMk cId="1312468140" sldId="263"/>
            <ac:picMk id="4" creationId="{6AFDFB89-CF11-B44D-AE1C-8385E8CCEFD7}"/>
          </ac:picMkLst>
        </pc:picChg>
        <pc:picChg chg="add mod">
          <ac:chgData name="Park Haesun" userId="822579d69d2dc3b5" providerId="LiveId" clId="{373B8583-C807-E04A-837B-DAEB1A50313D}" dt="2021-01-22T08:29:30.323" v="380" actId="1076"/>
          <ac:picMkLst>
            <pc:docMk/>
            <pc:sldMk cId="1312468140" sldId="263"/>
            <ac:picMk id="7" creationId="{381290FB-9E48-DB4E-91E7-D702BBA05786}"/>
          </ac:picMkLst>
        </pc:picChg>
        <pc:picChg chg="del">
          <ac:chgData name="Park Haesun" userId="822579d69d2dc3b5" providerId="LiveId" clId="{373B8583-C807-E04A-837B-DAEB1A50313D}" dt="2021-01-22T08:27:22.618" v="297" actId="478"/>
          <ac:picMkLst>
            <pc:docMk/>
            <pc:sldMk cId="1312468140" sldId="263"/>
            <ac:picMk id="9" creationId="{5C0201A0-C5D7-6149-A133-2DD77AEBE96D}"/>
          </ac:picMkLst>
        </pc:picChg>
      </pc:sldChg>
      <pc:sldChg chg="del">
        <pc:chgData name="Park Haesun" userId="822579d69d2dc3b5" providerId="LiveId" clId="{373B8583-C807-E04A-837B-DAEB1A50313D}" dt="2021-01-22T08:30:36.706" v="419" actId="2696"/>
        <pc:sldMkLst>
          <pc:docMk/>
          <pc:sldMk cId="486613173" sldId="266"/>
        </pc:sldMkLst>
      </pc:sldChg>
      <pc:sldChg chg="del">
        <pc:chgData name="Park Haesun" userId="822579d69d2dc3b5" providerId="LiveId" clId="{373B8583-C807-E04A-837B-DAEB1A50313D}" dt="2021-01-22T08:30:37.906" v="420" actId="2696"/>
        <pc:sldMkLst>
          <pc:docMk/>
          <pc:sldMk cId="852936622" sldId="267"/>
        </pc:sldMkLst>
      </pc:sldChg>
      <pc:sldChg chg="del">
        <pc:chgData name="Park Haesun" userId="822579d69d2dc3b5" providerId="LiveId" clId="{373B8583-C807-E04A-837B-DAEB1A50313D}" dt="2021-01-22T08:30:38.933" v="421" actId="2696"/>
        <pc:sldMkLst>
          <pc:docMk/>
          <pc:sldMk cId="354561359" sldId="269"/>
        </pc:sldMkLst>
      </pc:sldChg>
      <pc:sldChg chg="addSp delSp modSp mod modNotesTx">
        <pc:chgData name="Park Haesun" userId="822579d69d2dc3b5" providerId="LiveId" clId="{373B8583-C807-E04A-837B-DAEB1A50313D}" dt="2021-01-22T08:20:55.003" v="211" actId="20577"/>
        <pc:sldMkLst>
          <pc:docMk/>
          <pc:sldMk cId="115310551" sldId="278"/>
        </pc:sldMkLst>
        <pc:spChg chg="mod">
          <ac:chgData name="Park Haesun" userId="822579d69d2dc3b5" providerId="LiveId" clId="{373B8583-C807-E04A-837B-DAEB1A50313D}" dt="2021-01-22T08:20:26.807" v="203" actId="2711"/>
          <ac:spMkLst>
            <pc:docMk/>
            <pc:sldMk cId="115310551" sldId="278"/>
            <ac:spMk id="6" creationId="{2BC1DC6C-7B73-EF4F-BBB2-34E71069643C}"/>
          </ac:spMkLst>
        </pc:spChg>
        <pc:spChg chg="mod">
          <ac:chgData name="Park Haesun" userId="822579d69d2dc3b5" providerId="LiveId" clId="{373B8583-C807-E04A-837B-DAEB1A50313D}" dt="2021-01-22T08:20:55.003" v="211" actId="20577"/>
          <ac:spMkLst>
            <pc:docMk/>
            <pc:sldMk cId="115310551" sldId="278"/>
            <ac:spMk id="12" creationId="{7609B8D8-3A28-1F43-97BC-A34E3802E1BF}"/>
          </ac:spMkLst>
        </pc:spChg>
        <pc:picChg chg="add mod">
          <ac:chgData name="Park Haesun" userId="822579d69d2dc3b5" providerId="LiveId" clId="{373B8583-C807-E04A-837B-DAEB1A50313D}" dt="2021-01-22T08:17:37.248" v="169" actId="1076"/>
          <ac:picMkLst>
            <pc:docMk/>
            <pc:sldMk cId="115310551" sldId="278"/>
            <ac:picMk id="2" creationId="{7FCAE628-856E-B745-A488-9B2C34C95E82}"/>
          </ac:picMkLst>
        </pc:picChg>
        <pc:picChg chg="del">
          <ac:chgData name="Park Haesun" userId="822579d69d2dc3b5" providerId="LiveId" clId="{373B8583-C807-E04A-837B-DAEB1A50313D}" dt="2021-01-22T08:16:52.874" v="163" actId="478"/>
          <ac:picMkLst>
            <pc:docMk/>
            <pc:sldMk cId="115310551" sldId="278"/>
            <ac:picMk id="3" creationId="{9280535B-CFB4-284D-BE10-A6B84243EF86}"/>
          </ac:picMkLst>
        </pc:picChg>
        <pc:picChg chg="add mod">
          <ac:chgData name="Park Haesun" userId="822579d69d2dc3b5" providerId="LiveId" clId="{373B8583-C807-E04A-837B-DAEB1A50313D}" dt="2021-01-22T08:19:52.734" v="172" actId="1076"/>
          <ac:picMkLst>
            <pc:docMk/>
            <pc:sldMk cId="115310551" sldId="278"/>
            <ac:picMk id="4" creationId="{2FD39BE2-E00A-0841-948D-A60383CD798F}"/>
          </ac:picMkLst>
        </pc:picChg>
      </pc:sldChg>
      <pc:sldChg chg="addSp delSp modSp mod modNotesTx">
        <pc:chgData name="Park Haesun" userId="822579d69d2dc3b5" providerId="LiveId" clId="{373B8583-C807-E04A-837B-DAEB1A50313D}" dt="2021-01-22T08:23:24.210" v="231" actId="1036"/>
        <pc:sldMkLst>
          <pc:docMk/>
          <pc:sldMk cId="2822711904" sldId="279"/>
        </pc:sldMkLst>
        <pc:spChg chg="mod">
          <ac:chgData name="Park Haesun" userId="822579d69d2dc3b5" providerId="LiveId" clId="{373B8583-C807-E04A-837B-DAEB1A50313D}" dt="2021-01-22T08:20:06.395" v="199" actId="6549"/>
          <ac:spMkLst>
            <pc:docMk/>
            <pc:sldMk cId="2822711904" sldId="279"/>
            <ac:spMk id="6" creationId="{2BC1DC6C-7B73-EF4F-BBB2-34E71069643C}"/>
          </ac:spMkLst>
        </pc:spChg>
        <pc:spChg chg="mod">
          <ac:chgData name="Park Haesun" userId="822579d69d2dc3b5" providerId="LiveId" clId="{373B8583-C807-E04A-837B-DAEB1A50313D}" dt="2021-01-22T08:21:08.664" v="219" actId="20577"/>
          <ac:spMkLst>
            <pc:docMk/>
            <pc:sldMk cId="2822711904" sldId="279"/>
            <ac:spMk id="7" creationId="{E204C29B-8044-A94E-9F0A-5A6288640794}"/>
          </ac:spMkLst>
        </pc:spChg>
        <pc:picChg chg="add mod">
          <ac:chgData name="Park Haesun" userId="822579d69d2dc3b5" providerId="LiveId" clId="{373B8583-C807-E04A-837B-DAEB1A50313D}" dt="2021-01-22T08:23:24.210" v="231" actId="1036"/>
          <ac:picMkLst>
            <pc:docMk/>
            <pc:sldMk cId="2822711904" sldId="279"/>
            <ac:picMk id="2" creationId="{AB0AF17C-B210-E447-A300-8F7E8D11218D}"/>
          </ac:picMkLst>
        </pc:picChg>
        <pc:picChg chg="add mod">
          <ac:chgData name="Park Haesun" userId="822579d69d2dc3b5" providerId="LiveId" clId="{373B8583-C807-E04A-837B-DAEB1A50313D}" dt="2021-01-22T08:23:12.564" v="225" actId="1076"/>
          <ac:picMkLst>
            <pc:docMk/>
            <pc:sldMk cId="2822711904" sldId="279"/>
            <ac:picMk id="3" creationId="{A1FFFA27-9127-5A4F-8106-83153D60158E}"/>
          </ac:picMkLst>
        </pc:picChg>
        <pc:picChg chg="del">
          <ac:chgData name="Park Haesun" userId="822579d69d2dc3b5" providerId="LiveId" clId="{373B8583-C807-E04A-837B-DAEB1A50313D}" dt="2021-01-22T08:20:46.318" v="207" actId="478"/>
          <ac:picMkLst>
            <pc:docMk/>
            <pc:sldMk cId="2822711904" sldId="279"/>
            <ac:picMk id="5" creationId="{8A2A5344-2FE2-C248-B574-410C9B15C6F3}"/>
          </ac:picMkLst>
        </pc:picChg>
        <pc:picChg chg="del">
          <ac:chgData name="Park Haesun" userId="822579d69d2dc3b5" providerId="LiveId" clId="{373B8583-C807-E04A-837B-DAEB1A50313D}" dt="2021-01-22T08:20:44.833" v="206" actId="478"/>
          <ac:picMkLst>
            <pc:docMk/>
            <pc:sldMk cId="2822711904" sldId="279"/>
            <ac:picMk id="9" creationId="{DEBFD3BD-2035-9E49-AAC4-BDF8C68D7CA6}"/>
          </ac:picMkLst>
        </pc:picChg>
        <pc:picChg chg="del">
          <ac:chgData name="Park Haesun" userId="822579d69d2dc3b5" providerId="LiveId" clId="{373B8583-C807-E04A-837B-DAEB1A50313D}" dt="2021-01-22T08:20:44.153" v="205" actId="478"/>
          <ac:picMkLst>
            <pc:docMk/>
            <pc:sldMk cId="2822711904" sldId="279"/>
            <ac:picMk id="10" creationId="{39AC893E-10D5-9A4F-A138-9542F0F34236}"/>
          </ac:picMkLst>
        </pc:picChg>
      </pc:sldChg>
      <pc:sldChg chg="addSp delSp modSp mod modNotesTx">
        <pc:chgData name="Park Haesun" userId="822579d69d2dc3b5" providerId="LiveId" clId="{373B8583-C807-E04A-837B-DAEB1A50313D}" dt="2021-01-22T08:35:40.970" v="466" actId="6549"/>
        <pc:sldMkLst>
          <pc:docMk/>
          <pc:sldMk cId="2429449417" sldId="282"/>
        </pc:sldMkLst>
        <pc:spChg chg="mod">
          <ac:chgData name="Park Haesun" userId="822579d69d2dc3b5" providerId="LiveId" clId="{373B8583-C807-E04A-837B-DAEB1A50313D}" dt="2021-01-22T08:35:34.672" v="460" actId="6549"/>
          <ac:spMkLst>
            <pc:docMk/>
            <pc:sldMk cId="2429449417" sldId="282"/>
            <ac:spMk id="2" creationId="{5014C6DD-C7B3-4345-946A-F7D727BA80FA}"/>
          </ac:spMkLst>
        </pc:spChg>
        <pc:spChg chg="mod">
          <ac:chgData name="Park Haesun" userId="822579d69d2dc3b5" providerId="LiveId" clId="{373B8583-C807-E04A-837B-DAEB1A50313D}" dt="2021-01-22T08:35:40.970" v="466" actId="6549"/>
          <ac:spMkLst>
            <pc:docMk/>
            <pc:sldMk cId="2429449417" sldId="282"/>
            <ac:spMk id="5" creationId="{E10A5913-3104-8E43-AB47-84A871BCD773}"/>
          </ac:spMkLst>
        </pc:spChg>
        <pc:picChg chg="add mod">
          <ac:chgData name="Park Haesun" userId="822579d69d2dc3b5" providerId="LiveId" clId="{373B8583-C807-E04A-837B-DAEB1A50313D}" dt="2021-01-22T08:35:06.180" v="424" actId="1076"/>
          <ac:picMkLst>
            <pc:docMk/>
            <pc:sldMk cId="2429449417" sldId="282"/>
            <ac:picMk id="3" creationId="{DF16B43B-FDB4-064F-8D1F-670ECF916831}"/>
          </ac:picMkLst>
        </pc:picChg>
        <pc:picChg chg="del">
          <ac:chgData name="Park Haesun" userId="822579d69d2dc3b5" providerId="LiveId" clId="{373B8583-C807-E04A-837B-DAEB1A50313D}" dt="2021-01-22T08:29:41.856" v="401" actId="478"/>
          <ac:picMkLst>
            <pc:docMk/>
            <pc:sldMk cId="2429449417" sldId="282"/>
            <ac:picMk id="6" creationId="{42B85FDD-A13A-E148-BC21-7F86D0171E44}"/>
          </ac:picMkLst>
        </pc:picChg>
        <pc:picChg chg="del">
          <ac:chgData name="Park Haesun" userId="822579d69d2dc3b5" providerId="LiveId" clId="{373B8583-C807-E04A-837B-DAEB1A50313D}" dt="2021-01-22T08:29:41.382" v="400" actId="478"/>
          <ac:picMkLst>
            <pc:docMk/>
            <pc:sldMk cId="2429449417" sldId="282"/>
            <ac:picMk id="7" creationId="{98FFE922-D9A6-D24B-81B9-DB520F636621}"/>
          </ac:picMkLst>
        </pc:picChg>
      </pc:sldChg>
      <pc:sldChg chg="addSp delSp modSp add mod">
        <pc:chgData name="Park Haesun" userId="822579d69d2dc3b5" providerId="LiveId" clId="{373B8583-C807-E04A-837B-DAEB1A50313D}" dt="2021-01-22T08:36:10.878" v="471" actId="1076"/>
        <pc:sldMkLst>
          <pc:docMk/>
          <pc:sldMk cId="2160386924" sldId="283"/>
        </pc:sldMkLst>
        <pc:picChg chg="del">
          <ac:chgData name="Park Haesun" userId="822579d69d2dc3b5" providerId="LiveId" clId="{373B8583-C807-E04A-837B-DAEB1A50313D}" dt="2021-01-22T08:36:00.098" v="467" actId="478"/>
          <ac:picMkLst>
            <pc:docMk/>
            <pc:sldMk cId="2160386924" sldId="283"/>
            <ac:picMk id="3" creationId="{DF16B43B-FDB4-064F-8D1F-670ECF916831}"/>
          </ac:picMkLst>
        </pc:picChg>
        <pc:picChg chg="add mod">
          <ac:chgData name="Park Haesun" userId="822579d69d2dc3b5" providerId="LiveId" clId="{373B8583-C807-E04A-837B-DAEB1A50313D}" dt="2021-01-22T08:36:10.878" v="471" actId="1076"/>
          <ac:picMkLst>
            <pc:docMk/>
            <pc:sldMk cId="2160386924" sldId="283"/>
            <ac:picMk id="4" creationId="{204F31EE-9AF1-F749-A3CB-CE0A8E84E64C}"/>
          </ac:picMkLst>
        </pc:picChg>
      </pc:sldChg>
    </pc:docChg>
  </pc:docChgLst>
  <pc:docChgLst>
    <pc:chgData name="Park Haesun" userId="822579d69d2dc3b5" providerId="LiveId" clId="{0A2B958E-392B-BE4E-B669-111332720C3A}"/>
    <pc:docChg chg="custSel modSld">
      <pc:chgData name="Park Haesun" userId="822579d69d2dc3b5" providerId="LiveId" clId="{0A2B958E-392B-BE4E-B669-111332720C3A}" dt="2020-12-22T12:30:21.423" v="1583" actId="20577"/>
      <pc:docMkLst>
        <pc:docMk/>
      </pc:docMkLst>
      <pc:sldChg chg="modNotesTx">
        <pc:chgData name="Park Haesun" userId="822579d69d2dc3b5" providerId="LiveId" clId="{0A2B958E-392B-BE4E-B669-111332720C3A}" dt="2020-12-22T11:38:05.732" v="203" actId="20577"/>
        <pc:sldMkLst>
          <pc:docMk/>
          <pc:sldMk cId="2406228266" sldId="259"/>
        </pc:sldMkLst>
      </pc:sldChg>
      <pc:sldChg chg="modNotesTx">
        <pc:chgData name="Park Haesun" userId="822579d69d2dc3b5" providerId="LiveId" clId="{0A2B958E-392B-BE4E-B669-111332720C3A}" dt="2020-12-22T12:30:21.423" v="1583" actId="20577"/>
        <pc:sldMkLst>
          <pc:docMk/>
          <pc:sldMk cId="2386623815" sldId="262"/>
        </pc:sldMkLst>
      </pc:sldChg>
      <pc:sldChg chg="modNotesTx">
        <pc:chgData name="Park Haesun" userId="822579d69d2dc3b5" providerId="LiveId" clId="{0A2B958E-392B-BE4E-B669-111332720C3A}" dt="2020-12-22T11:57:45.355" v="295" actId="20577"/>
        <pc:sldMkLst>
          <pc:docMk/>
          <pc:sldMk cId="1312468140" sldId="263"/>
        </pc:sldMkLst>
      </pc:sldChg>
      <pc:sldChg chg="modNotesTx">
        <pc:chgData name="Park Haesun" userId="822579d69d2dc3b5" providerId="LiveId" clId="{0A2B958E-392B-BE4E-B669-111332720C3A}" dt="2020-12-22T12:03:11.797" v="546" actId="20577"/>
        <pc:sldMkLst>
          <pc:docMk/>
          <pc:sldMk cId="2549650383" sldId="265"/>
        </pc:sldMkLst>
      </pc:sldChg>
      <pc:sldChg chg="modNotesTx">
        <pc:chgData name="Park Haesun" userId="822579d69d2dc3b5" providerId="LiveId" clId="{0A2B958E-392B-BE4E-B669-111332720C3A}" dt="2020-12-22T12:18:20.609" v="577" actId="20577"/>
        <pc:sldMkLst>
          <pc:docMk/>
          <pc:sldMk cId="2629280539" sldId="270"/>
        </pc:sldMkLst>
      </pc:sldChg>
      <pc:sldChg chg="modNotesTx">
        <pc:chgData name="Park Haesun" userId="822579d69d2dc3b5" providerId="LiveId" clId="{0A2B958E-392B-BE4E-B669-111332720C3A}" dt="2020-12-22T12:23:03.542" v="850" actId="20577"/>
        <pc:sldMkLst>
          <pc:docMk/>
          <pc:sldMk cId="3713464479" sldId="271"/>
        </pc:sldMkLst>
      </pc:sldChg>
      <pc:sldChg chg="modNotesTx">
        <pc:chgData name="Park Haesun" userId="822579d69d2dc3b5" providerId="LiveId" clId="{0A2B958E-392B-BE4E-B669-111332720C3A}" dt="2020-12-22T12:26:08.449" v="948" actId="20577"/>
        <pc:sldMkLst>
          <pc:docMk/>
          <pc:sldMk cId="2492832872" sldId="272"/>
        </pc:sldMkLst>
      </pc:sldChg>
      <pc:sldChg chg="modSp modNotesTx">
        <pc:chgData name="Park Haesun" userId="822579d69d2dc3b5" providerId="LiveId" clId="{0A2B958E-392B-BE4E-B669-111332720C3A}" dt="2020-12-22T12:27:30.404" v="1019" actId="20577"/>
        <pc:sldMkLst>
          <pc:docMk/>
          <pc:sldMk cId="2359672755" sldId="273"/>
        </pc:sldMkLst>
        <pc:spChg chg="mod">
          <ac:chgData name="Park Haesun" userId="822579d69d2dc3b5" providerId="LiveId" clId="{0A2B958E-392B-BE4E-B669-111332720C3A}" dt="2020-12-22T11:33:17.732" v="17" actId="20577"/>
          <ac:spMkLst>
            <pc:docMk/>
            <pc:sldMk cId="2359672755" sldId="273"/>
            <ac:spMk id="2" creationId="{5014C6DD-C7B3-4345-946A-F7D727BA80FA}"/>
          </ac:spMkLst>
        </pc:spChg>
      </pc:sldChg>
    </pc:docChg>
  </pc:docChgLst>
  <pc:docChgLst>
    <pc:chgData name="Park Haesun" userId="822579d69d2dc3b5" providerId="LiveId" clId="{0C98F2A3-F53D-1642-971B-7C15BCD3FAAE}"/>
    <pc:docChg chg="custSel modSld">
      <pc:chgData name="Park Haesun" userId="822579d69d2dc3b5" providerId="LiveId" clId="{0C98F2A3-F53D-1642-971B-7C15BCD3FAAE}" dt="2021-01-19T12:20:12.221" v="8803" actId="20577"/>
      <pc:docMkLst>
        <pc:docMk/>
      </pc:docMkLst>
      <pc:sldChg chg="modSp mod">
        <pc:chgData name="Park Haesun" userId="822579d69d2dc3b5" providerId="LiveId" clId="{0C98F2A3-F53D-1642-971B-7C15BCD3FAAE}" dt="2021-01-19T08:42:32.091" v="29" actId="20577"/>
        <pc:sldMkLst>
          <pc:docMk/>
          <pc:sldMk cId="776776092" sldId="256"/>
        </pc:sldMkLst>
        <pc:spChg chg="mod">
          <ac:chgData name="Park Haesun" userId="822579d69d2dc3b5" providerId="LiveId" clId="{0C98F2A3-F53D-1642-971B-7C15BCD3FAAE}" dt="2021-01-19T08:42:32.091" v="29" actId="20577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0C98F2A3-F53D-1642-971B-7C15BCD3FAAE}" dt="2021-01-19T10:09:37.314" v="3713" actId="20577"/>
        <pc:sldMkLst>
          <pc:docMk/>
          <pc:sldMk cId="2001183965" sldId="258"/>
        </pc:sldMkLst>
        <pc:spChg chg="del">
          <ac:chgData name="Park Haesun" userId="822579d69d2dc3b5" providerId="LiveId" clId="{0C98F2A3-F53D-1642-971B-7C15BCD3FAAE}" dt="2021-01-19T08:42:56.496" v="30" actId="478"/>
          <ac:spMkLst>
            <pc:docMk/>
            <pc:sldMk cId="2001183965" sldId="258"/>
            <ac:spMk id="14" creationId="{AF9E1024-2492-0A4D-B28A-2B3560A9D3DB}"/>
          </ac:spMkLst>
        </pc:spChg>
        <pc:grpChg chg="del">
          <ac:chgData name="Park Haesun" userId="822579d69d2dc3b5" providerId="LiveId" clId="{0C98F2A3-F53D-1642-971B-7C15BCD3FAAE}" dt="2021-01-19T08:42:56.496" v="30" actId="478"/>
          <ac:grpSpMkLst>
            <pc:docMk/>
            <pc:sldMk cId="2001183965" sldId="258"/>
            <ac:grpSpMk id="2" creationId="{56813823-254F-1F43-B0E9-F06FFDDC0C7B}"/>
          </ac:grpSpMkLst>
        </pc:grpChg>
        <pc:picChg chg="del">
          <ac:chgData name="Park Haesun" userId="822579d69d2dc3b5" providerId="LiveId" clId="{0C98F2A3-F53D-1642-971B-7C15BCD3FAAE}" dt="2021-01-19T08:42:56.496" v="30" actId="478"/>
          <ac:picMkLst>
            <pc:docMk/>
            <pc:sldMk cId="2001183965" sldId="258"/>
            <ac:picMk id="8" creationId="{324EB67C-FA05-BA4F-9955-4CB20DAE5DD0}"/>
          </ac:picMkLst>
        </pc:picChg>
        <pc:picChg chg="add mod">
          <ac:chgData name="Park Haesun" userId="822579d69d2dc3b5" providerId="LiveId" clId="{0C98F2A3-F53D-1642-971B-7C15BCD3FAAE}" dt="2021-01-19T08:44:20.092" v="44" actId="1076"/>
          <ac:picMkLst>
            <pc:docMk/>
            <pc:sldMk cId="2001183965" sldId="258"/>
            <ac:picMk id="10" creationId="{4BB675FB-28D6-AB41-BC72-11E83D9BE9F4}"/>
          </ac:picMkLst>
        </pc:picChg>
        <pc:picChg chg="add mod">
          <ac:chgData name="Park Haesun" userId="822579d69d2dc3b5" providerId="LiveId" clId="{0C98F2A3-F53D-1642-971B-7C15BCD3FAAE}" dt="2021-01-19T08:43:48.827" v="37" actId="14100"/>
          <ac:picMkLst>
            <pc:docMk/>
            <pc:sldMk cId="2001183965" sldId="258"/>
            <ac:picMk id="11" creationId="{E4DC747B-41AE-9D4E-9D0A-1E8A6B2372D2}"/>
          </ac:picMkLst>
        </pc:picChg>
        <pc:picChg chg="del">
          <ac:chgData name="Park Haesun" userId="822579d69d2dc3b5" providerId="LiveId" clId="{0C98F2A3-F53D-1642-971B-7C15BCD3FAAE}" dt="2021-01-19T08:42:56.496" v="30" actId="478"/>
          <ac:picMkLst>
            <pc:docMk/>
            <pc:sldMk cId="2001183965" sldId="258"/>
            <ac:picMk id="12" creationId="{57CE77C1-771E-D44F-9C8E-713C816193EE}"/>
          </ac:picMkLst>
        </pc:picChg>
        <pc:picChg chg="del">
          <ac:chgData name="Park Haesun" userId="822579d69d2dc3b5" providerId="LiveId" clId="{0C98F2A3-F53D-1642-971B-7C15BCD3FAAE}" dt="2021-01-19T08:42:56.496" v="30" actId="478"/>
          <ac:picMkLst>
            <pc:docMk/>
            <pc:sldMk cId="2001183965" sldId="258"/>
            <ac:picMk id="13" creationId="{09A8705B-3E45-A54F-9840-E539C6546D4B}"/>
          </ac:picMkLst>
        </pc:picChg>
        <pc:picChg chg="add mod">
          <ac:chgData name="Park Haesun" userId="822579d69d2dc3b5" providerId="LiveId" clId="{0C98F2A3-F53D-1642-971B-7C15BCD3FAAE}" dt="2021-01-19T08:43:50.604" v="38" actId="1076"/>
          <ac:picMkLst>
            <pc:docMk/>
            <pc:sldMk cId="2001183965" sldId="258"/>
            <ac:picMk id="17" creationId="{CA1DE89A-58B7-E644-93A1-F4B1F5DD081F}"/>
          </ac:picMkLst>
        </pc:picChg>
        <pc:picChg chg="add mod">
          <ac:chgData name="Park Haesun" userId="822579d69d2dc3b5" providerId="LiveId" clId="{0C98F2A3-F53D-1642-971B-7C15BCD3FAAE}" dt="2021-01-19T08:44:13.869" v="43" actId="1076"/>
          <ac:picMkLst>
            <pc:docMk/>
            <pc:sldMk cId="2001183965" sldId="258"/>
            <ac:picMk id="18" creationId="{BC795C3B-73CD-E44D-93BE-9A88E46499C2}"/>
          </ac:picMkLst>
        </pc:picChg>
      </pc:sldChg>
      <pc:sldChg chg="addSp delSp modSp mod modNotesTx">
        <pc:chgData name="Park Haesun" userId="822579d69d2dc3b5" providerId="LiveId" clId="{0C98F2A3-F53D-1642-971B-7C15BCD3FAAE}" dt="2021-01-19T10:24:16.938" v="5597" actId="20577"/>
        <pc:sldMkLst>
          <pc:docMk/>
          <pc:sldMk cId="2406228266" sldId="259"/>
        </pc:sldMkLst>
        <pc:spChg chg="mod">
          <ac:chgData name="Park Haesun" userId="822579d69d2dc3b5" providerId="LiveId" clId="{0C98F2A3-F53D-1642-971B-7C15BCD3FAAE}" dt="2021-01-19T08:53:58.059" v="259" actId="20577"/>
          <ac:spMkLst>
            <pc:docMk/>
            <pc:sldMk cId="2406228266" sldId="259"/>
            <ac:spMk id="4" creationId="{D3C993B1-DDCD-1A4F-8E26-911167A6C880}"/>
          </ac:spMkLst>
        </pc:spChg>
        <pc:spChg chg="mod">
          <ac:chgData name="Park Haesun" userId="822579d69d2dc3b5" providerId="LiveId" clId="{0C98F2A3-F53D-1642-971B-7C15BCD3FAAE}" dt="2021-01-19T08:51:10.100" v="227" actId="20577"/>
          <ac:spMkLst>
            <pc:docMk/>
            <pc:sldMk cId="2406228266" sldId="259"/>
            <ac:spMk id="6" creationId="{63C6D25C-DD41-C74C-87A4-A4AD7E519756}"/>
          </ac:spMkLst>
        </pc:spChg>
        <pc:picChg chg="del">
          <ac:chgData name="Park Haesun" userId="822579d69d2dc3b5" providerId="LiveId" clId="{0C98F2A3-F53D-1642-971B-7C15BCD3FAAE}" dt="2021-01-19T08:50:52.723" v="188" actId="478"/>
          <ac:picMkLst>
            <pc:docMk/>
            <pc:sldMk cId="2406228266" sldId="259"/>
            <ac:picMk id="2" creationId="{BB1E8C32-D127-6F49-8513-AF7111D911A5}"/>
          </ac:picMkLst>
        </pc:picChg>
        <pc:picChg chg="add mod">
          <ac:chgData name="Park Haesun" userId="822579d69d2dc3b5" providerId="LiveId" clId="{0C98F2A3-F53D-1642-971B-7C15BCD3FAAE}" dt="2021-01-19T08:53:25.709" v="251" actId="1076"/>
          <ac:picMkLst>
            <pc:docMk/>
            <pc:sldMk cId="2406228266" sldId="259"/>
            <ac:picMk id="3" creationId="{AAA8A40F-82C9-A240-85D0-74A11BFC0CA1}"/>
          </ac:picMkLst>
        </pc:picChg>
        <pc:picChg chg="del">
          <ac:chgData name="Park Haesun" userId="822579d69d2dc3b5" providerId="LiveId" clId="{0C98F2A3-F53D-1642-971B-7C15BCD3FAAE}" dt="2021-01-19T08:50:51.973" v="187" actId="478"/>
          <ac:picMkLst>
            <pc:docMk/>
            <pc:sldMk cId="2406228266" sldId="259"/>
            <ac:picMk id="5" creationId="{C00632FB-5B69-914F-9C93-D2E3C4862068}"/>
          </ac:picMkLst>
        </pc:picChg>
        <pc:picChg chg="add mod">
          <ac:chgData name="Park Haesun" userId="822579d69d2dc3b5" providerId="LiveId" clId="{0C98F2A3-F53D-1642-971B-7C15BCD3FAAE}" dt="2021-01-19T08:53:38.309" v="253" actId="1076"/>
          <ac:picMkLst>
            <pc:docMk/>
            <pc:sldMk cId="2406228266" sldId="259"/>
            <ac:picMk id="7" creationId="{6A4C9FAB-DDD5-8E49-86D1-371FF5A2477C}"/>
          </ac:picMkLst>
        </pc:picChg>
        <pc:picChg chg="add mod">
          <ac:chgData name="Park Haesun" userId="822579d69d2dc3b5" providerId="LiveId" clId="{0C98F2A3-F53D-1642-971B-7C15BCD3FAAE}" dt="2021-01-19T08:53:48.614" v="255" actId="1076"/>
          <ac:picMkLst>
            <pc:docMk/>
            <pc:sldMk cId="2406228266" sldId="259"/>
            <ac:picMk id="8" creationId="{42203BDA-1097-454E-953C-B39CE49228B3}"/>
          </ac:picMkLst>
        </pc:picChg>
      </pc:sldChg>
      <pc:sldChg chg="addSp delSp modSp mod modNotesTx">
        <pc:chgData name="Park Haesun" userId="822579d69d2dc3b5" providerId="LiveId" clId="{0C98F2A3-F53D-1642-971B-7C15BCD3FAAE}" dt="2021-01-19T10:30:07.705" v="6838" actId="20577"/>
        <pc:sldMkLst>
          <pc:docMk/>
          <pc:sldMk cId="1312468140" sldId="263"/>
        </pc:sldMkLst>
        <pc:spChg chg="mod">
          <ac:chgData name="Park Haesun" userId="822579d69d2dc3b5" providerId="LiveId" clId="{0C98F2A3-F53D-1642-971B-7C15BCD3FAAE}" dt="2021-01-19T08:54:25.725" v="282" actId="2711"/>
          <ac:spMkLst>
            <pc:docMk/>
            <pc:sldMk cId="1312468140" sldId="263"/>
            <ac:spMk id="2" creationId="{5014C6DD-C7B3-4345-946A-F7D727BA80FA}"/>
          </ac:spMkLst>
        </pc:spChg>
        <pc:spChg chg="mod">
          <ac:chgData name="Park Haesun" userId="822579d69d2dc3b5" providerId="LiveId" clId="{0C98F2A3-F53D-1642-971B-7C15BCD3FAAE}" dt="2021-01-19T08:56:47.255" v="314" actId="20577"/>
          <ac:spMkLst>
            <pc:docMk/>
            <pc:sldMk cId="1312468140" sldId="263"/>
            <ac:spMk id="5" creationId="{E10A5913-3104-8E43-AB47-84A871BCD773}"/>
          </ac:spMkLst>
        </pc:spChg>
        <pc:spChg chg="add del mod">
          <ac:chgData name="Park Haesun" userId="822579d69d2dc3b5" providerId="LiveId" clId="{0C98F2A3-F53D-1642-971B-7C15BCD3FAAE}" dt="2021-01-19T08:56:26.573" v="312"/>
          <ac:spMkLst>
            <pc:docMk/>
            <pc:sldMk cId="1312468140" sldId="263"/>
            <ac:spMk id="8" creationId="{946D43A6-1038-A249-9D08-2C515E6CE740}"/>
          </ac:spMkLst>
        </pc:spChg>
        <pc:picChg chg="add mod">
          <ac:chgData name="Park Haesun" userId="822579d69d2dc3b5" providerId="LiveId" clId="{0C98F2A3-F53D-1642-971B-7C15BCD3FAAE}" dt="2021-01-19T08:54:56.260" v="284" actId="1076"/>
          <ac:picMkLst>
            <pc:docMk/>
            <pc:sldMk cId="1312468140" sldId="263"/>
            <ac:picMk id="3" creationId="{7B7A5DBA-1BC8-B146-A7D5-4BCC7CAD3091}"/>
          </ac:picMkLst>
        </pc:picChg>
        <pc:picChg chg="add mod">
          <ac:chgData name="Park Haesun" userId="822579d69d2dc3b5" providerId="LiveId" clId="{0C98F2A3-F53D-1642-971B-7C15BCD3FAAE}" dt="2021-01-19T08:56:21.822" v="303" actId="1037"/>
          <ac:picMkLst>
            <pc:docMk/>
            <pc:sldMk cId="1312468140" sldId="263"/>
            <ac:picMk id="4" creationId="{6AFDFB89-CF11-B44D-AE1C-8385E8CCEFD7}"/>
          </ac:picMkLst>
        </pc:picChg>
        <pc:picChg chg="del">
          <ac:chgData name="Park Haesun" userId="822579d69d2dc3b5" providerId="LiveId" clId="{0C98F2A3-F53D-1642-971B-7C15BCD3FAAE}" dt="2021-01-19T08:54:08.008" v="260" actId="478"/>
          <ac:picMkLst>
            <pc:docMk/>
            <pc:sldMk cId="1312468140" sldId="263"/>
            <ac:picMk id="6" creationId="{8C08D219-0922-9A43-A045-0D23BCA7FA13}"/>
          </ac:picMkLst>
        </pc:picChg>
        <pc:picChg chg="del">
          <ac:chgData name="Park Haesun" userId="822579d69d2dc3b5" providerId="LiveId" clId="{0C98F2A3-F53D-1642-971B-7C15BCD3FAAE}" dt="2021-01-19T08:54:08.647" v="261" actId="478"/>
          <ac:picMkLst>
            <pc:docMk/>
            <pc:sldMk cId="1312468140" sldId="263"/>
            <ac:picMk id="7" creationId="{D8D25EF0-F271-A14D-BCBF-4DA2E33B5F08}"/>
          </ac:picMkLst>
        </pc:picChg>
        <pc:picChg chg="add mod">
          <ac:chgData name="Park Haesun" userId="822579d69d2dc3b5" providerId="LiveId" clId="{0C98F2A3-F53D-1642-971B-7C15BCD3FAAE}" dt="2021-01-19T08:56:23.806" v="310" actId="1037"/>
          <ac:picMkLst>
            <pc:docMk/>
            <pc:sldMk cId="1312468140" sldId="263"/>
            <ac:picMk id="9" creationId="{5C0201A0-C5D7-6149-A133-2DD77AEBE96D}"/>
          </ac:picMkLst>
        </pc:picChg>
      </pc:sldChg>
      <pc:sldChg chg="addSp delSp modSp mod modNotesTx">
        <pc:chgData name="Park Haesun" userId="822579d69d2dc3b5" providerId="LiveId" clId="{0C98F2A3-F53D-1642-971B-7C15BCD3FAAE}" dt="2021-01-19T10:36:24.215" v="7917" actId="6549"/>
        <pc:sldMkLst>
          <pc:docMk/>
          <pc:sldMk cId="486613173" sldId="266"/>
        </pc:sldMkLst>
        <pc:spChg chg="mod">
          <ac:chgData name="Park Haesun" userId="822579d69d2dc3b5" providerId="LiveId" clId="{0C98F2A3-F53D-1642-971B-7C15BCD3FAAE}" dt="2021-01-19T08:59:25.913" v="410" actId="1036"/>
          <ac:spMkLst>
            <pc:docMk/>
            <pc:sldMk cId="486613173" sldId="266"/>
            <ac:spMk id="2" creationId="{5014C6DD-C7B3-4345-946A-F7D727BA80FA}"/>
          </ac:spMkLst>
        </pc:spChg>
        <pc:spChg chg="mod">
          <ac:chgData name="Park Haesun" userId="822579d69d2dc3b5" providerId="LiveId" clId="{0C98F2A3-F53D-1642-971B-7C15BCD3FAAE}" dt="2021-01-19T08:59:51.700" v="424" actId="20577"/>
          <ac:spMkLst>
            <pc:docMk/>
            <pc:sldMk cId="486613173" sldId="266"/>
            <ac:spMk id="5" creationId="{2CDD9DC0-261E-F245-9048-89B973F4169A}"/>
          </ac:spMkLst>
        </pc:spChg>
        <pc:picChg chg="del">
          <ac:chgData name="Park Haesun" userId="822579d69d2dc3b5" providerId="LiveId" clId="{0C98F2A3-F53D-1642-971B-7C15BCD3FAAE}" dt="2021-01-19T08:59:31.236" v="412" actId="478"/>
          <ac:picMkLst>
            <pc:docMk/>
            <pc:sldMk cId="486613173" sldId="266"/>
            <ac:picMk id="3" creationId="{9B279E91-19E4-064D-BBDB-FA80EB16C6F5}"/>
          </ac:picMkLst>
        </pc:picChg>
        <pc:picChg chg="add mod">
          <ac:chgData name="Park Haesun" userId="822579d69d2dc3b5" providerId="LiveId" clId="{0C98F2A3-F53D-1642-971B-7C15BCD3FAAE}" dt="2021-01-19T09:16:15.853" v="713" actId="1076"/>
          <ac:picMkLst>
            <pc:docMk/>
            <pc:sldMk cId="486613173" sldId="266"/>
            <ac:picMk id="4" creationId="{A188B3B4-DAAA-3243-8EF2-E4374A433677}"/>
          </ac:picMkLst>
        </pc:picChg>
        <pc:picChg chg="add mod">
          <ac:chgData name="Park Haesun" userId="822579d69d2dc3b5" providerId="LiveId" clId="{0C98F2A3-F53D-1642-971B-7C15BCD3FAAE}" dt="2021-01-19T09:14:26.379" v="712" actId="1076"/>
          <ac:picMkLst>
            <pc:docMk/>
            <pc:sldMk cId="486613173" sldId="266"/>
            <ac:picMk id="6" creationId="{D36B4198-745A-4543-8700-847CC0ACA101}"/>
          </ac:picMkLst>
        </pc:picChg>
        <pc:picChg chg="add mod modCrop">
          <ac:chgData name="Park Haesun" userId="822579d69d2dc3b5" providerId="LiveId" clId="{0C98F2A3-F53D-1642-971B-7C15BCD3FAAE}" dt="2021-01-19T09:16:15.853" v="713" actId="1076"/>
          <ac:picMkLst>
            <pc:docMk/>
            <pc:sldMk cId="486613173" sldId="266"/>
            <ac:picMk id="7" creationId="{B56DE5AD-F8D9-0D45-BDDA-06CC1C806E59}"/>
          </ac:picMkLst>
        </pc:picChg>
      </pc:sldChg>
      <pc:sldChg chg="addSp delSp modSp mod modNotesTx">
        <pc:chgData name="Park Haesun" userId="822579d69d2dc3b5" providerId="LiveId" clId="{0C98F2A3-F53D-1642-971B-7C15BCD3FAAE}" dt="2021-01-19T12:15:57.160" v="8621" actId="20577"/>
        <pc:sldMkLst>
          <pc:docMk/>
          <pc:sldMk cId="852936622" sldId="267"/>
        </pc:sldMkLst>
        <pc:spChg chg="mod">
          <ac:chgData name="Park Haesun" userId="822579d69d2dc3b5" providerId="LiveId" clId="{0C98F2A3-F53D-1642-971B-7C15BCD3FAAE}" dt="2021-01-19T09:00:53.039" v="440" actId="2711"/>
          <ac:spMkLst>
            <pc:docMk/>
            <pc:sldMk cId="852936622" sldId="267"/>
            <ac:spMk id="2" creationId="{5014C6DD-C7B3-4345-946A-F7D727BA80FA}"/>
          </ac:spMkLst>
        </pc:spChg>
        <pc:spChg chg="mod">
          <ac:chgData name="Park Haesun" userId="822579d69d2dc3b5" providerId="LiveId" clId="{0C98F2A3-F53D-1642-971B-7C15BCD3FAAE}" dt="2021-01-19T09:01:06.905" v="446" actId="20577"/>
          <ac:spMkLst>
            <pc:docMk/>
            <pc:sldMk cId="852936622" sldId="267"/>
            <ac:spMk id="5" creationId="{A5F86556-04E7-B246-B9BD-D06598A97C29}"/>
          </ac:spMkLst>
        </pc:spChg>
        <pc:picChg chg="add mod">
          <ac:chgData name="Park Haesun" userId="822579d69d2dc3b5" providerId="LiveId" clId="{0C98F2A3-F53D-1642-971B-7C15BCD3FAAE}" dt="2021-01-19T09:05:57.906" v="672" actId="14100"/>
          <ac:picMkLst>
            <pc:docMk/>
            <pc:sldMk cId="852936622" sldId="267"/>
            <ac:picMk id="3" creationId="{990B318D-61E2-7F4F-A351-9238B6B98115}"/>
          </ac:picMkLst>
        </pc:picChg>
        <pc:picChg chg="del">
          <ac:chgData name="Park Haesun" userId="822579d69d2dc3b5" providerId="LiveId" clId="{0C98F2A3-F53D-1642-971B-7C15BCD3FAAE}" dt="2021-01-19T09:01:02.910" v="442" actId="478"/>
          <ac:picMkLst>
            <pc:docMk/>
            <pc:sldMk cId="852936622" sldId="267"/>
            <ac:picMk id="4" creationId="{E798B53A-96E7-394A-B2FF-30FA41D4CD3B}"/>
          </ac:picMkLst>
        </pc:picChg>
        <pc:picChg chg="add mod">
          <ac:chgData name="Park Haesun" userId="822579d69d2dc3b5" providerId="LiveId" clId="{0C98F2A3-F53D-1642-971B-7C15BCD3FAAE}" dt="2021-01-19T09:05:52.753" v="671" actId="1036"/>
          <ac:picMkLst>
            <pc:docMk/>
            <pc:sldMk cId="852936622" sldId="267"/>
            <ac:picMk id="6" creationId="{1C6422AF-C1DF-824C-91F4-B4B881931F6B}"/>
          </ac:picMkLst>
        </pc:picChg>
        <pc:picChg chg="del">
          <ac:chgData name="Park Haesun" userId="822579d69d2dc3b5" providerId="LiveId" clId="{0C98F2A3-F53D-1642-971B-7C15BCD3FAAE}" dt="2021-01-19T09:01:02.194" v="441" actId="478"/>
          <ac:picMkLst>
            <pc:docMk/>
            <pc:sldMk cId="852936622" sldId="267"/>
            <ac:picMk id="1026" creationId="{EB1A2858-6B8C-344C-AEB9-719BE5768245}"/>
          </ac:picMkLst>
        </pc:picChg>
      </pc:sldChg>
      <pc:sldChg chg="addSp delSp modSp mod modNotesTx">
        <pc:chgData name="Park Haesun" userId="822579d69d2dc3b5" providerId="LiveId" clId="{0C98F2A3-F53D-1642-971B-7C15BCD3FAAE}" dt="2021-01-19T12:20:12.221" v="8803" actId="20577"/>
        <pc:sldMkLst>
          <pc:docMk/>
          <pc:sldMk cId="354561359" sldId="269"/>
        </pc:sldMkLst>
        <pc:spChg chg="del">
          <ac:chgData name="Park Haesun" userId="822579d69d2dc3b5" providerId="LiveId" clId="{0C98F2A3-F53D-1642-971B-7C15BCD3FAAE}" dt="2021-01-19T09:03:43.337" v="489" actId="478"/>
          <ac:spMkLst>
            <pc:docMk/>
            <pc:sldMk cId="354561359" sldId="269"/>
            <ac:spMk id="2" creationId="{5014C6DD-C7B3-4345-946A-F7D727BA80FA}"/>
          </ac:spMkLst>
        </pc:spChg>
        <pc:spChg chg="mod">
          <ac:chgData name="Park Haesun" userId="822579d69d2dc3b5" providerId="LiveId" clId="{0C98F2A3-F53D-1642-971B-7C15BCD3FAAE}" dt="2021-01-19T09:03:34.188" v="488" actId="20577"/>
          <ac:spMkLst>
            <pc:docMk/>
            <pc:sldMk cId="354561359" sldId="269"/>
            <ac:spMk id="4" creationId="{53E1F951-042C-F24B-93B0-609F7DE4B5EC}"/>
          </ac:spMkLst>
        </pc:spChg>
        <pc:spChg chg="add del mod">
          <ac:chgData name="Park Haesun" userId="822579d69d2dc3b5" providerId="LiveId" clId="{0C98F2A3-F53D-1642-971B-7C15BCD3FAAE}" dt="2021-01-19T09:03:49.252" v="492" actId="478"/>
          <ac:spMkLst>
            <pc:docMk/>
            <pc:sldMk cId="354561359" sldId="269"/>
            <ac:spMk id="5" creationId="{6DF50B3B-506B-234F-9942-82621CFCD48D}"/>
          </ac:spMkLst>
        </pc:spChg>
        <pc:spChg chg="add del mod">
          <ac:chgData name="Park Haesun" userId="822579d69d2dc3b5" providerId="LiveId" clId="{0C98F2A3-F53D-1642-971B-7C15BCD3FAAE}" dt="2021-01-19T09:03:46.894" v="491"/>
          <ac:spMkLst>
            <pc:docMk/>
            <pc:sldMk cId="354561359" sldId="269"/>
            <ac:spMk id="8" creationId="{A576F04A-36F1-AA42-B5F2-738866402EC5}"/>
          </ac:spMkLst>
        </pc:spChg>
        <pc:spChg chg="add mod">
          <ac:chgData name="Park Haesun" userId="822579d69d2dc3b5" providerId="LiveId" clId="{0C98F2A3-F53D-1642-971B-7C15BCD3FAAE}" dt="2021-01-19T09:04:37.364" v="656" actId="20577"/>
          <ac:spMkLst>
            <pc:docMk/>
            <pc:sldMk cId="354561359" sldId="269"/>
            <ac:spMk id="10" creationId="{E70583FA-496D-A44C-A1DA-F6FE2EBAD168}"/>
          </ac:spMkLst>
        </pc:spChg>
        <pc:picChg chg="add mod">
          <ac:chgData name="Park Haesun" userId="822579d69d2dc3b5" providerId="LiveId" clId="{0C98F2A3-F53D-1642-971B-7C15BCD3FAAE}" dt="2021-01-19T09:06:04.476" v="673" actId="1076"/>
          <ac:picMkLst>
            <pc:docMk/>
            <pc:sldMk cId="354561359" sldId="269"/>
            <ac:picMk id="6" creationId="{75535149-CA9E-4E46-9D34-981A8EB37E37}"/>
          </ac:picMkLst>
        </pc:picChg>
        <pc:picChg chg="add mod">
          <ac:chgData name="Park Haesun" userId="822579d69d2dc3b5" providerId="LiveId" clId="{0C98F2A3-F53D-1642-971B-7C15BCD3FAAE}" dt="2021-01-19T09:05:43.610" v="662" actId="1076"/>
          <ac:picMkLst>
            <pc:docMk/>
            <pc:sldMk cId="354561359" sldId="269"/>
            <ac:picMk id="7" creationId="{D541205D-EA7F-9A4B-B596-A48F19501CE0}"/>
          </ac:picMkLst>
        </pc:picChg>
        <pc:picChg chg="del">
          <ac:chgData name="Park Haesun" userId="822579d69d2dc3b5" providerId="LiveId" clId="{0C98F2A3-F53D-1642-971B-7C15BCD3FAAE}" dt="2021-01-19T09:03:55.095" v="494" actId="478"/>
          <ac:picMkLst>
            <pc:docMk/>
            <pc:sldMk cId="354561359" sldId="269"/>
            <ac:picMk id="9" creationId="{1B3C6591-7617-2241-8696-219E88AD0463}"/>
          </ac:picMkLst>
        </pc:picChg>
        <pc:picChg chg="add mod">
          <ac:chgData name="Park Haesun" userId="822579d69d2dc3b5" providerId="LiveId" clId="{0C98F2A3-F53D-1642-971B-7C15BCD3FAAE}" dt="2021-01-19T12:17:21.148" v="8628" actId="1036"/>
          <ac:picMkLst>
            <pc:docMk/>
            <pc:sldMk cId="354561359" sldId="269"/>
            <ac:picMk id="11" creationId="{E63694D2-9F1F-3845-9B30-D5F7D96D9171}"/>
          </ac:picMkLst>
        </pc:picChg>
        <pc:picChg chg="del">
          <ac:chgData name="Park Haesun" userId="822579d69d2dc3b5" providerId="LiveId" clId="{0C98F2A3-F53D-1642-971B-7C15BCD3FAAE}" dt="2021-01-19T09:03:56.603" v="495" actId="478"/>
          <ac:picMkLst>
            <pc:docMk/>
            <pc:sldMk cId="354561359" sldId="269"/>
            <ac:picMk id="2050" creationId="{0C23673C-DE62-5E48-B1D1-C4CBFCC7A56C}"/>
          </ac:picMkLst>
        </pc:picChg>
      </pc:sldChg>
      <pc:sldChg chg="addSp delSp modSp mod modNotesTx">
        <pc:chgData name="Park Haesun" userId="822579d69d2dc3b5" providerId="LiveId" clId="{0C98F2A3-F53D-1642-971B-7C15BCD3FAAE}" dt="2021-01-19T10:14:57.803" v="4027" actId="20577"/>
        <pc:sldMkLst>
          <pc:docMk/>
          <pc:sldMk cId="115310551" sldId="278"/>
        </pc:sldMkLst>
        <pc:spChg chg="mod">
          <ac:chgData name="Park Haesun" userId="822579d69d2dc3b5" providerId="LiveId" clId="{0C98F2A3-F53D-1642-971B-7C15BCD3FAAE}" dt="2021-01-19T08:51:54.093" v="240" actId="2711"/>
          <ac:spMkLst>
            <pc:docMk/>
            <pc:sldMk cId="115310551" sldId="278"/>
            <ac:spMk id="6" creationId="{2BC1DC6C-7B73-EF4F-BBB2-34E71069643C}"/>
          </ac:spMkLst>
        </pc:spChg>
        <pc:spChg chg="mod">
          <ac:chgData name="Park Haesun" userId="822579d69d2dc3b5" providerId="LiveId" clId="{0C98F2A3-F53D-1642-971B-7C15BCD3FAAE}" dt="2021-01-19T08:45:49.928" v="108" actId="6549"/>
          <ac:spMkLst>
            <pc:docMk/>
            <pc:sldMk cId="115310551" sldId="278"/>
            <ac:spMk id="12" creationId="{7609B8D8-3A28-1F43-97BC-A34E3802E1BF}"/>
          </ac:spMkLst>
        </pc:spChg>
        <pc:picChg chg="del">
          <ac:chgData name="Park Haesun" userId="822579d69d2dc3b5" providerId="LiveId" clId="{0C98F2A3-F53D-1642-971B-7C15BCD3FAAE}" dt="2021-01-19T08:44:34.528" v="47" actId="478"/>
          <ac:picMkLst>
            <pc:docMk/>
            <pc:sldMk cId="115310551" sldId="278"/>
            <ac:picMk id="2" creationId="{D4B75113-69CD-0341-AD0E-899E9F3C8379}"/>
          </ac:picMkLst>
        </pc:picChg>
        <pc:picChg chg="add mod">
          <ac:chgData name="Park Haesun" userId="822579d69d2dc3b5" providerId="LiveId" clId="{0C98F2A3-F53D-1642-971B-7C15BCD3FAAE}" dt="2021-01-19T08:45:33.857" v="99" actId="1076"/>
          <ac:picMkLst>
            <pc:docMk/>
            <pc:sldMk cId="115310551" sldId="278"/>
            <ac:picMk id="3" creationId="{9280535B-CFB4-284D-BE10-A6B84243EF86}"/>
          </ac:picMkLst>
        </pc:picChg>
      </pc:sldChg>
      <pc:sldChg chg="addSp delSp modSp mod modNotesTx">
        <pc:chgData name="Park Haesun" userId="822579d69d2dc3b5" providerId="LiveId" clId="{0C98F2A3-F53D-1642-971B-7C15BCD3FAAE}" dt="2021-01-19T10:20:53.053" v="5177" actId="20577"/>
        <pc:sldMkLst>
          <pc:docMk/>
          <pc:sldMk cId="2822711904" sldId="279"/>
        </pc:sldMkLst>
        <pc:spChg chg="mod">
          <ac:chgData name="Park Haesun" userId="822579d69d2dc3b5" providerId="LiveId" clId="{0C98F2A3-F53D-1642-971B-7C15BCD3FAAE}" dt="2021-01-19T08:51:44.483" v="238" actId="2711"/>
          <ac:spMkLst>
            <pc:docMk/>
            <pc:sldMk cId="2822711904" sldId="279"/>
            <ac:spMk id="6" creationId="{2BC1DC6C-7B73-EF4F-BBB2-34E71069643C}"/>
          </ac:spMkLst>
        </pc:spChg>
        <pc:spChg chg="mod">
          <ac:chgData name="Park Haesun" userId="822579d69d2dc3b5" providerId="LiveId" clId="{0C98F2A3-F53D-1642-971B-7C15BCD3FAAE}" dt="2021-01-19T08:50:48.029" v="186" actId="20577"/>
          <ac:spMkLst>
            <pc:docMk/>
            <pc:sldMk cId="2822711904" sldId="279"/>
            <ac:spMk id="7" creationId="{E204C29B-8044-A94E-9F0A-5A6288640794}"/>
          </ac:spMkLst>
        </pc:spChg>
        <pc:picChg chg="del">
          <ac:chgData name="Park Haesun" userId="822579d69d2dc3b5" providerId="LiveId" clId="{0C98F2A3-F53D-1642-971B-7C15BCD3FAAE}" dt="2021-01-19T08:45:40.872" v="101" actId="478"/>
          <ac:picMkLst>
            <pc:docMk/>
            <pc:sldMk cId="2822711904" sldId="279"/>
            <ac:picMk id="2" creationId="{E5A09C9C-9622-FB44-B3E6-58B724361A02}"/>
          </ac:picMkLst>
        </pc:picChg>
        <pc:picChg chg="del">
          <ac:chgData name="Park Haesun" userId="822579d69d2dc3b5" providerId="LiveId" clId="{0C98F2A3-F53D-1642-971B-7C15BCD3FAAE}" dt="2021-01-19T08:45:40.213" v="100" actId="478"/>
          <ac:picMkLst>
            <pc:docMk/>
            <pc:sldMk cId="2822711904" sldId="279"/>
            <ac:picMk id="3" creationId="{50E25B2D-4F7D-7F40-9485-8F290AC7CC3D}"/>
          </ac:picMkLst>
        </pc:picChg>
        <pc:picChg chg="add del mod">
          <ac:chgData name="Park Haesun" userId="822579d69d2dc3b5" providerId="LiveId" clId="{0C98F2A3-F53D-1642-971B-7C15BCD3FAAE}" dt="2021-01-19T08:49:39.584" v="126" actId="478"/>
          <ac:picMkLst>
            <pc:docMk/>
            <pc:sldMk cId="2822711904" sldId="279"/>
            <ac:picMk id="4" creationId="{CCCDD4E2-86FA-7E4F-9F93-AE341B48B6A4}"/>
          </ac:picMkLst>
        </pc:picChg>
        <pc:picChg chg="add mod">
          <ac:chgData name="Park Haesun" userId="822579d69d2dc3b5" providerId="LiveId" clId="{0C98F2A3-F53D-1642-971B-7C15BCD3FAAE}" dt="2021-01-19T08:50:09.237" v="150" actId="1076"/>
          <ac:picMkLst>
            <pc:docMk/>
            <pc:sldMk cId="2822711904" sldId="279"/>
            <ac:picMk id="5" creationId="{8A2A5344-2FE2-C248-B574-410C9B15C6F3}"/>
          </ac:picMkLst>
        </pc:picChg>
        <pc:picChg chg="add del mod">
          <ac:chgData name="Park Haesun" userId="822579d69d2dc3b5" providerId="LiveId" clId="{0C98F2A3-F53D-1642-971B-7C15BCD3FAAE}" dt="2021-01-19T08:49:37.145" v="125" actId="478"/>
          <ac:picMkLst>
            <pc:docMk/>
            <pc:sldMk cId="2822711904" sldId="279"/>
            <ac:picMk id="8" creationId="{99DF835D-ED4F-B848-A602-834ED159111D}"/>
          </ac:picMkLst>
        </pc:picChg>
        <pc:picChg chg="add mod">
          <ac:chgData name="Park Haesun" userId="822579d69d2dc3b5" providerId="LiveId" clId="{0C98F2A3-F53D-1642-971B-7C15BCD3FAAE}" dt="2021-01-19T08:50:09.237" v="150" actId="1076"/>
          <ac:picMkLst>
            <pc:docMk/>
            <pc:sldMk cId="2822711904" sldId="279"/>
            <ac:picMk id="9" creationId="{DEBFD3BD-2035-9E49-AAC4-BDF8C68D7CA6}"/>
          </ac:picMkLst>
        </pc:picChg>
        <pc:picChg chg="add mod">
          <ac:chgData name="Park Haesun" userId="822579d69d2dc3b5" providerId="LiveId" clId="{0C98F2A3-F53D-1642-971B-7C15BCD3FAAE}" dt="2021-01-19T08:50:11.599" v="151" actId="1076"/>
          <ac:picMkLst>
            <pc:docMk/>
            <pc:sldMk cId="2822711904" sldId="279"/>
            <ac:picMk id="10" creationId="{39AC893E-10D5-9A4F-A138-9542F0F34236}"/>
          </ac:picMkLst>
        </pc:picChg>
      </pc:sldChg>
      <pc:sldChg chg="addSp delSp modSp mod modNotesTx">
        <pc:chgData name="Park Haesun" userId="822579d69d2dc3b5" providerId="LiveId" clId="{0C98F2A3-F53D-1642-971B-7C15BCD3FAAE}" dt="2021-01-19T10:31:55.781" v="7183" actId="20577"/>
        <pc:sldMkLst>
          <pc:docMk/>
          <pc:sldMk cId="2429449417" sldId="282"/>
        </pc:sldMkLst>
        <pc:spChg chg="mod">
          <ac:chgData name="Park Haesun" userId="822579d69d2dc3b5" providerId="LiveId" clId="{0C98F2A3-F53D-1642-971B-7C15BCD3FAAE}" dt="2021-01-19T08:57:14.652" v="342" actId="20577"/>
          <ac:spMkLst>
            <pc:docMk/>
            <pc:sldMk cId="2429449417" sldId="282"/>
            <ac:spMk id="2" creationId="{5014C6DD-C7B3-4345-946A-F7D727BA80FA}"/>
          </ac:spMkLst>
        </pc:spChg>
        <pc:spChg chg="mod">
          <ac:chgData name="Park Haesun" userId="822579d69d2dc3b5" providerId="LiveId" clId="{0C98F2A3-F53D-1642-971B-7C15BCD3FAAE}" dt="2021-01-19T08:59:46.546" v="420" actId="20577"/>
          <ac:spMkLst>
            <pc:docMk/>
            <pc:sldMk cId="2429449417" sldId="282"/>
            <ac:spMk id="5" creationId="{E10A5913-3104-8E43-AB47-84A871BCD773}"/>
          </ac:spMkLst>
        </pc:spChg>
        <pc:picChg chg="del">
          <ac:chgData name="Park Haesun" userId="822579d69d2dc3b5" providerId="LiveId" clId="{0C98F2A3-F53D-1642-971B-7C15BCD3FAAE}" dt="2021-01-19T08:57:16.312" v="343" actId="478"/>
          <ac:picMkLst>
            <pc:docMk/>
            <pc:sldMk cId="2429449417" sldId="282"/>
            <ac:picMk id="3" creationId="{88D5B5CF-2F40-834A-BDDC-EAFA2AFA2448}"/>
          </ac:picMkLst>
        </pc:picChg>
        <pc:picChg chg="add del mod modCrop">
          <ac:chgData name="Park Haesun" userId="822579d69d2dc3b5" providerId="LiveId" clId="{0C98F2A3-F53D-1642-971B-7C15BCD3FAAE}" dt="2021-01-19T08:58:48.595" v="352" actId="478"/>
          <ac:picMkLst>
            <pc:docMk/>
            <pc:sldMk cId="2429449417" sldId="282"/>
            <ac:picMk id="4" creationId="{CA291CBE-EE0B-6F48-9EAF-8C87821BD662}"/>
          </ac:picMkLst>
        </pc:picChg>
        <pc:picChg chg="add mod">
          <ac:chgData name="Park Haesun" userId="822579d69d2dc3b5" providerId="LiveId" clId="{0C98F2A3-F53D-1642-971B-7C15BCD3FAAE}" dt="2021-01-19T08:59:08.448" v="385" actId="1036"/>
          <ac:picMkLst>
            <pc:docMk/>
            <pc:sldMk cId="2429449417" sldId="282"/>
            <ac:picMk id="6" creationId="{42B85FDD-A13A-E148-BC21-7F86D0171E44}"/>
          </ac:picMkLst>
        </pc:picChg>
        <pc:picChg chg="add mod">
          <ac:chgData name="Park Haesun" userId="822579d69d2dc3b5" providerId="LiveId" clId="{0C98F2A3-F53D-1642-971B-7C15BCD3FAAE}" dt="2021-01-19T08:59:05.076" v="380" actId="1038"/>
          <ac:picMkLst>
            <pc:docMk/>
            <pc:sldMk cId="2429449417" sldId="282"/>
            <ac:picMk id="7" creationId="{98FFE922-D9A6-D24B-81B9-DB520F636621}"/>
          </ac:picMkLst>
        </pc:picChg>
      </pc:sldChg>
    </pc:docChg>
  </pc:docChgLst>
  <pc:docChgLst>
    <pc:chgData name="Park Haesun" userId="822579d69d2dc3b5" providerId="LiveId" clId="{D9A9B0B8-2E65-9446-8646-B8A422B3EB73}"/>
    <pc:docChg chg="custSel modSld">
      <pc:chgData name="Park Haesun" userId="822579d69d2dc3b5" providerId="LiveId" clId="{D9A9B0B8-2E65-9446-8646-B8A422B3EB73}" dt="2021-01-22T12:34:08.240" v="3161" actId="20577"/>
      <pc:docMkLst>
        <pc:docMk/>
      </pc:docMkLst>
      <pc:sldChg chg="modNotesTx">
        <pc:chgData name="Park Haesun" userId="822579d69d2dc3b5" providerId="LiveId" clId="{D9A9B0B8-2E65-9446-8646-B8A422B3EB73}" dt="2021-01-22T12:12:47.546" v="1310" actId="20577"/>
        <pc:sldMkLst>
          <pc:docMk/>
          <pc:sldMk cId="2406228266" sldId="259"/>
        </pc:sldMkLst>
      </pc:sldChg>
      <pc:sldChg chg="addSp modSp mod modNotesTx">
        <pc:chgData name="Park Haesun" userId="822579d69d2dc3b5" providerId="LiveId" clId="{D9A9B0B8-2E65-9446-8646-B8A422B3EB73}" dt="2021-01-22T12:25:16.450" v="2437" actId="20577"/>
        <pc:sldMkLst>
          <pc:docMk/>
          <pc:sldMk cId="1312468140" sldId="263"/>
        </pc:sldMkLst>
        <pc:picChg chg="add mod">
          <ac:chgData name="Park Haesun" userId="822579d69d2dc3b5" providerId="LiveId" clId="{D9A9B0B8-2E65-9446-8646-B8A422B3EB73}" dt="2021-01-22T12:24:09.687" v="2397" actId="208"/>
          <ac:picMkLst>
            <pc:docMk/>
            <pc:sldMk cId="1312468140" sldId="263"/>
            <ac:picMk id="3" creationId="{81D80623-57D7-BC48-82B1-0265B182A000}"/>
          </ac:picMkLst>
        </pc:picChg>
        <pc:picChg chg="mod">
          <ac:chgData name="Park Haesun" userId="822579d69d2dc3b5" providerId="LiveId" clId="{D9A9B0B8-2E65-9446-8646-B8A422B3EB73}" dt="2021-01-22T12:23:47.567" v="2394" actId="1076"/>
          <ac:picMkLst>
            <pc:docMk/>
            <pc:sldMk cId="1312468140" sldId="263"/>
            <ac:picMk id="7" creationId="{381290FB-9E48-DB4E-91E7-D702BBA05786}"/>
          </ac:picMkLst>
        </pc:picChg>
      </pc:sldChg>
      <pc:sldChg chg="modNotesTx">
        <pc:chgData name="Park Haesun" userId="822579d69d2dc3b5" providerId="LiveId" clId="{D9A9B0B8-2E65-9446-8646-B8A422B3EB73}" dt="2021-01-22T12:06:24.233" v="65" actId="20577"/>
        <pc:sldMkLst>
          <pc:docMk/>
          <pc:sldMk cId="115310551" sldId="278"/>
        </pc:sldMkLst>
      </pc:sldChg>
      <pc:sldChg chg="modNotesTx">
        <pc:chgData name="Park Haesun" userId="822579d69d2dc3b5" providerId="LiveId" clId="{D9A9B0B8-2E65-9446-8646-B8A422B3EB73}" dt="2021-01-22T12:12:55.121" v="1313" actId="6549"/>
        <pc:sldMkLst>
          <pc:docMk/>
          <pc:sldMk cId="2822711904" sldId="279"/>
        </pc:sldMkLst>
      </pc:sldChg>
      <pc:sldChg chg="modNotesTx">
        <pc:chgData name="Park Haesun" userId="822579d69d2dc3b5" providerId="LiveId" clId="{D9A9B0B8-2E65-9446-8646-B8A422B3EB73}" dt="2021-01-22T12:31:00.263" v="2691" actId="20577"/>
        <pc:sldMkLst>
          <pc:docMk/>
          <pc:sldMk cId="2429449417" sldId="282"/>
        </pc:sldMkLst>
      </pc:sldChg>
      <pc:sldChg chg="modNotesTx">
        <pc:chgData name="Park Haesun" userId="822579d69d2dc3b5" providerId="LiveId" clId="{D9A9B0B8-2E65-9446-8646-B8A422B3EB73}" dt="2021-01-22T12:34:08.240" v="3161" actId="20577"/>
        <pc:sldMkLst>
          <pc:docMk/>
          <pc:sldMk cId="2160386924" sldId="283"/>
        </pc:sldMkLst>
      </pc:sldChg>
    </pc:docChg>
  </pc:docChgLst>
  <pc:docChgLst>
    <pc:chgData name="Park Haesun" userId="822579d69d2dc3b5" providerId="LiveId" clId="{0FAE0C16-283C-7F45-A0C8-E55DB6BE55DF}"/>
    <pc:docChg chg="undo custSel delSld modSld">
      <pc:chgData name="Park Haesun" userId="822579d69d2dc3b5" providerId="LiveId" clId="{0FAE0C16-283C-7F45-A0C8-E55DB6BE55DF}" dt="2021-02-02T11:12:26.728" v="2689" actId="20577"/>
      <pc:docMkLst>
        <pc:docMk/>
      </pc:docMkLst>
      <pc:sldChg chg="modSp mod">
        <pc:chgData name="Park Haesun" userId="822579d69d2dc3b5" providerId="LiveId" clId="{0FAE0C16-283C-7F45-A0C8-E55DB6BE55DF}" dt="2021-02-02T10:25:34.564" v="13" actId="20577"/>
        <pc:sldMkLst>
          <pc:docMk/>
          <pc:sldMk cId="776776092" sldId="256"/>
        </pc:sldMkLst>
        <pc:spChg chg="mod">
          <ac:chgData name="Park Haesun" userId="822579d69d2dc3b5" providerId="LiveId" clId="{0FAE0C16-283C-7F45-A0C8-E55DB6BE55DF}" dt="2021-02-02T10:25:34.564" v="13" actId="20577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0FAE0C16-283C-7F45-A0C8-E55DB6BE55DF}" dt="2021-02-02T10:55:41.401" v="1292" actId="20577"/>
        <pc:sldMkLst>
          <pc:docMk/>
          <pc:sldMk cId="2001183965" sldId="258"/>
        </pc:sldMkLst>
        <pc:picChg chg="del">
          <ac:chgData name="Park Haesun" userId="822579d69d2dc3b5" providerId="LiveId" clId="{0FAE0C16-283C-7F45-A0C8-E55DB6BE55DF}" dt="2021-02-02T10:25:42.794" v="14" actId="478"/>
          <ac:picMkLst>
            <pc:docMk/>
            <pc:sldMk cId="2001183965" sldId="258"/>
            <ac:picMk id="7" creationId="{249BCCA6-2661-854C-8405-410478D25314}"/>
          </ac:picMkLst>
        </pc:picChg>
        <pc:picChg chg="del">
          <ac:chgData name="Park Haesun" userId="822579d69d2dc3b5" providerId="LiveId" clId="{0FAE0C16-283C-7F45-A0C8-E55DB6BE55DF}" dt="2021-02-02T10:25:42.794" v="14" actId="478"/>
          <ac:picMkLst>
            <pc:docMk/>
            <pc:sldMk cId="2001183965" sldId="258"/>
            <ac:picMk id="8" creationId="{4C497DBD-59BF-ED45-9886-BCA427B6779E}"/>
          </ac:picMkLst>
        </pc:picChg>
        <pc:picChg chg="del">
          <ac:chgData name="Park Haesun" userId="822579d69d2dc3b5" providerId="LiveId" clId="{0FAE0C16-283C-7F45-A0C8-E55DB6BE55DF}" dt="2021-02-02T10:25:42.794" v="14" actId="478"/>
          <ac:picMkLst>
            <pc:docMk/>
            <pc:sldMk cId="2001183965" sldId="258"/>
            <ac:picMk id="9" creationId="{ABDCECCF-5F06-AF4D-83BD-049126695D60}"/>
          </ac:picMkLst>
        </pc:picChg>
        <pc:picChg chg="add mod modCrop">
          <ac:chgData name="Park Haesun" userId="822579d69d2dc3b5" providerId="LiveId" clId="{0FAE0C16-283C-7F45-A0C8-E55DB6BE55DF}" dt="2021-02-02T10:28:26.971" v="55" actId="1076"/>
          <ac:picMkLst>
            <pc:docMk/>
            <pc:sldMk cId="2001183965" sldId="258"/>
            <ac:picMk id="10" creationId="{5963A10B-777E-5A4F-BB27-7E868B281BEC}"/>
          </ac:picMkLst>
        </pc:picChg>
        <pc:picChg chg="add del mod">
          <ac:chgData name="Park Haesun" userId="822579d69d2dc3b5" providerId="LiveId" clId="{0FAE0C16-283C-7F45-A0C8-E55DB6BE55DF}" dt="2021-02-02T10:26:32.872" v="22" actId="478"/>
          <ac:picMkLst>
            <pc:docMk/>
            <pc:sldMk cId="2001183965" sldId="258"/>
            <ac:picMk id="11" creationId="{7E02ED34-B213-1643-8C73-F5801851FB69}"/>
          </ac:picMkLst>
        </pc:picChg>
        <pc:picChg chg="add del mod">
          <ac:chgData name="Park Haesun" userId="822579d69d2dc3b5" providerId="LiveId" clId="{0FAE0C16-283C-7F45-A0C8-E55DB6BE55DF}" dt="2021-02-02T10:26:31.137" v="21" actId="478"/>
          <ac:picMkLst>
            <pc:docMk/>
            <pc:sldMk cId="2001183965" sldId="258"/>
            <ac:picMk id="12" creationId="{BCC9D1F0-F859-A940-ACD8-D280ED779885}"/>
          </ac:picMkLst>
        </pc:picChg>
        <pc:picChg chg="del">
          <ac:chgData name="Park Haesun" userId="822579d69d2dc3b5" providerId="LiveId" clId="{0FAE0C16-283C-7F45-A0C8-E55DB6BE55DF}" dt="2021-02-02T10:25:42.794" v="14" actId="478"/>
          <ac:picMkLst>
            <pc:docMk/>
            <pc:sldMk cId="2001183965" sldId="258"/>
            <ac:picMk id="13" creationId="{C15F6B25-195B-5149-AAE6-659F9066E89E}"/>
          </ac:picMkLst>
        </pc:picChg>
        <pc:picChg chg="add mod">
          <ac:chgData name="Park Haesun" userId="822579d69d2dc3b5" providerId="LiveId" clId="{0FAE0C16-283C-7F45-A0C8-E55DB6BE55DF}" dt="2021-02-02T10:28:49.686" v="63" actId="1076"/>
          <ac:picMkLst>
            <pc:docMk/>
            <pc:sldMk cId="2001183965" sldId="258"/>
            <ac:picMk id="14" creationId="{B03891EE-ABA0-BA4F-BE88-90EAFF248C02}"/>
          </ac:picMkLst>
        </pc:picChg>
        <pc:picChg chg="add del mod">
          <ac:chgData name="Park Haesun" userId="822579d69d2dc3b5" providerId="LiveId" clId="{0FAE0C16-283C-7F45-A0C8-E55DB6BE55DF}" dt="2021-02-02T10:27:25.797" v="35" actId="478"/>
          <ac:picMkLst>
            <pc:docMk/>
            <pc:sldMk cId="2001183965" sldId="258"/>
            <ac:picMk id="15" creationId="{8E13341A-7C9A-6E47-9F3A-CD5007004822}"/>
          </ac:picMkLst>
        </pc:picChg>
        <pc:picChg chg="add mod">
          <ac:chgData name="Park Haesun" userId="822579d69d2dc3b5" providerId="LiveId" clId="{0FAE0C16-283C-7F45-A0C8-E55DB6BE55DF}" dt="2021-02-02T10:28:46.064" v="61" actId="1076"/>
          <ac:picMkLst>
            <pc:docMk/>
            <pc:sldMk cId="2001183965" sldId="258"/>
            <ac:picMk id="16" creationId="{9A5DC9FB-A2B3-5F4A-B9D5-F907F15D166E}"/>
          </ac:picMkLst>
        </pc:picChg>
        <pc:picChg chg="add mod">
          <ac:chgData name="Park Haesun" userId="822579d69d2dc3b5" providerId="LiveId" clId="{0FAE0C16-283C-7F45-A0C8-E55DB6BE55DF}" dt="2021-02-02T10:28:47.145" v="62" actId="1076"/>
          <ac:picMkLst>
            <pc:docMk/>
            <pc:sldMk cId="2001183965" sldId="258"/>
            <ac:picMk id="17" creationId="{644191D3-36BB-864C-B71D-A1BB789590B8}"/>
          </ac:picMkLst>
        </pc:picChg>
        <pc:picChg chg="add mod modCrop">
          <ac:chgData name="Park Haesun" userId="822579d69d2dc3b5" providerId="LiveId" clId="{0FAE0C16-283C-7F45-A0C8-E55DB6BE55DF}" dt="2021-02-02T10:28:26.971" v="55" actId="1076"/>
          <ac:picMkLst>
            <pc:docMk/>
            <pc:sldMk cId="2001183965" sldId="258"/>
            <ac:picMk id="18" creationId="{C8CBCE3C-517D-3947-90AC-181F0A4C801C}"/>
          </ac:picMkLst>
        </pc:picChg>
      </pc:sldChg>
      <pc:sldChg chg="addSp delSp modSp mod modNotesTx">
        <pc:chgData name="Park Haesun" userId="822579d69d2dc3b5" providerId="LiveId" clId="{0FAE0C16-283C-7F45-A0C8-E55DB6BE55DF}" dt="2021-02-02T10:45:55.906" v="602" actId="6549"/>
        <pc:sldMkLst>
          <pc:docMk/>
          <pc:sldMk cId="2406228266" sldId="259"/>
        </pc:sldMkLst>
        <pc:spChg chg="mod">
          <ac:chgData name="Park Haesun" userId="822579d69d2dc3b5" providerId="LiveId" clId="{0FAE0C16-283C-7F45-A0C8-E55DB6BE55DF}" dt="2021-02-02T10:34:37.518" v="220" actId="20577"/>
          <ac:spMkLst>
            <pc:docMk/>
            <pc:sldMk cId="2406228266" sldId="259"/>
            <ac:spMk id="4" creationId="{D3C993B1-DDCD-1A4F-8E26-911167A6C880}"/>
          </ac:spMkLst>
        </pc:spChg>
        <pc:spChg chg="mod">
          <ac:chgData name="Park Haesun" userId="822579d69d2dc3b5" providerId="LiveId" clId="{0FAE0C16-283C-7F45-A0C8-E55DB6BE55DF}" dt="2021-02-02T10:37:28.303" v="350" actId="20577"/>
          <ac:spMkLst>
            <pc:docMk/>
            <pc:sldMk cId="2406228266" sldId="259"/>
            <ac:spMk id="6" creationId="{63C6D25C-DD41-C74C-87A4-A4AD7E519756}"/>
          </ac:spMkLst>
        </pc:spChg>
        <pc:picChg chg="del">
          <ac:chgData name="Park Haesun" userId="822579d69d2dc3b5" providerId="LiveId" clId="{0FAE0C16-283C-7F45-A0C8-E55DB6BE55DF}" dt="2021-02-02T10:29:07.385" v="71" actId="478"/>
          <ac:picMkLst>
            <pc:docMk/>
            <pc:sldMk cId="2406228266" sldId="259"/>
            <ac:picMk id="2" creationId="{36F9A6FA-81E2-0D47-8258-E4A6B850EF17}"/>
          </ac:picMkLst>
        </pc:picChg>
        <pc:picChg chg="add mod">
          <ac:chgData name="Park Haesun" userId="822579d69d2dc3b5" providerId="LiveId" clId="{0FAE0C16-283C-7F45-A0C8-E55DB6BE55DF}" dt="2021-02-02T10:34:17.458" v="202" actId="1076"/>
          <ac:picMkLst>
            <pc:docMk/>
            <pc:sldMk cId="2406228266" sldId="259"/>
            <ac:picMk id="3" creationId="{6E16DF1C-E3CB-344F-8E5B-785F8536D7C6}"/>
          </ac:picMkLst>
        </pc:picChg>
        <pc:picChg chg="del">
          <ac:chgData name="Park Haesun" userId="822579d69d2dc3b5" providerId="LiveId" clId="{0FAE0C16-283C-7F45-A0C8-E55DB6BE55DF}" dt="2021-02-02T10:29:06.836" v="70" actId="478"/>
          <ac:picMkLst>
            <pc:docMk/>
            <pc:sldMk cId="2406228266" sldId="259"/>
            <ac:picMk id="8" creationId="{29785BDD-9E8A-284E-BEC3-538D4127C754}"/>
          </ac:picMkLst>
        </pc:picChg>
        <pc:picChg chg="del">
          <ac:chgData name="Park Haesun" userId="822579d69d2dc3b5" providerId="LiveId" clId="{0FAE0C16-283C-7F45-A0C8-E55DB6BE55DF}" dt="2021-02-02T10:29:05.731" v="68" actId="478"/>
          <ac:picMkLst>
            <pc:docMk/>
            <pc:sldMk cId="2406228266" sldId="259"/>
            <ac:picMk id="1026" creationId="{3A1B2789-0B57-5843-8F74-FFBB74CB9AB6}"/>
          </ac:picMkLst>
        </pc:picChg>
        <pc:picChg chg="del">
          <ac:chgData name="Park Haesun" userId="822579d69d2dc3b5" providerId="LiveId" clId="{0FAE0C16-283C-7F45-A0C8-E55DB6BE55DF}" dt="2021-02-02T10:29:06.256" v="69" actId="478"/>
          <ac:picMkLst>
            <pc:docMk/>
            <pc:sldMk cId="2406228266" sldId="259"/>
            <ac:picMk id="1028" creationId="{1263A6B0-755F-844C-B2BB-9CEDF8A2EA0C}"/>
          </ac:picMkLst>
        </pc:picChg>
      </pc:sldChg>
      <pc:sldChg chg="addSp delSp modSp mod modNotesTx">
        <pc:chgData name="Park Haesun" userId="822579d69d2dc3b5" providerId="LiveId" clId="{0FAE0C16-283C-7F45-A0C8-E55DB6BE55DF}" dt="2021-02-02T10:45:49.582" v="600" actId="6549"/>
        <pc:sldMkLst>
          <pc:docMk/>
          <pc:sldMk cId="1312468140" sldId="263"/>
        </pc:sldMkLst>
        <pc:spChg chg="mod">
          <ac:chgData name="Park Haesun" userId="822579d69d2dc3b5" providerId="LiveId" clId="{0FAE0C16-283C-7F45-A0C8-E55DB6BE55DF}" dt="2021-02-02T10:37:48.756" v="416" actId="20577"/>
          <ac:spMkLst>
            <pc:docMk/>
            <pc:sldMk cId="1312468140" sldId="263"/>
            <ac:spMk id="2" creationId="{5014C6DD-C7B3-4345-946A-F7D727BA80FA}"/>
          </ac:spMkLst>
        </pc:spChg>
        <pc:spChg chg="mod">
          <ac:chgData name="Park Haesun" userId="822579d69d2dc3b5" providerId="LiveId" clId="{0FAE0C16-283C-7F45-A0C8-E55DB6BE55DF}" dt="2021-02-02T10:38:02.190" v="428" actId="20577"/>
          <ac:spMkLst>
            <pc:docMk/>
            <pc:sldMk cId="1312468140" sldId="263"/>
            <ac:spMk id="5" creationId="{E10A5913-3104-8E43-AB47-84A871BCD773}"/>
          </ac:spMkLst>
        </pc:spChg>
        <pc:spChg chg="add del mod">
          <ac:chgData name="Park Haesun" userId="822579d69d2dc3b5" providerId="LiveId" clId="{0FAE0C16-283C-7F45-A0C8-E55DB6BE55DF}" dt="2021-02-02T10:38:51.996" v="438"/>
          <ac:spMkLst>
            <pc:docMk/>
            <pc:sldMk cId="1312468140" sldId="263"/>
            <ac:spMk id="6" creationId="{9D086602-C15B-AE4D-A420-E549D066A650}"/>
          </ac:spMkLst>
        </pc:spChg>
        <pc:picChg chg="del">
          <ac:chgData name="Park Haesun" userId="822579d69d2dc3b5" providerId="LiveId" clId="{0FAE0C16-283C-7F45-A0C8-E55DB6BE55DF}" dt="2021-02-02T10:29:13.195" v="76" actId="478"/>
          <ac:picMkLst>
            <pc:docMk/>
            <pc:sldMk cId="1312468140" sldId="263"/>
            <ac:picMk id="3" creationId="{B1EE64F8-F30E-1343-8E02-492BFC3BADC8}"/>
          </ac:picMkLst>
        </pc:picChg>
        <pc:picChg chg="add mod">
          <ac:chgData name="Park Haesun" userId="822579d69d2dc3b5" providerId="LiveId" clId="{0FAE0C16-283C-7F45-A0C8-E55DB6BE55DF}" dt="2021-02-02T10:39:07.986" v="461" actId="1037"/>
          <ac:picMkLst>
            <pc:docMk/>
            <pc:sldMk cId="1312468140" sldId="263"/>
            <ac:picMk id="4" creationId="{AA234756-B2C3-A945-A33E-F704BAD80686}"/>
          </ac:picMkLst>
        </pc:picChg>
        <pc:picChg chg="add mod">
          <ac:chgData name="Park Haesun" userId="822579d69d2dc3b5" providerId="LiveId" clId="{0FAE0C16-283C-7F45-A0C8-E55DB6BE55DF}" dt="2021-02-02T10:38:50.343" v="436" actId="1076"/>
          <ac:picMkLst>
            <pc:docMk/>
            <pc:sldMk cId="1312468140" sldId="263"/>
            <ac:picMk id="7" creationId="{BEB22086-AF6E-6847-BBA4-674EA6A6A56A}"/>
          </ac:picMkLst>
        </pc:picChg>
        <pc:picChg chg="del">
          <ac:chgData name="Park Haesun" userId="822579d69d2dc3b5" providerId="LiveId" clId="{0FAE0C16-283C-7F45-A0C8-E55DB6BE55DF}" dt="2021-02-02T10:29:12.215" v="74" actId="478"/>
          <ac:picMkLst>
            <pc:docMk/>
            <pc:sldMk cId="1312468140" sldId="263"/>
            <ac:picMk id="8" creationId="{FDCF365B-0EB2-924D-A23C-B42DF1F4E90C}"/>
          </ac:picMkLst>
        </pc:picChg>
        <pc:picChg chg="add mod">
          <ac:chgData name="Park Haesun" userId="822579d69d2dc3b5" providerId="LiveId" clId="{0FAE0C16-283C-7F45-A0C8-E55DB6BE55DF}" dt="2021-02-02T10:39:07.986" v="461" actId="1037"/>
          <ac:picMkLst>
            <pc:docMk/>
            <pc:sldMk cId="1312468140" sldId="263"/>
            <ac:picMk id="9" creationId="{B6E8A420-586C-894D-9105-1CA2907FE9E4}"/>
          </ac:picMkLst>
        </pc:picChg>
        <pc:picChg chg="del">
          <ac:chgData name="Park Haesun" userId="822579d69d2dc3b5" providerId="LiveId" clId="{0FAE0C16-283C-7F45-A0C8-E55DB6BE55DF}" dt="2021-02-02T10:29:12.715" v="75" actId="478"/>
          <ac:picMkLst>
            <pc:docMk/>
            <pc:sldMk cId="1312468140" sldId="263"/>
            <ac:picMk id="2050" creationId="{8A39B84D-F77E-8541-AD91-49A82A56B32C}"/>
          </ac:picMkLst>
        </pc:picChg>
        <pc:picChg chg="add mod">
          <ac:chgData name="Park Haesun" userId="822579d69d2dc3b5" providerId="LiveId" clId="{0FAE0C16-283C-7F45-A0C8-E55DB6BE55DF}" dt="2021-02-02T10:39:33.479" v="477" actId="1036"/>
          <ac:picMkLst>
            <pc:docMk/>
            <pc:sldMk cId="1312468140" sldId="263"/>
            <ac:picMk id="2052" creationId="{CACB143B-F83F-7847-996D-4EA9DFB4308B}"/>
          </ac:picMkLst>
        </pc:picChg>
      </pc:sldChg>
      <pc:sldChg chg="addSp delSp modSp mod modNotesTx">
        <pc:chgData name="Park Haesun" userId="822579d69d2dc3b5" providerId="LiveId" clId="{0FAE0C16-283C-7F45-A0C8-E55DB6BE55DF}" dt="2021-02-02T10:58:51.976" v="2116" actId="20577"/>
        <pc:sldMkLst>
          <pc:docMk/>
          <pc:sldMk cId="115310551" sldId="278"/>
        </pc:sldMkLst>
        <pc:spChg chg="add mod">
          <ac:chgData name="Park Haesun" userId="822579d69d2dc3b5" providerId="LiveId" clId="{0FAE0C16-283C-7F45-A0C8-E55DB6BE55DF}" dt="2021-02-02T10:31:00.544" v="140" actId="14100"/>
          <ac:spMkLst>
            <pc:docMk/>
            <pc:sldMk cId="115310551" sldId="278"/>
            <ac:spMk id="3" creationId="{6A90B28E-E29F-8F43-BE82-444976757B1E}"/>
          </ac:spMkLst>
        </pc:spChg>
        <pc:spChg chg="mod">
          <ac:chgData name="Park Haesun" userId="822579d69d2dc3b5" providerId="LiveId" clId="{0FAE0C16-283C-7F45-A0C8-E55DB6BE55DF}" dt="2021-02-02T10:29:55.925" v="132" actId="20577"/>
          <ac:spMkLst>
            <pc:docMk/>
            <pc:sldMk cId="115310551" sldId="278"/>
            <ac:spMk id="6" creationId="{2BC1DC6C-7B73-EF4F-BBB2-34E71069643C}"/>
          </ac:spMkLst>
        </pc:spChg>
        <pc:spChg chg="add mod">
          <ac:chgData name="Park Haesun" userId="822579d69d2dc3b5" providerId="LiveId" clId="{0FAE0C16-283C-7F45-A0C8-E55DB6BE55DF}" dt="2021-02-02T10:31:07.470" v="155" actId="1036"/>
          <ac:spMkLst>
            <pc:docMk/>
            <pc:sldMk cId="115310551" sldId="278"/>
            <ac:spMk id="8" creationId="{F270AC73-4492-E64B-9F40-14F666FBABE0}"/>
          </ac:spMkLst>
        </pc:spChg>
        <pc:spChg chg="add mod">
          <ac:chgData name="Park Haesun" userId="822579d69d2dc3b5" providerId="LiveId" clId="{0FAE0C16-283C-7F45-A0C8-E55DB6BE55DF}" dt="2021-02-02T10:31:13.734" v="164" actId="1036"/>
          <ac:spMkLst>
            <pc:docMk/>
            <pc:sldMk cId="115310551" sldId="278"/>
            <ac:spMk id="9" creationId="{DECD9680-1FE0-5A44-B4E1-961257FBB9CA}"/>
          </ac:spMkLst>
        </pc:spChg>
        <pc:spChg chg="add mod">
          <ac:chgData name="Park Haesun" userId="822579d69d2dc3b5" providerId="LiveId" clId="{0FAE0C16-283C-7F45-A0C8-E55DB6BE55DF}" dt="2021-02-02T10:31:18.334" v="170" actId="1037"/>
          <ac:spMkLst>
            <pc:docMk/>
            <pc:sldMk cId="115310551" sldId="278"/>
            <ac:spMk id="10" creationId="{D78CE1F2-80CD-E641-ABC2-A5226746E492}"/>
          </ac:spMkLst>
        </pc:spChg>
        <pc:spChg chg="add mod">
          <ac:chgData name="Park Haesun" userId="822579d69d2dc3b5" providerId="LiveId" clId="{0FAE0C16-283C-7F45-A0C8-E55DB6BE55DF}" dt="2021-02-02T10:31:23.454" v="176" actId="1038"/>
          <ac:spMkLst>
            <pc:docMk/>
            <pc:sldMk cId="115310551" sldId="278"/>
            <ac:spMk id="11" creationId="{0CFD83F1-C70C-2143-AC03-65D2B81C98A0}"/>
          </ac:spMkLst>
        </pc:spChg>
        <pc:spChg chg="mod">
          <ac:chgData name="Park Haesun" userId="822579d69d2dc3b5" providerId="LiveId" clId="{0FAE0C16-283C-7F45-A0C8-E55DB6BE55DF}" dt="2021-02-02T10:31:37.402" v="184" actId="20577"/>
          <ac:spMkLst>
            <pc:docMk/>
            <pc:sldMk cId="115310551" sldId="278"/>
            <ac:spMk id="12" creationId="{7609B8D8-3A28-1F43-97BC-A34E3802E1BF}"/>
          </ac:spMkLst>
        </pc:spChg>
        <pc:spChg chg="add mod">
          <ac:chgData name="Park Haesun" userId="822579d69d2dc3b5" providerId="LiveId" clId="{0FAE0C16-283C-7F45-A0C8-E55DB6BE55DF}" dt="2021-02-02T10:31:30.142" v="178" actId="1076"/>
          <ac:spMkLst>
            <pc:docMk/>
            <pc:sldMk cId="115310551" sldId="278"/>
            <ac:spMk id="13" creationId="{7D41BC95-9646-2843-8C07-1683CB9FCCC6}"/>
          </ac:spMkLst>
        </pc:spChg>
        <pc:picChg chg="del">
          <ac:chgData name="Park Haesun" userId="822579d69d2dc3b5" providerId="LiveId" clId="{0FAE0C16-283C-7F45-A0C8-E55DB6BE55DF}" dt="2021-02-02T10:28:59.391" v="64" actId="478"/>
          <ac:picMkLst>
            <pc:docMk/>
            <pc:sldMk cId="115310551" sldId="278"/>
            <ac:picMk id="2" creationId="{1F1D7117-B599-174E-B9B9-F7A11FB97433}"/>
          </ac:picMkLst>
        </pc:picChg>
        <pc:picChg chg="add mod">
          <ac:chgData name="Park Haesun" userId="822579d69d2dc3b5" providerId="LiveId" clId="{0FAE0C16-283C-7F45-A0C8-E55DB6BE55DF}" dt="2021-02-02T10:30:47.797" v="137" actId="1076"/>
          <ac:picMkLst>
            <pc:docMk/>
            <pc:sldMk cId="115310551" sldId="278"/>
            <ac:picMk id="5" creationId="{FB95162D-2C4B-0241-AEAA-7739E647B5F2}"/>
          </ac:picMkLst>
        </pc:picChg>
        <pc:picChg chg="add mod">
          <ac:chgData name="Park Haesun" userId="822579d69d2dc3b5" providerId="LiveId" clId="{0FAE0C16-283C-7F45-A0C8-E55DB6BE55DF}" dt="2021-02-02T10:30:47.797" v="137" actId="1076"/>
          <ac:picMkLst>
            <pc:docMk/>
            <pc:sldMk cId="115310551" sldId="278"/>
            <ac:picMk id="7" creationId="{9411AC26-B1C2-D14F-8D77-C10ED5988B9D}"/>
          </ac:picMkLst>
        </pc:picChg>
        <pc:picChg chg="add mod">
          <ac:chgData name="Park Haesun" userId="822579d69d2dc3b5" providerId="LiveId" clId="{0FAE0C16-283C-7F45-A0C8-E55DB6BE55DF}" dt="2021-02-02T10:32:04.397" v="196" actId="1076"/>
          <ac:picMkLst>
            <pc:docMk/>
            <pc:sldMk cId="115310551" sldId="278"/>
            <ac:picMk id="14" creationId="{CDFB725A-3F50-C74F-A864-9F486FC44538}"/>
          </ac:picMkLst>
        </pc:picChg>
      </pc:sldChg>
      <pc:sldChg chg="addSp delSp modSp mod modNotesTx">
        <pc:chgData name="Park Haesun" userId="822579d69d2dc3b5" providerId="LiveId" clId="{0FAE0C16-283C-7F45-A0C8-E55DB6BE55DF}" dt="2021-02-02T11:12:26.728" v="2689" actId="20577"/>
        <pc:sldMkLst>
          <pc:docMk/>
          <pc:sldMk cId="2822711904" sldId="279"/>
        </pc:sldMkLst>
        <pc:spChg chg="mod">
          <ac:chgData name="Park Haesun" userId="822579d69d2dc3b5" providerId="LiveId" clId="{0FAE0C16-283C-7F45-A0C8-E55DB6BE55DF}" dt="2021-02-02T10:31:46.273" v="194" actId="20577"/>
          <ac:spMkLst>
            <pc:docMk/>
            <pc:sldMk cId="2822711904" sldId="279"/>
            <ac:spMk id="6" creationId="{2BC1DC6C-7B73-EF4F-BBB2-34E71069643C}"/>
          </ac:spMkLst>
        </pc:spChg>
        <pc:spChg chg="mod">
          <ac:chgData name="Park Haesun" userId="822579d69d2dc3b5" providerId="LiveId" clId="{0FAE0C16-283C-7F45-A0C8-E55DB6BE55DF}" dt="2021-02-02T10:34:24.674" v="208" actId="20577"/>
          <ac:spMkLst>
            <pc:docMk/>
            <pc:sldMk cId="2822711904" sldId="279"/>
            <ac:spMk id="7" creationId="{E204C29B-8044-A94E-9F0A-5A6288640794}"/>
          </ac:spMkLst>
        </pc:spChg>
        <pc:picChg chg="del">
          <ac:chgData name="Park Haesun" userId="822579d69d2dc3b5" providerId="LiveId" clId="{0FAE0C16-283C-7F45-A0C8-E55DB6BE55DF}" dt="2021-02-02T10:29:01.936" v="65" actId="478"/>
          <ac:picMkLst>
            <pc:docMk/>
            <pc:sldMk cId="2822711904" sldId="279"/>
            <ac:picMk id="2" creationId="{4095CAB7-D2E8-2B45-B83B-C5D622AEBD46}"/>
          </ac:picMkLst>
        </pc:picChg>
        <pc:picChg chg="del">
          <ac:chgData name="Park Haesun" userId="822579d69d2dc3b5" providerId="LiveId" clId="{0FAE0C16-283C-7F45-A0C8-E55DB6BE55DF}" dt="2021-02-02T10:29:03.806" v="67" actId="478"/>
          <ac:picMkLst>
            <pc:docMk/>
            <pc:sldMk cId="2822711904" sldId="279"/>
            <ac:picMk id="3" creationId="{BACBB278-B62B-5D4B-BA50-8123A1DF44FA}"/>
          </ac:picMkLst>
        </pc:picChg>
        <pc:picChg chg="add mod">
          <ac:chgData name="Park Haesun" userId="822579d69d2dc3b5" providerId="LiveId" clId="{0FAE0C16-283C-7F45-A0C8-E55DB6BE55DF}" dt="2021-02-02T10:32:26.502" v="199" actId="1076"/>
          <ac:picMkLst>
            <pc:docMk/>
            <pc:sldMk cId="2822711904" sldId="279"/>
            <ac:picMk id="4" creationId="{B6B5C6F1-CABC-6147-B3F4-82EE312E6CF8}"/>
          </ac:picMkLst>
        </pc:picChg>
        <pc:picChg chg="del">
          <ac:chgData name="Park Haesun" userId="822579d69d2dc3b5" providerId="LiveId" clId="{0FAE0C16-283C-7F45-A0C8-E55DB6BE55DF}" dt="2021-02-02T10:29:02.376" v="66" actId="478"/>
          <ac:picMkLst>
            <pc:docMk/>
            <pc:sldMk cId="2822711904" sldId="279"/>
            <ac:picMk id="8" creationId="{261E6E86-14D9-A241-B19D-FA2A2D8AEBCB}"/>
          </ac:picMkLst>
        </pc:picChg>
      </pc:sldChg>
      <pc:sldChg chg="addSp delSp modSp mod modNotesTx">
        <pc:chgData name="Park Haesun" userId="822579d69d2dc3b5" providerId="LiveId" clId="{0FAE0C16-283C-7F45-A0C8-E55DB6BE55DF}" dt="2021-02-02T10:45:47.037" v="599" actId="6549"/>
        <pc:sldMkLst>
          <pc:docMk/>
          <pc:sldMk cId="2429449417" sldId="282"/>
        </pc:sldMkLst>
        <pc:spChg chg="mod">
          <ac:chgData name="Park Haesun" userId="822579d69d2dc3b5" providerId="LiveId" clId="{0FAE0C16-283C-7F45-A0C8-E55DB6BE55DF}" dt="2021-02-02T10:39:49.093" v="502" actId="20577"/>
          <ac:spMkLst>
            <pc:docMk/>
            <pc:sldMk cId="2429449417" sldId="282"/>
            <ac:spMk id="2" creationId="{5014C6DD-C7B3-4345-946A-F7D727BA80FA}"/>
          </ac:spMkLst>
        </pc:spChg>
        <pc:spChg chg="mod">
          <ac:chgData name="Park Haesun" userId="822579d69d2dc3b5" providerId="LiveId" clId="{0FAE0C16-283C-7F45-A0C8-E55DB6BE55DF}" dt="2021-02-02T10:42:14.683" v="523" actId="14100"/>
          <ac:spMkLst>
            <pc:docMk/>
            <pc:sldMk cId="2429449417" sldId="282"/>
            <ac:spMk id="5" creationId="{E10A5913-3104-8E43-AB47-84A871BCD773}"/>
          </ac:spMkLst>
        </pc:spChg>
        <pc:picChg chg="del">
          <ac:chgData name="Park Haesun" userId="822579d69d2dc3b5" providerId="LiveId" clId="{0FAE0C16-283C-7F45-A0C8-E55DB6BE55DF}" dt="2021-02-02T10:29:16.231" v="78" actId="478"/>
          <ac:picMkLst>
            <pc:docMk/>
            <pc:sldMk cId="2429449417" sldId="282"/>
            <ac:picMk id="3" creationId="{8BDB0AEC-D15D-9149-A149-FF6DA19BA841}"/>
          </ac:picMkLst>
        </pc:picChg>
        <pc:picChg chg="add del mod">
          <ac:chgData name="Park Haesun" userId="822579d69d2dc3b5" providerId="LiveId" clId="{0FAE0C16-283C-7F45-A0C8-E55DB6BE55DF}" dt="2021-02-02T10:42:35.721" v="525" actId="478"/>
          <ac:picMkLst>
            <pc:docMk/>
            <pc:sldMk cId="2429449417" sldId="282"/>
            <ac:picMk id="4" creationId="{FC1B16DD-3B8E-3C47-BFE9-A66ED92F3C17}"/>
          </ac:picMkLst>
        </pc:picChg>
        <pc:picChg chg="add mod">
          <ac:chgData name="Park Haesun" userId="822579d69d2dc3b5" providerId="LiveId" clId="{0FAE0C16-283C-7F45-A0C8-E55DB6BE55DF}" dt="2021-02-02T10:42:41.952" v="528" actId="1076"/>
          <ac:picMkLst>
            <pc:docMk/>
            <pc:sldMk cId="2429449417" sldId="282"/>
            <ac:picMk id="6" creationId="{3254807E-C348-CD43-B2E7-101BCEDD5202}"/>
          </ac:picMkLst>
        </pc:picChg>
        <pc:picChg chg="add mod">
          <ac:chgData name="Park Haesun" userId="822579d69d2dc3b5" providerId="LiveId" clId="{0FAE0C16-283C-7F45-A0C8-E55DB6BE55DF}" dt="2021-02-02T10:43:03.663" v="538" actId="1076"/>
          <ac:picMkLst>
            <pc:docMk/>
            <pc:sldMk cId="2429449417" sldId="282"/>
            <ac:picMk id="3074" creationId="{7A908EF8-D607-9B48-86F0-57C2119642CF}"/>
          </ac:picMkLst>
        </pc:picChg>
        <pc:picChg chg="add mod">
          <ac:chgData name="Park Haesun" userId="822579d69d2dc3b5" providerId="LiveId" clId="{0FAE0C16-283C-7F45-A0C8-E55DB6BE55DF}" dt="2021-02-02T10:43:13.248" v="540" actId="1076"/>
          <ac:picMkLst>
            <pc:docMk/>
            <pc:sldMk cId="2429449417" sldId="282"/>
            <ac:picMk id="3076" creationId="{80A38819-1696-3442-855F-CD8380A5B9B3}"/>
          </ac:picMkLst>
        </pc:picChg>
        <pc:picChg chg="del">
          <ac:chgData name="Park Haesun" userId="822579d69d2dc3b5" providerId="LiveId" clId="{0FAE0C16-283C-7F45-A0C8-E55DB6BE55DF}" dt="2021-02-02T10:29:14.735" v="77" actId="478"/>
          <ac:picMkLst>
            <pc:docMk/>
            <pc:sldMk cId="2429449417" sldId="282"/>
            <ac:picMk id="4098" creationId="{1A309FD6-6C4D-2749-A9CE-BAB8B1D202E8}"/>
          </ac:picMkLst>
        </pc:picChg>
      </pc:sldChg>
      <pc:sldChg chg="addSp delSp modSp mod modNotesTx">
        <pc:chgData name="Park Haesun" userId="822579d69d2dc3b5" providerId="LiveId" clId="{0FAE0C16-283C-7F45-A0C8-E55DB6BE55DF}" dt="2021-02-02T10:45:44.128" v="598" actId="6549"/>
        <pc:sldMkLst>
          <pc:docMk/>
          <pc:sldMk cId="2325805824" sldId="284"/>
        </pc:sldMkLst>
        <pc:spChg chg="mod">
          <ac:chgData name="Park Haesun" userId="822579d69d2dc3b5" providerId="LiveId" clId="{0FAE0C16-283C-7F45-A0C8-E55DB6BE55DF}" dt="2021-02-02T10:44:34.339" v="579" actId="6549"/>
          <ac:spMkLst>
            <pc:docMk/>
            <pc:sldMk cId="2325805824" sldId="284"/>
            <ac:spMk id="2" creationId="{5014C6DD-C7B3-4345-946A-F7D727BA80FA}"/>
          </ac:spMkLst>
        </pc:spChg>
        <pc:spChg chg="mod">
          <ac:chgData name="Park Haesun" userId="822579d69d2dc3b5" providerId="LiveId" clId="{0FAE0C16-283C-7F45-A0C8-E55DB6BE55DF}" dt="2021-02-02T10:45:38.351" v="596" actId="20577"/>
          <ac:spMkLst>
            <pc:docMk/>
            <pc:sldMk cId="2325805824" sldId="284"/>
            <ac:spMk id="5" creationId="{E10A5913-3104-8E43-AB47-84A871BCD773}"/>
          </ac:spMkLst>
        </pc:spChg>
        <pc:spChg chg="add del mod">
          <ac:chgData name="Park Haesun" userId="822579d69d2dc3b5" providerId="LiveId" clId="{0FAE0C16-283C-7F45-A0C8-E55DB6BE55DF}" dt="2021-02-02T10:45:29.072" v="590"/>
          <ac:spMkLst>
            <pc:docMk/>
            <pc:sldMk cId="2325805824" sldId="284"/>
            <ac:spMk id="6" creationId="{C14ED20F-0F2B-DC43-A273-6EF1EEC067FE}"/>
          </ac:spMkLst>
        </pc:spChg>
        <pc:picChg chg="del">
          <ac:chgData name="Park Haesun" userId="822579d69d2dc3b5" providerId="LiveId" clId="{0FAE0C16-283C-7F45-A0C8-E55DB6BE55DF}" dt="2021-02-02T10:29:19.019" v="80" actId="478"/>
          <ac:picMkLst>
            <pc:docMk/>
            <pc:sldMk cId="2325805824" sldId="284"/>
            <ac:picMk id="3" creationId="{CA89D45D-3F32-9449-91C9-FC057B6F2B52}"/>
          </ac:picMkLst>
        </pc:picChg>
        <pc:picChg chg="add mod">
          <ac:chgData name="Park Haesun" userId="822579d69d2dc3b5" providerId="LiveId" clId="{0FAE0C16-283C-7F45-A0C8-E55DB6BE55DF}" dt="2021-02-02T10:45:25.883" v="587" actId="1076"/>
          <ac:picMkLst>
            <pc:docMk/>
            <pc:sldMk cId="2325805824" sldId="284"/>
            <ac:picMk id="4" creationId="{2BAD9BD6-6723-AF4D-A887-290EC9858937}"/>
          </ac:picMkLst>
        </pc:picChg>
        <pc:picChg chg="add mod">
          <ac:chgData name="Park Haesun" userId="822579d69d2dc3b5" providerId="LiveId" clId="{0FAE0C16-283C-7F45-A0C8-E55DB6BE55DF}" dt="2021-02-02T10:45:27.266" v="588" actId="1076"/>
          <ac:picMkLst>
            <pc:docMk/>
            <pc:sldMk cId="2325805824" sldId="284"/>
            <ac:picMk id="4098" creationId="{8BE5425D-469E-A148-BCD1-43938FDEEFF3}"/>
          </ac:picMkLst>
        </pc:picChg>
        <pc:picChg chg="del">
          <ac:chgData name="Park Haesun" userId="822579d69d2dc3b5" providerId="LiveId" clId="{0FAE0C16-283C-7F45-A0C8-E55DB6BE55DF}" dt="2021-02-02T10:29:17.509" v="79" actId="478"/>
          <ac:picMkLst>
            <pc:docMk/>
            <pc:sldMk cId="2325805824" sldId="284"/>
            <ac:picMk id="5122" creationId="{F16C89C9-23E4-1048-99DA-909F52B36CC2}"/>
          </ac:picMkLst>
        </pc:picChg>
      </pc:sldChg>
      <pc:sldChg chg="delSp del mod">
        <pc:chgData name="Park Haesun" userId="822579d69d2dc3b5" providerId="LiveId" clId="{0FAE0C16-283C-7F45-A0C8-E55DB6BE55DF}" dt="2021-02-02T10:45:41.282" v="597" actId="2696"/>
        <pc:sldMkLst>
          <pc:docMk/>
          <pc:sldMk cId="2919560075" sldId="285"/>
        </pc:sldMkLst>
        <pc:picChg chg="del">
          <ac:chgData name="Park Haesun" userId="822579d69d2dc3b5" providerId="LiveId" clId="{0FAE0C16-283C-7F45-A0C8-E55DB6BE55DF}" dt="2021-02-02T10:29:21.420" v="81" actId="478"/>
          <ac:picMkLst>
            <pc:docMk/>
            <pc:sldMk cId="2919560075" sldId="285"/>
            <ac:picMk id="4" creationId="{7211668B-AEF4-9E42-8AE1-20F56704314C}"/>
          </ac:picMkLst>
        </pc:picChg>
        <pc:picChg chg="del">
          <ac:chgData name="Park Haesun" userId="822579d69d2dc3b5" providerId="LiveId" clId="{0FAE0C16-283C-7F45-A0C8-E55DB6BE55DF}" dt="2021-02-02T10:29:22.189" v="82" actId="478"/>
          <ac:picMkLst>
            <pc:docMk/>
            <pc:sldMk cId="2919560075" sldId="285"/>
            <ac:picMk id="6146" creationId="{26FC0740-9858-0945-816F-F3742CB27CFB}"/>
          </ac:picMkLst>
        </pc:picChg>
      </pc:sldChg>
      <pc:sldChg chg="addSp delSp modSp mod modNotesTx">
        <pc:chgData name="Park Haesun" userId="822579d69d2dc3b5" providerId="LiveId" clId="{0FAE0C16-283C-7F45-A0C8-E55DB6BE55DF}" dt="2021-02-02T10:45:52.372" v="601" actId="6549"/>
        <pc:sldMkLst>
          <pc:docMk/>
          <pc:sldMk cId="1392985629" sldId="288"/>
        </pc:sldMkLst>
        <pc:spChg chg="mod">
          <ac:chgData name="Park Haesun" userId="822579d69d2dc3b5" providerId="LiveId" clId="{0FAE0C16-283C-7F45-A0C8-E55DB6BE55DF}" dt="2021-02-02T10:37:11.027" v="289" actId="20577"/>
          <ac:spMkLst>
            <pc:docMk/>
            <pc:sldMk cId="1392985629" sldId="288"/>
            <ac:spMk id="2" creationId="{5014C6DD-C7B3-4345-946A-F7D727BA80FA}"/>
          </ac:spMkLst>
        </pc:spChg>
        <pc:spChg chg="mod">
          <ac:chgData name="Park Haesun" userId="822579d69d2dc3b5" providerId="LiveId" clId="{0FAE0C16-283C-7F45-A0C8-E55DB6BE55DF}" dt="2021-02-02T10:36:46.360" v="247" actId="20577"/>
          <ac:spMkLst>
            <pc:docMk/>
            <pc:sldMk cId="1392985629" sldId="288"/>
            <ac:spMk id="5" creationId="{E10A5913-3104-8E43-AB47-84A871BCD773}"/>
          </ac:spMkLst>
        </pc:spChg>
        <pc:picChg chg="del">
          <ac:chgData name="Park Haesun" userId="822579d69d2dc3b5" providerId="LiveId" clId="{0FAE0C16-283C-7F45-A0C8-E55DB6BE55DF}" dt="2021-02-02T10:29:10.386" v="73" actId="478"/>
          <ac:picMkLst>
            <pc:docMk/>
            <pc:sldMk cId="1392985629" sldId="288"/>
            <ac:picMk id="3" creationId="{B1EE64F8-F30E-1343-8E02-492BFC3BADC8}"/>
          </ac:picMkLst>
        </pc:picChg>
        <pc:picChg chg="add mod">
          <ac:chgData name="Park Haesun" userId="822579d69d2dc3b5" providerId="LiveId" clId="{0FAE0C16-283C-7F45-A0C8-E55DB6BE55DF}" dt="2021-02-02T10:36:19.856" v="225" actId="1076"/>
          <ac:picMkLst>
            <pc:docMk/>
            <pc:sldMk cId="1392985629" sldId="288"/>
            <ac:picMk id="4" creationId="{BF0F2E3E-8134-6349-B49A-7110D617C59C}"/>
          </ac:picMkLst>
        </pc:picChg>
        <pc:picChg chg="del">
          <ac:chgData name="Park Haesun" userId="822579d69d2dc3b5" providerId="LiveId" clId="{0FAE0C16-283C-7F45-A0C8-E55DB6BE55DF}" dt="2021-02-02T10:29:09.310" v="72" actId="478"/>
          <ac:picMkLst>
            <pc:docMk/>
            <pc:sldMk cId="1392985629" sldId="288"/>
            <ac:picMk id="7" creationId="{4ADDFA3E-0C28-2A45-9A35-A837403EBE72}"/>
          </ac:picMkLst>
        </pc:picChg>
        <pc:picChg chg="add mod">
          <ac:chgData name="Park Haesun" userId="822579d69d2dc3b5" providerId="LiveId" clId="{0FAE0C16-283C-7F45-A0C8-E55DB6BE55DF}" dt="2021-02-02T10:36:39.368" v="241" actId="1035"/>
          <ac:picMkLst>
            <pc:docMk/>
            <pc:sldMk cId="1392985629" sldId="288"/>
            <ac:picMk id="1026" creationId="{3FF5CE40-01F0-CC4C-9C90-BE1559CE89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0ABC5-6FA6-3149-AD97-FEA1B6B32986}" type="datetimeFigureOut">
              <a:t>2021-03-03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08AC7-EF7F-B347-BD4A-6697BFA7E890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8445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축소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주성분 축에 특성을 투영하여 차원을 줄임</a:t>
            </a: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inverse_transform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메서드로 원본 데이터를 재구성할 수 있음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n_components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주성분 개수를 적거나 설명된 분산의 비율을 넣을 수 있음</a:t>
            </a: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특성이 줄어도 설명된 분산이 높기 때문에 분류와 군집에서 좋은 성능을 기대할 수 있음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차원을 줄이면 시각화에도 도움이 됨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08399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10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598008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11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60066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12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98674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MNIST: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 분야의 붓꽃 데이터셋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0~9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손글씨 숫자 이미지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28x28.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흑백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만개</a:t>
            </a: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패션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MNIST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조금 더 어렵게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의류 아이템으로 구성됨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28x28.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흑백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만개</a:t>
            </a: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77256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반전 흑백 이미지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높은 숫자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(255)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검게 나오도록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gray_r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지정함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256658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/>
              <a:t>다중 분류에 </a:t>
            </a:r>
            <a:r>
              <a:rPr kumimoji="1" lang="en-US" altLang="ko-KR" sz="1600"/>
              <a:t>‘log’</a:t>
            </a:r>
            <a:r>
              <a:rPr kumimoji="1" lang="ko-KR" altLang="en-US" sz="1600"/>
              <a:t> 손실이 아니라 크로스 엔트로피 손실이 아니냐는 문의 있었음</a:t>
            </a:r>
            <a:r>
              <a:rPr kumimoji="1" lang="en-US" altLang="ko-KR" sz="160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/>
              <a:t>SGDClassifier</a:t>
            </a:r>
            <a:r>
              <a:rPr kumimoji="1" lang="ko-KR" altLang="en-US" sz="1600"/>
              <a:t>는 </a:t>
            </a:r>
            <a:r>
              <a:rPr kumimoji="1" lang="en-US" altLang="ko-KR" sz="1600"/>
              <a:t>‘log’</a:t>
            </a:r>
            <a:r>
              <a:rPr kumimoji="1" lang="ko-KR" altLang="en-US" sz="1600"/>
              <a:t>로 지정하면 </a:t>
            </a:r>
            <a:r>
              <a:rPr kumimoji="1" lang="en-US" altLang="ko-KR" sz="1600"/>
              <a:t>10</a:t>
            </a:r>
            <a:r>
              <a:rPr kumimoji="1" lang="ko-KR" altLang="en-US" sz="1600"/>
              <a:t>개의 클래스에 대한 이진 분류를 수행</a:t>
            </a:r>
            <a:r>
              <a:rPr kumimoji="1" lang="en-US" altLang="ko-KR" sz="1600"/>
              <a:t>.</a:t>
            </a:r>
            <a:r>
              <a:rPr kumimoji="1" lang="ko-KR" altLang="en-US" sz="1600"/>
              <a:t> </a:t>
            </a:r>
            <a:r>
              <a:rPr kumimoji="1" lang="en-US" altLang="ko-KR" sz="1600"/>
              <a:t>OvR</a:t>
            </a:r>
            <a:r>
              <a:rPr kumimoji="1" lang="ko-KR" altLang="en-US" sz="1600"/>
              <a:t> </a:t>
            </a:r>
            <a:r>
              <a:rPr kumimoji="1" lang="en-US" altLang="ko-KR" sz="1600"/>
              <a:t>,</a:t>
            </a:r>
            <a:r>
              <a:rPr kumimoji="1" lang="ko-KR" altLang="en-US" sz="1600"/>
              <a:t> </a:t>
            </a:r>
            <a:r>
              <a:rPr kumimoji="1" lang="en-US" altLang="ko-KR" sz="1600"/>
              <a:t>OvA(One versus All)</a:t>
            </a:r>
            <a:r>
              <a:rPr kumimoji="1" lang="ko-KR" altLang="en-US" sz="1600"/>
              <a:t>이라 함</a:t>
            </a:r>
            <a:r>
              <a:rPr kumimoji="1" lang="en-US" altLang="ko-KR" sz="160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/>
              <a:t>확률을 만들 때는 이진 분류에서는 시그모이드</a:t>
            </a:r>
            <a:r>
              <a:rPr kumimoji="1" lang="en-US" altLang="ko-KR" sz="1600"/>
              <a:t>,</a:t>
            </a:r>
            <a:r>
              <a:rPr kumimoji="1" lang="ko-KR" altLang="en-US" sz="1600"/>
              <a:t> 다중 분류에서는 소프트맥스 함수를 사용함</a:t>
            </a:r>
            <a:r>
              <a:rPr kumimoji="1" lang="en-US" altLang="ko-KR" sz="160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1939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선형식에 대한 가중치와 절편을 학습한다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45860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 인공신경망을 만들었다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확률적 경사 하강법을 사용한 로지스틱 회귀는 가장 간단한 인공 신경망 모델이다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입력층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출력층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뉴런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유닛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뉴런이 가중치를 곱하거나 활성화 함수를 사용하는 것은 아니다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043734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600"/>
              <a:t>텐서플로 </a:t>
            </a:r>
            <a:r>
              <a:rPr kumimoji="1" lang="en-US" altLang="ko-KR" sz="1600"/>
              <a:t>2015</a:t>
            </a:r>
            <a:r>
              <a:rPr kumimoji="1" lang="ko-KR" altLang="en-US" sz="1600"/>
              <a:t>년 </a:t>
            </a:r>
            <a:r>
              <a:rPr kumimoji="1" lang="en-US" altLang="ko-KR" sz="1600"/>
              <a:t>11</a:t>
            </a:r>
            <a:r>
              <a:rPr kumimoji="1" lang="ko-KR" altLang="en-US" sz="1600"/>
              <a:t>월 공개</a:t>
            </a:r>
            <a:r>
              <a:rPr kumimoji="1" lang="en-US" altLang="ko-KR" sz="1600"/>
              <a:t>. tensorflow.blog </a:t>
            </a:r>
            <a:r>
              <a:rPr kumimoji="1" lang="ko-KR" altLang="en-US" sz="1600"/>
              <a:t>시작</a:t>
            </a:r>
            <a:r>
              <a:rPr kumimoji="1" lang="en-US" altLang="ko-KR" sz="1600"/>
              <a:t>.</a:t>
            </a:r>
          </a:p>
          <a:p>
            <a:endParaRPr kumimoji="1" lang="en-US" altLang="x-none" sz="1600"/>
          </a:p>
          <a:p>
            <a:r>
              <a:rPr kumimoji="1" lang="en-US" altLang="ko-KR" sz="1600"/>
              <a:t>2016</a:t>
            </a:r>
            <a:r>
              <a:rPr kumimoji="1" lang="ko-KR" altLang="en-US" sz="1600"/>
              <a:t>년 </a:t>
            </a:r>
            <a:r>
              <a:rPr kumimoji="1" lang="en-US" altLang="ko-KR" sz="1600"/>
              <a:t>3</a:t>
            </a:r>
            <a:r>
              <a:rPr kumimoji="1" lang="ko-KR" altLang="en-US" sz="1600"/>
              <a:t>월 이세돌</a:t>
            </a:r>
            <a:r>
              <a:rPr kumimoji="1" lang="en-US" altLang="ko-KR" sz="1600"/>
              <a:t>-</a:t>
            </a:r>
            <a:r>
              <a:rPr kumimoji="1" lang="ko-KR" altLang="en-US" sz="1600"/>
              <a:t>알파고 대결</a:t>
            </a:r>
            <a:r>
              <a:rPr kumimoji="1" lang="en-US" altLang="ko-KR" sz="1600"/>
              <a:t>.</a:t>
            </a:r>
            <a:r>
              <a:rPr kumimoji="1" lang="ko-KR" altLang="en-US" sz="1600"/>
              <a:t> </a:t>
            </a:r>
            <a:r>
              <a:rPr kumimoji="1" lang="en-US" altLang="ko-KR" sz="1600"/>
              <a:t>4</a:t>
            </a:r>
            <a:r>
              <a:rPr kumimoji="1" lang="ko-KR" altLang="en-US" sz="1600"/>
              <a:t>번째 대국 승리</a:t>
            </a:r>
            <a:r>
              <a:rPr kumimoji="1" lang="en-US" altLang="ko-KR" sz="1600"/>
              <a:t>.</a:t>
            </a:r>
          </a:p>
          <a:p>
            <a:endParaRPr kumimoji="1" lang="en-US" altLang="x-none" sz="1600"/>
          </a:p>
          <a:p>
            <a:r>
              <a:rPr kumimoji="1" lang="ko-KR" altLang="en-US" sz="1600"/>
              <a:t>케라스 </a:t>
            </a:r>
            <a:r>
              <a:rPr kumimoji="1" lang="en-US" altLang="ko-KR" sz="1600"/>
              <a:t>2015</a:t>
            </a:r>
            <a:r>
              <a:rPr kumimoji="1" lang="ko-KR" altLang="en-US" sz="1600"/>
              <a:t>년 </a:t>
            </a:r>
            <a:r>
              <a:rPr kumimoji="1" lang="en-US" altLang="ko-KR" sz="1600"/>
              <a:t>3</a:t>
            </a:r>
            <a:r>
              <a:rPr kumimoji="1" lang="ko-KR" altLang="en-US" sz="1600"/>
              <a:t>월 프랑소와 숄레가 개발</a:t>
            </a:r>
            <a:r>
              <a:rPr kumimoji="1" lang="en-US" altLang="ko-KR" sz="1600"/>
              <a:t>.</a:t>
            </a:r>
            <a:r>
              <a:rPr kumimoji="1" lang="ko-KR" altLang="en-US" sz="1600"/>
              <a:t> 씨아노</a:t>
            </a:r>
            <a:r>
              <a:rPr kumimoji="1" lang="en-US" altLang="ko-KR" sz="1600"/>
              <a:t>,</a:t>
            </a:r>
            <a:r>
              <a:rPr kumimoji="1" lang="ko-KR" altLang="en-US" sz="1600"/>
              <a:t> </a:t>
            </a:r>
            <a:r>
              <a:rPr kumimoji="1" lang="en-US" altLang="ko-KR" sz="1600"/>
              <a:t>CNTK,</a:t>
            </a:r>
            <a:r>
              <a:rPr kumimoji="1" lang="ko-KR" altLang="en-US" sz="1600"/>
              <a:t> 텐서플로</a:t>
            </a:r>
            <a:r>
              <a:rPr kumimoji="1" lang="en-US" altLang="ko-KR" sz="1600"/>
              <a:t> </a:t>
            </a:r>
            <a:r>
              <a:rPr kumimoji="1" lang="ko-KR" altLang="en-US" sz="1600"/>
              <a:t>등을 백엔드로 사용함</a:t>
            </a:r>
            <a:r>
              <a:rPr kumimoji="1" lang="en-US" altLang="ko-KR" sz="1600"/>
              <a:t>.</a:t>
            </a:r>
          </a:p>
          <a:p>
            <a:endParaRPr kumimoji="1" lang="en-US" altLang="x-none" sz="1600"/>
          </a:p>
          <a:p>
            <a:r>
              <a:rPr kumimoji="1" lang="ko-KR" altLang="en-US" sz="1600"/>
              <a:t>텐서플로 </a:t>
            </a:r>
            <a:r>
              <a:rPr kumimoji="1" lang="en-US" altLang="ko-KR" sz="1600"/>
              <a:t>2.0</a:t>
            </a:r>
            <a:r>
              <a:rPr kumimoji="1" lang="ko-KR" altLang="en-US" sz="1600"/>
              <a:t>이 출시되면서 케라스가 </a:t>
            </a:r>
            <a:r>
              <a:rPr kumimoji="1" lang="en-US" altLang="ko-KR" sz="1600"/>
              <a:t>1</a:t>
            </a:r>
            <a:r>
              <a:rPr kumimoji="1" lang="ko-KR" altLang="en-US" sz="1600"/>
              <a:t>순위 </a:t>
            </a:r>
            <a:r>
              <a:rPr kumimoji="1" lang="en-US" altLang="ko-KR" sz="1600"/>
              <a:t>API</a:t>
            </a:r>
            <a:r>
              <a:rPr kumimoji="1" lang="ko-KR" altLang="en-US" sz="1600"/>
              <a:t>가 됨</a:t>
            </a:r>
            <a:r>
              <a:rPr kumimoji="1" lang="en-US" altLang="ko-KR" sz="1600"/>
              <a:t>.</a:t>
            </a:r>
          </a:p>
          <a:p>
            <a:endParaRPr kumimoji="1" lang="en-US" altLang="x-none" sz="1600"/>
          </a:p>
          <a:p>
            <a:r>
              <a:rPr kumimoji="1" lang="ko-KR" altLang="en-US" sz="1600"/>
              <a:t>멀티 백엔드 케라스는 개발 중지</a:t>
            </a:r>
            <a:r>
              <a:rPr kumimoji="1" lang="en-US" altLang="ko-KR" sz="1600"/>
              <a:t>.</a:t>
            </a:r>
          </a:p>
          <a:p>
            <a:endParaRPr kumimoji="1" lang="en-US" altLang="ko-KR" sz="1600"/>
          </a:p>
          <a:p>
            <a:r>
              <a:rPr kumimoji="1" lang="ko-KR" altLang="en-US" sz="1600"/>
              <a:t>당연히 코랩에 텐서플로 설치되어 있음</a:t>
            </a:r>
            <a:r>
              <a:rPr kumimoji="1" lang="en-US" altLang="ko-KR" sz="160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76183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600"/>
              <a:t>딥러닝에서는 교차 검증을 잘 사용 안함</a:t>
            </a:r>
            <a:r>
              <a:rPr kumimoji="1" lang="en-US" altLang="ko-KR" sz="1600"/>
              <a:t>.</a:t>
            </a:r>
            <a:r>
              <a:rPr kumimoji="1" lang="ko-KR" altLang="en-US" sz="1600"/>
              <a:t> 충분한 데이터</a:t>
            </a:r>
            <a:r>
              <a:rPr kumimoji="1" lang="en-US" altLang="ko-KR" sz="1600"/>
              <a:t>-</a:t>
            </a:r>
            <a:r>
              <a:rPr kumimoji="1" lang="ko-KR" altLang="en-US" sz="1600"/>
              <a:t>안정된 검증 점수</a:t>
            </a:r>
            <a:r>
              <a:rPr kumimoji="1" lang="en-US" altLang="ko-KR" sz="1600"/>
              <a:t>.</a:t>
            </a:r>
            <a:r>
              <a:rPr kumimoji="1" lang="ko-KR" altLang="en-US" sz="1600"/>
              <a:t> 높은 계산 비용 때문</a:t>
            </a:r>
            <a:r>
              <a:rPr kumimoji="1" lang="en-US" altLang="ko-KR" sz="1600"/>
              <a:t>.</a:t>
            </a:r>
          </a:p>
          <a:p>
            <a:endParaRPr kumimoji="1" lang="en-US" altLang="ko-KR" sz="1600"/>
          </a:p>
          <a:p>
            <a:r>
              <a:rPr kumimoji="1" lang="ko-KR" altLang="en-US" sz="1600"/>
              <a:t>딥러닝에서는 다양한 종류의 층을 추가하는 식으로 모델을 만듬</a:t>
            </a:r>
            <a:r>
              <a:rPr kumimoji="1" lang="en-US" altLang="ko-KR" sz="1600"/>
              <a:t>.</a:t>
            </a:r>
          </a:p>
          <a:p>
            <a:endParaRPr kumimoji="1" lang="en-US" altLang="ko-KR" sz="1600"/>
          </a:p>
          <a:p>
            <a:r>
              <a:rPr kumimoji="1" lang="ko-KR" altLang="en-US" sz="1600"/>
              <a:t>이번 장에서는 </a:t>
            </a:r>
            <a:r>
              <a:rPr kumimoji="1" lang="en-US" altLang="ko-KR" sz="1600"/>
              <a:t>Dense </a:t>
            </a:r>
            <a:r>
              <a:rPr kumimoji="1" lang="ko-KR" altLang="en-US" sz="1600"/>
              <a:t>층을 사용</a:t>
            </a:r>
            <a:r>
              <a:rPr kumimoji="1" lang="en-US" altLang="ko-KR" sz="1600"/>
              <a:t>.</a:t>
            </a:r>
            <a:r>
              <a:rPr kumimoji="1" lang="ko-KR" altLang="en-US" sz="1600"/>
              <a:t> 밀집층</a:t>
            </a:r>
            <a:r>
              <a:rPr kumimoji="1" lang="en-US" altLang="ko-KR" sz="1600"/>
              <a:t>,</a:t>
            </a:r>
            <a:r>
              <a:rPr kumimoji="1" lang="ko-KR" altLang="en-US" sz="1600"/>
              <a:t> 완전연결층</a:t>
            </a:r>
            <a:r>
              <a:rPr kumimoji="1" lang="en-US" altLang="ko-KR" sz="1600"/>
              <a:t>.</a:t>
            </a:r>
            <a:r>
              <a:rPr kumimoji="1" lang="ko-KR" altLang="en-US" sz="1600"/>
              <a:t> </a:t>
            </a:r>
            <a:r>
              <a:rPr kumimoji="1" lang="en-US" altLang="ko-KR" sz="1600"/>
              <a:t>fully connteced layer</a:t>
            </a:r>
          </a:p>
          <a:p>
            <a:endParaRPr kumimoji="1" lang="en-US" altLang="ko-KR" sz="1600"/>
          </a:p>
          <a:p>
            <a:r>
              <a:rPr kumimoji="1" lang="en-US" altLang="ko-KR" sz="1600"/>
              <a:t>10</a:t>
            </a:r>
            <a:r>
              <a:rPr kumimoji="1" lang="ko-KR" altLang="en-US" sz="1600"/>
              <a:t>개의 유닛</a:t>
            </a:r>
            <a:r>
              <a:rPr kumimoji="1" lang="en-US" altLang="ko-KR" sz="1600"/>
              <a:t>,</a:t>
            </a:r>
            <a:r>
              <a:rPr kumimoji="1" lang="ko-KR" altLang="en-US" sz="1600"/>
              <a:t> 다중 분류이므로 활성화 함수는 소프트맥스</a:t>
            </a:r>
            <a:r>
              <a:rPr kumimoji="1" lang="en-US" altLang="ko-KR" sz="1600"/>
              <a:t>,</a:t>
            </a:r>
            <a:r>
              <a:rPr kumimoji="1" lang="ko-KR" altLang="en-US" sz="1600"/>
              <a:t> 입력 값은 </a:t>
            </a:r>
            <a:r>
              <a:rPr kumimoji="1" lang="en-US" altLang="ko-KR" sz="1600"/>
              <a:t>784</a:t>
            </a:r>
            <a:r>
              <a:rPr kumimoji="1" lang="ko-KR" altLang="en-US" sz="1600"/>
              <a:t>개의 원소로 이루어진 </a:t>
            </a:r>
            <a:r>
              <a:rPr kumimoji="1" lang="en-US" altLang="ko-KR" sz="1600"/>
              <a:t>1</a:t>
            </a:r>
            <a:r>
              <a:rPr kumimoji="1" lang="ko-KR" altLang="en-US" sz="1600"/>
              <a:t>차원 배열</a:t>
            </a:r>
            <a:r>
              <a:rPr kumimoji="1" lang="en-US" altLang="ko-KR" sz="1600"/>
              <a:t>.</a:t>
            </a:r>
          </a:p>
          <a:p>
            <a:endParaRPr kumimoji="1" lang="en-US" altLang="ko-KR" sz="1600"/>
          </a:p>
          <a:p>
            <a:r>
              <a:rPr kumimoji="1" lang="ko-KR" altLang="en-US" sz="1600"/>
              <a:t>케라스는 첫 번째 층에 입력 크기를 넣어야 합니다</a:t>
            </a:r>
            <a:r>
              <a:rPr kumimoji="1" lang="en-US" altLang="ko-KR" sz="1600"/>
              <a:t>.</a:t>
            </a:r>
            <a:r>
              <a:rPr kumimoji="1" lang="ko-KR" altLang="en-US" sz="1600"/>
              <a:t> 그다음에 추가되는 층은 자동으로 계산되기 때문에 넣을 필요 없음</a:t>
            </a:r>
            <a:r>
              <a:rPr kumimoji="1" lang="en-US" altLang="ko-KR" sz="1600"/>
              <a:t>.</a:t>
            </a:r>
          </a:p>
          <a:p>
            <a:endParaRPr kumimoji="1" lang="en-US" altLang="ko-KR" sz="1600"/>
          </a:p>
          <a:p>
            <a:r>
              <a:rPr kumimoji="1" lang="ko-KR" altLang="en-US" sz="1600"/>
              <a:t>케라스 모델은 </a:t>
            </a:r>
            <a:r>
              <a:rPr kumimoji="1" lang="en-US" altLang="ko-KR" sz="1600"/>
              <a:t>Sequential </a:t>
            </a:r>
            <a:r>
              <a:rPr kumimoji="1" lang="ko-KR" altLang="en-US" sz="1600"/>
              <a:t>클래스로 만듦</a:t>
            </a:r>
            <a:r>
              <a:rPr kumimoji="1" lang="en-US" altLang="ko-KR" sz="1600"/>
              <a:t>.</a:t>
            </a:r>
            <a:r>
              <a:rPr kumimoji="1" lang="ko-KR" altLang="en-US" sz="1600"/>
              <a:t> </a:t>
            </a:r>
            <a:r>
              <a:rPr kumimoji="1" lang="en-US" altLang="ko-KR" sz="1600"/>
              <a:t>8</a:t>
            </a:r>
            <a:r>
              <a:rPr kumimoji="1" lang="ko-KR" altLang="en-US" sz="1600"/>
              <a:t>장에서 다른 방식으로 만드는 것도 배우겠다</a:t>
            </a:r>
            <a:r>
              <a:rPr kumimoji="1" lang="en-US" altLang="ko-KR" sz="160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139617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600"/>
              <a:t>모델을 훈련하기 전에 몇가지 설정을 해야 한다</a:t>
            </a:r>
            <a:r>
              <a:rPr kumimoji="1" lang="en-US" altLang="ko-KR" sz="1600"/>
              <a:t>.</a:t>
            </a:r>
            <a:r>
              <a:rPr kumimoji="1" lang="ko-KR" altLang="en-US" sz="1600"/>
              <a:t> </a:t>
            </a:r>
            <a:endParaRPr kumimoji="1" lang="en-US" altLang="ko-KR" sz="1600"/>
          </a:p>
          <a:p>
            <a:endParaRPr kumimoji="1" lang="en-US" altLang="ko-KR" sz="1600"/>
          </a:p>
          <a:p>
            <a:r>
              <a:rPr kumimoji="1" lang="ko-KR" altLang="en-US" sz="1600"/>
              <a:t>가장 중요한 것은 손실 함수이다</a:t>
            </a:r>
            <a:r>
              <a:rPr kumimoji="1" lang="en-US" altLang="ko-KR" sz="1600"/>
              <a:t>.</a:t>
            </a:r>
            <a:r>
              <a:rPr kumimoji="1" lang="ko-KR" altLang="en-US" sz="1600"/>
              <a:t> 이진 분류는 </a:t>
            </a:r>
            <a:r>
              <a:rPr kumimoji="1" lang="en-US" altLang="ko-KR" sz="1600"/>
              <a:t>binary_crossentropy, </a:t>
            </a:r>
            <a:r>
              <a:rPr kumimoji="1" lang="ko-KR" altLang="en-US" sz="1600"/>
              <a:t>다중 분류는 </a:t>
            </a:r>
            <a:r>
              <a:rPr kumimoji="1" lang="en-US" altLang="ko-KR" sz="1600"/>
              <a:t>categorical_crossentropy</a:t>
            </a:r>
            <a:r>
              <a:rPr kumimoji="1" lang="ko-KR" altLang="en-US" sz="1600"/>
              <a:t>로 지정한다</a:t>
            </a:r>
            <a:r>
              <a:rPr kumimoji="1" lang="en-US" altLang="ko-KR" sz="1600"/>
              <a:t>.</a:t>
            </a:r>
          </a:p>
          <a:p>
            <a:endParaRPr kumimoji="1" lang="en-US" altLang="ko-KR" sz="1600"/>
          </a:p>
          <a:p>
            <a:r>
              <a:rPr kumimoji="1" lang="ko-KR" altLang="en-US" sz="1600"/>
              <a:t>타깃은 </a:t>
            </a:r>
            <a:r>
              <a:rPr kumimoji="1" lang="en-US" altLang="ko-KR" sz="1600"/>
              <a:t>10</a:t>
            </a:r>
            <a:r>
              <a:rPr kumimoji="1" lang="ko-KR" altLang="en-US" sz="1600"/>
              <a:t>개의 출력 유닛에서 나오는 확률과 곱하기 위해 원</a:t>
            </a:r>
            <a:r>
              <a:rPr kumimoji="1" lang="en-US" altLang="ko-KR" sz="1600"/>
              <a:t>-</a:t>
            </a:r>
            <a:r>
              <a:rPr kumimoji="1" lang="ko-KR" altLang="en-US" sz="1600"/>
              <a:t>핫 인코딩되어 있어야 한다</a:t>
            </a:r>
            <a:r>
              <a:rPr kumimoji="1" lang="en-US" altLang="ko-KR" sz="1600"/>
              <a:t>.</a:t>
            </a:r>
          </a:p>
          <a:p>
            <a:endParaRPr kumimoji="1" lang="en-US" altLang="ko-KR" sz="1600"/>
          </a:p>
          <a:p>
            <a:r>
              <a:rPr kumimoji="1" lang="ko-KR" altLang="en-US" sz="1600"/>
              <a:t>정수 타깃을 사용하려면 </a:t>
            </a:r>
            <a:r>
              <a:rPr kumimoji="1" lang="en-US" altLang="ko-KR" sz="1600"/>
              <a:t>sparse_categorical_crossentropy</a:t>
            </a:r>
            <a:r>
              <a:rPr kumimoji="1" lang="ko-KR" altLang="en-US" sz="1600"/>
              <a:t>를 사용한다</a:t>
            </a:r>
            <a:r>
              <a:rPr kumimoji="1" lang="en-US" altLang="ko-KR" sz="1600"/>
              <a:t>.</a:t>
            </a:r>
          </a:p>
          <a:p>
            <a:endParaRPr kumimoji="1" lang="en-US" altLang="ko-KR" sz="1600"/>
          </a:p>
          <a:p>
            <a:r>
              <a:rPr kumimoji="1" lang="ko-KR" altLang="en-US" sz="1600"/>
              <a:t>케라스는 자동으로 에포크마다 손실을 기록한다</a:t>
            </a:r>
            <a:r>
              <a:rPr kumimoji="1" lang="en-US" altLang="ko-KR" sz="1600"/>
              <a:t>.</a:t>
            </a:r>
            <a:r>
              <a:rPr kumimoji="1" lang="ko-KR" altLang="en-US" sz="1600"/>
              <a:t> 추가로 정확도를 기록하려면 </a:t>
            </a:r>
            <a:r>
              <a:rPr kumimoji="1" lang="en-US" altLang="ko-KR" sz="1600"/>
              <a:t>metrics</a:t>
            </a:r>
            <a:r>
              <a:rPr kumimoji="1" lang="ko-KR" altLang="en-US" sz="1600"/>
              <a:t>에 </a:t>
            </a:r>
            <a:r>
              <a:rPr kumimoji="1" lang="en-US" altLang="ko-KR" sz="1600"/>
              <a:t>accuracy</a:t>
            </a:r>
            <a:r>
              <a:rPr kumimoji="1" lang="ko-KR" altLang="en-US" sz="1600"/>
              <a:t>를 지정해 준다</a:t>
            </a:r>
            <a:r>
              <a:rPr kumimoji="1" lang="en-US" altLang="ko-KR" sz="160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9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01380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3F0DC8-47A6-4E4E-B88B-B911C6EEA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ED22DDD-72F3-4843-AE2C-71FB4D995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574BE7-EDC0-E64F-90FC-6ABFAD09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0AF56A2-C2E9-7245-B2A7-428029A5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A4F560A-39C6-DD4B-A346-EB63D907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6132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1F998F-56ED-1A4B-81DB-802E79A7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E6C36A2-8528-FD43-B968-39A36E8F7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332F66E-7CB5-BC4E-9748-36D8DC49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2244F8-3551-7E42-9407-C3155AE1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C66E262-72F5-2647-93B3-A0FBA6D3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4414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9E66169E-C7F6-B34A-8A96-36CE98A5A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82FC061-AA7C-6A44-8541-35FAAB9E8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36E122F-1AB0-6349-98F8-5524FA94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865DB2-3663-6143-A1D8-AF53052D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050FAF6-BD46-CA40-89F9-E42BE540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44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8EF6B3-FC2E-A648-AE56-84FF7FAF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AEA7A25-FD1A-B14A-A9AA-83F47FFE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1F5F394-0D64-1442-BA87-41B1C898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C669F8-9E55-CF48-B24F-457BC9C4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FF6FE9D-246E-D64B-8A30-252ECA43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2326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032329D-E691-294B-B0AA-0D412493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49517F2-0D6D-FC48-9737-AAC30905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E29C214-16B0-4048-8C03-0BE87794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38FAB39-C6D5-034D-BEA2-1F52F051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7BFE798-903A-C040-B0D0-8AF5AD60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03733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921BB6-200C-F44A-ADDA-5D501322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3D20DCD-AE92-704B-B891-B1E3B364C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0005761-C661-4F47-AE91-2B6D08A29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452D16A-A055-124D-A33C-722020CA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C37E92D-0266-0740-924D-304A01DB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482AC4A-C6A7-5D4B-87A0-7ACBB926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65818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34DB118-CCD0-5A45-8679-9BFB7F76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6C29536-E601-AA4F-B1EE-9D3EF476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5FED21B-6F2A-5B4D-A7A8-908A42627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899155F-C7F0-AB48-854B-557DACD12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C681848-ED92-0F4A-AE99-7B8704043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BE25EB8-6ED2-AE4F-80ED-AAC4DEE1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ECB7390-1795-0E42-A824-6DD5FD14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038E615-3BD0-034C-A538-9381CAAF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9440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FDCCC79-23F2-0E43-BB4A-7076EAB9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466A865-27D5-BC47-BC59-4D28D51E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E1D6D24-8763-804D-85A9-46A7B34D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1C57D1F-7567-324B-AFC0-BB934529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4886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E38F0E49-9056-B94F-B0C9-95D0B67D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ABA6B29C-D949-0C40-AD6E-923245B7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44BE365-6827-924D-A298-057E2810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6469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CA0138D-AC71-8045-A684-612F3D3C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3AD85B3-2C5C-8541-AA11-C44CB3F7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67CD7CF-1733-5C4E-8CE3-ED59DF2DB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529FFA3-CD2A-EC46-ACE0-CB923C7D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EE20E2-0C15-3B47-9701-C5298E75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F78F339-B320-6348-B239-4CBBD9A2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6538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2F115B-8129-1247-A20C-8393C924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B1B6DB4-D688-3F47-A9DB-4DE182486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11C95B5-88EC-4E4E-B29A-0149CB50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BCF137B-785E-E541-B180-10181BBA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35EA4B2-0C0F-4948-9D88-68027771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934D63A-3076-2C44-A731-CFBD7C2E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204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C517DCE-8AD8-ED47-8909-D585AE31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1E1522B-90DF-4A49-8797-D673EEC91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43CE373-FEAD-F141-B6C2-F7619C13C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2D611BC-D16A-2241-ACDB-826C845D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35641BA-E64F-784B-A0E1-ED772F951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736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="" xmlns:a16="http://schemas.microsoft.com/office/drawing/2014/main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/>
              <a:t>지난 시간에</a:t>
            </a:r>
            <a:r>
              <a:rPr kumimoji="1" lang="en-US" altLang="ko-KR"/>
              <a:t>…</a:t>
            </a:r>
            <a:endParaRPr kumimoji="1" lang="x-none" altLang="en-US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E450418-F8A3-4DED-8F8D-76DB51FEE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30"/>
          <a:stretch/>
        </p:blipFill>
        <p:spPr>
          <a:xfrm>
            <a:off x="5094937" y="1380844"/>
            <a:ext cx="3094214" cy="26094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27028AD-6C21-4D49-95DB-6DC95F071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44" y="1501457"/>
            <a:ext cx="4305947" cy="24075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AB6F8E5-23BB-40A9-9998-E647230DE1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39" b="54879"/>
          <a:stretch/>
        </p:blipFill>
        <p:spPr>
          <a:xfrm>
            <a:off x="838180" y="4237525"/>
            <a:ext cx="6135189" cy="18128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BD8BB1D-BC6B-4DA5-B61D-11FB94A95A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217" y="4117019"/>
            <a:ext cx="5087347" cy="106961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0F05CA9B-43F5-4EC6-80EA-04D0EDEB9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602" y="1622814"/>
            <a:ext cx="3247127" cy="216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1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모델 훈련</a:t>
            </a:r>
            <a:endParaRPr kumimoji="1" lang="x-none" altLang="en-US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10A5913-3104-8E43-AB47-84A871BCD773}"/>
              </a:ext>
            </a:extLst>
          </p:cNvPr>
          <p:cNvSpPr txBox="1"/>
          <p:nvPr/>
        </p:nvSpPr>
        <p:spPr>
          <a:xfrm>
            <a:off x="289662" y="6292820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359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5D64897-B256-C442-8FEC-E7AB84AC2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65" y="1923690"/>
            <a:ext cx="10350470" cy="375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사이킷런</a:t>
            </a:r>
            <a:r>
              <a:rPr kumimoji="1" lang="en-US" altLang="ko-KR">
                <a:latin typeface="+mj-ea"/>
              </a:rPr>
              <a:t>-</a:t>
            </a:r>
            <a:r>
              <a:rPr kumimoji="1" lang="ko-KR" altLang="en-US">
                <a:latin typeface="+mj-ea"/>
              </a:rPr>
              <a:t>케라스 비교</a:t>
            </a:r>
            <a:endParaRPr kumimoji="1" lang="x-none" altLang="en-US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10A5913-3104-8E43-AB47-84A871BCD773}"/>
              </a:ext>
            </a:extLst>
          </p:cNvPr>
          <p:cNvSpPr txBox="1"/>
          <p:nvPr/>
        </p:nvSpPr>
        <p:spPr>
          <a:xfrm>
            <a:off x="289662" y="6292820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361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0EC85EC-7169-D84E-9B53-3FDACE5BB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2149774"/>
            <a:ext cx="119761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6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0098C8C-4973-6F4B-AC61-C40680070DF5}"/>
              </a:ext>
            </a:extLst>
          </p:cNvPr>
          <p:cNvSpPr txBox="1"/>
          <p:nvPr/>
        </p:nvSpPr>
        <p:spPr>
          <a:xfrm>
            <a:off x="4464784" y="30135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4800"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8662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="" xmlns:a16="http://schemas.microsoft.com/office/drawing/2014/main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패션 </a:t>
            </a:r>
            <a:r>
              <a:rPr kumimoji="1" lang="en-US" altLang="ko-KR">
                <a:latin typeface="+mj-ea"/>
              </a:rPr>
              <a:t>MNIST</a:t>
            </a:r>
            <a:endParaRPr kumimoji="1" lang="x-none" altLang="en-US"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609B8D8-3A28-1F43-97BC-A34E3802E1BF}"/>
              </a:ext>
            </a:extLst>
          </p:cNvPr>
          <p:cNvSpPr txBox="1"/>
          <p:nvPr/>
        </p:nvSpPr>
        <p:spPr>
          <a:xfrm>
            <a:off x="289662" y="6292820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340-342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B03B9AD-1BCE-CC42-8949-8CF9FE616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3" y="1574558"/>
            <a:ext cx="4565815" cy="21915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DC1EA26-8E2B-BE49-8313-9F7729C80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702" y="1574558"/>
            <a:ext cx="6941434" cy="24384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631C36B-4826-F344-8B0C-1B9198B02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322" y="4057892"/>
            <a:ext cx="50419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="" xmlns:a16="http://schemas.microsoft.com/office/drawing/2014/main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입력과 타깃 샘플</a:t>
            </a:r>
            <a:endParaRPr kumimoji="1" lang="x-none" altLang="en-US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204C29B-8044-A94E-9F0A-5A6288640794}"/>
              </a:ext>
            </a:extLst>
          </p:cNvPr>
          <p:cNvSpPr txBox="1"/>
          <p:nvPr/>
        </p:nvSpPr>
        <p:spPr>
          <a:xfrm>
            <a:off x="289662" y="6292820"/>
            <a:ext cx="622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343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997519D-CD1C-4949-A9C6-29CF85AF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11" y="1933192"/>
            <a:ext cx="8524336" cy="367493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03A02981-4741-3043-A562-8CA529A2B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61" y="2902115"/>
            <a:ext cx="5984335" cy="63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1585C83-5816-CE4C-A35E-F1861BD13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102" y="5492267"/>
            <a:ext cx="6863392" cy="81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1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="" xmlns:a16="http://schemas.microsoft.com/office/drawing/2014/main" id="{63C6D25C-DD41-C74C-87A4-A4AD7E5197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/>
              <a:t>로지스틱 회귀</a:t>
            </a:r>
            <a:endParaRPr kumimoji="1" lang="x-none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3C993B1-DDCD-1A4F-8E26-911167A6C880}"/>
              </a:ext>
            </a:extLst>
          </p:cNvPr>
          <p:cNvSpPr txBox="1"/>
          <p:nvPr/>
        </p:nvSpPr>
        <p:spPr>
          <a:xfrm>
            <a:off x="289662" y="6292820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345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0AC20E1-B775-C44E-91F5-177C2D6A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10" y="2078962"/>
            <a:ext cx="8849580" cy="33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2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x-none" altLang="en-US">
                <a:latin typeface="+mj-ea"/>
              </a:rPr>
              <a:t>로지스틱</a:t>
            </a:r>
            <a:r>
              <a:rPr kumimoji="1" lang="ko-KR" altLang="en-US">
                <a:latin typeface="+mj-ea"/>
              </a:rPr>
              <a:t> 회귀 모델</a:t>
            </a:r>
            <a:endParaRPr kumimoji="1" lang="x-none" altLang="en-US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10A5913-3104-8E43-AB47-84A871BCD773}"/>
              </a:ext>
            </a:extLst>
          </p:cNvPr>
          <p:cNvSpPr txBox="1"/>
          <p:nvPr/>
        </p:nvSpPr>
        <p:spPr>
          <a:xfrm>
            <a:off x="289662" y="6292820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346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23294B5-9177-4947-9A6E-C93A58B0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671" y="1839466"/>
            <a:ext cx="5860658" cy="418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8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인공 신경망</a:t>
            </a:r>
            <a:endParaRPr kumimoji="1" lang="x-none" altLang="en-US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10A5913-3104-8E43-AB47-84A871BCD773}"/>
              </a:ext>
            </a:extLst>
          </p:cNvPr>
          <p:cNvSpPr txBox="1"/>
          <p:nvPr/>
        </p:nvSpPr>
        <p:spPr>
          <a:xfrm>
            <a:off x="289662" y="6292820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348-349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1B652CB-E3DE-DD42-AB32-2FABA2AB4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87" y="1904521"/>
            <a:ext cx="5435600" cy="391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41948C1-F595-AA44-8321-23F5FE698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974" y="1604427"/>
            <a:ext cx="4876800" cy="1993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925A492-F37C-2648-AD45-EDE5CEBA5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735" y="3429000"/>
            <a:ext cx="4257791" cy="326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6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x-none" altLang="en-US">
                <a:latin typeface="+mj-ea"/>
              </a:rPr>
              <a:t>텐서플로와</a:t>
            </a:r>
            <a:r>
              <a:rPr kumimoji="1" lang="ko-KR" altLang="en-US">
                <a:latin typeface="+mj-ea"/>
              </a:rPr>
              <a:t> 케라스</a:t>
            </a:r>
            <a:endParaRPr kumimoji="1" lang="x-none" altLang="en-US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10A5913-3104-8E43-AB47-84A871BCD773}"/>
              </a:ext>
            </a:extLst>
          </p:cNvPr>
          <p:cNvSpPr txBox="1"/>
          <p:nvPr/>
        </p:nvSpPr>
        <p:spPr>
          <a:xfrm>
            <a:off x="289662" y="6292820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350-351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70EE910-87AC-324A-84D0-FD99F30D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148" y="2286000"/>
            <a:ext cx="4869704" cy="25620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7AB3B24-9EE7-CC4F-84AC-ADB8DE573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550" y="4978402"/>
            <a:ext cx="4660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케라스 모델 만들기</a:t>
            </a:r>
            <a:endParaRPr kumimoji="1" lang="x-none" altLang="en-US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10A5913-3104-8E43-AB47-84A871BCD773}"/>
              </a:ext>
            </a:extLst>
          </p:cNvPr>
          <p:cNvSpPr txBox="1"/>
          <p:nvPr/>
        </p:nvSpPr>
        <p:spPr>
          <a:xfrm>
            <a:off x="289662" y="6292820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353-354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C3BE7A9-214E-D443-ACA8-40DAA9023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11" y="1566360"/>
            <a:ext cx="7792888" cy="27205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A034D57-7B0B-4A4E-94C3-843109B91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208" y="4206199"/>
            <a:ext cx="2219864" cy="23754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AA9A0B9-13C8-164F-BAE6-4D61929C4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058" y="1593850"/>
            <a:ext cx="4228942" cy="317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0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모델 설정</a:t>
            </a:r>
            <a:endParaRPr kumimoji="1" lang="x-none" altLang="en-US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10A5913-3104-8E43-AB47-84A871BCD773}"/>
              </a:ext>
            </a:extLst>
          </p:cNvPr>
          <p:cNvSpPr txBox="1"/>
          <p:nvPr/>
        </p:nvSpPr>
        <p:spPr>
          <a:xfrm>
            <a:off x="289662" y="629282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355-358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1B95C39-3342-3A4E-AB2C-1B9BEFB7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707" y="1777625"/>
            <a:ext cx="4368800" cy="116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B571D2D-0414-1340-847C-AD03A8B58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356" y="3556030"/>
            <a:ext cx="5207000" cy="3136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2BD33CB-13A2-D145-8CD4-948F3E57D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926" y="2000323"/>
            <a:ext cx="5935333" cy="14687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3A1C2003-1EE2-2A42-9766-A3D9CE2319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56" y="3623692"/>
            <a:ext cx="3937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467</Words>
  <Application>Microsoft Office PowerPoint</Application>
  <PresentationFormat>사용자 지정</PresentationFormat>
  <Paragraphs>89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Arial</vt:lpstr>
      <vt:lpstr>맑은 고딕</vt:lpstr>
      <vt:lpstr>Calibri Light</vt:lpstr>
      <vt:lpstr>Calibri</vt:lpstr>
      <vt:lpstr>Nanum Brush Script</vt:lpstr>
      <vt:lpstr>Office 테마</vt:lpstr>
      <vt:lpstr>지난 시간에…</vt:lpstr>
      <vt:lpstr>패션 MNIST</vt:lpstr>
      <vt:lpstr>입력과 타깃 샘플</vt:lpstr>
      <vt:lpstr>PowerPoint 프레젠테이션</vt:lpstr>
      <vt:lpstr>로지스틱 회귀 모델</vt:lpstr>
      <vt:lpstr>인공 신경망</vt:lpstr>
      <vt:lpstr>텐서플로와 케라스</vt:lpstr>
      <vt:lpstr>케라스 모델 만들기</vt:lpstr>
      <vt:lpstr>모델 설정</vt:lpstr>
      <vt:lpstr>모델 훈련</vt:lpstr>
      <vt:lpstr>사이킷런-케라스 비교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혼자 공부하는 머신러닝+딥러닝</dc:title>
  <dc:creator>Park Haesun</dc:creator>
  <cp:lastModifiedBy>Customer</cp:lastModifiedBy>
  <cp:revision>31</cp:revision>
  <cp:lastPrinted>2020-12-17T16:54:35Z</cp:lastPrinted>
  <dcterms:created xsi:type="dcterms:W3CDTF">2020-12-17T16:43:48Z</dcterms:created>
  <dcterms:modified xsi:type="dcterms:W3CDTF">2023-02-27T12:50:06Z</dcterms:modified>
</cp:coreProperties>
</file>