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67" r:id="rId5"/>
    <p:sldId id="268" r:id="rId6"/>
    <p:sldId id="269" r:id="rId7"/>
    <p:sldId id="270" r:id="rId8"/>
    <p:sldId id="271" r:id="rId9"/>
    <p:sldId id="292" r:id="rId10"/>
    <p:sldId id="293" r:id="rId11"/>
    <p:sldId id="294" r:id="rId12"/>
    <p:sldId id="272" r:id="rId13"/>
    <p:sldId id="273" r:id="rId14"/>
    <p:sldId id="274" r:id="rId15"/>
    <p:sldId id="275" r:id="rId16"/>
    <p:sldId id="276" r:id="rId17"/>
    <p:sldId id="283" r:id="rId18"/>
    <p:sldId id="284" r:id="rId19"/>
    <p:sldId id="285" r:id="rId20"/>
    <p:sldId id="286" r:id="rId21"/>
    <p:sldId id="287" r:id="rId22"/>
    <p:sldId id="288" r:id="rId23"/>
    <p:sldId id="289" r:id="rId24"/>
    <p:sldId id="290" r:id="rId25"/>
    <p:sldId id="291"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8974B-7757-4C36-A1B6-8C7CB611F185}" v="109" dt="2023-09-01T02:57:42.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민섭 엄" userId="22aad2129065ef0c" providerId="LiveId" clId="{6E98974B-7757-4C36-A1B6-8C7CB611F185}"/>
    <pc:docChg chg="undo custSel addSld delSld modSld">
      <pc:chgData name="민섭 엄" userId="22aad2129065ef0c" providerId="LiveId" clId="{6E98974B-7757-4C36-A1B6-8C7CB611F185}" dt="2023-09-01T03:16:23.898" v="2975" actId="1076"/>
      <pc:docMkLst>
        <pc:docMk/>
      </pc:docMkLst>
      <pc:sldChg chg="addSp delSp del mod">
        <pc:chgData name="민섭 엄" userId="22aad2129065ef0c" providerId="LiveId" clId="{6E98974B-7757-4C36-A1B6-8C7CB611F185}" dt="2023-08-30T06:46:40.014" v="1501" actId="47"/>
        <pc:sldMkLst>
          <pc:docMk/>
          <pc:sldMk cId="3412088214" sldId="259"/>
        </pc:sldMkLst>
        <pc:spChg chg="del">
          <ac:chgData name="민섭 엄" userId="22aad2129065ef0c" providerId="LiveId" clId="{6E98974B-7757-4C36-A1B6-8C7CB611F185}" dt="2023-08-30T06:46:29.986" v="1494" actId="478"/>
          <ac:spMkLst>
            <pc:docMk/>
            <pc:sldMk cId="3412088214" sldId="259"/>
            <ac:spMk id="2" creationId="{412734CD-9F78-3683-0987-E7242E9AE195}"/>
          </ac:spMkLst>
        </pc:spChg>
        <pc:spChg chg="del">
          <ac:chgData name="민섭 엄" userId="22aad2129065ef0c" providerId="LiveId" clId="{6E98974B-7757-4C36-A1B6-8C7CB611F185}" dt="2023-08-30T06:46:31.803" v="1495" actId="478"/>
          <ac:spMkLst>
            <pc:docMk/>
            <pc:sldMk cId="3412088214" sldId="259"/>
            <ac:spMk id="3" creationId="{DA637249-AB53-C885-6384-6C25C8BDBC17}"/>
          </ac:spMkLst>
        </pc:spChg>
        <pc:picChg chg="add del">
          <ac:chgData name="민섭 엄" userId="22aad2129065ef0c" providerId="LiveId" clId="{6E98974B-7757-4C36-A1B6-8C7CB611F185}" dt="2023-08-30T06:06:03.922" v="666" actId="21"/>
          <ac:picMkLst>
            <pc:docMk/>
            <pc:sldMk cId="3412088214" sldId="259"/>
            <ac:picMk id="5" creationId="{50C288A0-18AE-D8E6-7DFF-56383D17338D}"/>
          </ac:picMkLst>
        </pc:picChg>
        <pc:picChg chg="add del">
          <ac:chgData name="민섭 엄" userId="22aad2129065ef0c" providerId="LiveId" clId="{6E98974B-7757-4C36-A1B6-8C7CB611F185}" dt="2023-08-30T06:43:53.747" v="1412" actId="21"/>
          <ac:picMkLst>
            <pc:docMk/>
            <pc:sldMk cId="3412088214" sldId="259"/>
            <ac:picMk id="5" creationId="{70D22BDD-E9C6-5FFC-E3FF-7F8065A6CB50}"/>
          </ac:picMkLst>
        </pc:picChg>
        <pc:picChg chg="add del">
          <ac:chgData name="민섭 엄" userId="22aad2129065ef0c" providerId="LiveId" clId="{6E98974B-7757-4C36-A1B6-8C7CB611F185}" dt="2023-08-30T06:45:43.673" v="1489" actId="21"/>
          <ac:picMkLst>
            <pc:docMk/>
            <pc:sldMk cId="3412088214" sldId="259"/>
            <ac:picMk id="7" creationId="{369F88EB-8076-A403-B7D0-5AF229ED579B}"/>
          </ac:picMkLst>
        </pc:picChg>
      </pc:sldChg>
      <pc:sldChg chg="del">
        <pc:chgData name="민섭 엄" userId="22aad2129065ef0c" providerId="LiveId" clId="{6E98974B-7757-4C36-A1B6-8C7CB611F185}" dt="2023-08-30T06:46:39.108" v="1500" actId="47"/>
        <pc:sldMkLst>
          <pc:docMk/>
          <pc:sldMk cId="4266670540" sldId="260"/>
        </pc:sldMkLst>
      </pc:sldChg>
      <pc:sldChg chg="del">
        <pc:chgData name="민섭 엄" userId="22aad2129065ef0c" providerId="LiveId" clId="{6E98974B-7757-4C36-A1B6-8C7CB611F185}" dt="2023-08-30T06:46:38.706" v="1499" actId="47"/>
        <pc:sldMkLst>
          <pc:docMk/>
          <pc:sldMk cId="1048263639" sldId="261"/>
        </pc:sldMkLst>
      </pc:sldChg>
      <pc:sldChg chg="del">
        <pc:chgData name="민섭 엄" userId="22aad2129065ef0c" providerId="LiveId" clId="{6E98974B-7757-4C36-A1B6-8C7CB611F185}" dt="2023-08-30T06:46:38.305" v="1498" actId="47"/>
        <pc:sldMkLst>
          <pc:docMk/>
          <pc:sldMk cId="3025199561" sldId="262"/>
        </pc:sldMkLst>
      </pc:sldChg>
      <pc:sldChg chg="del">
        <pc:chgData name="민섭 엄" userId="22aad2129065ef0c" providerId="LiveId" clId="{6E98974B-7757-4C36-A1B6-8C7CB611F185}" dt="2023-08-30T06:46:37.866" v="1497" actId="47"/>
        <pc:sldMkLst>
          <pc:docMk/>
          <pc:sldMk cId="3473194727" sldId="263"/>
        </pc:sldMkLst>
      </pc:sldChg>
      <pc:sldChg chg="del">
        <pc:chgData name="민섭 엄" userId="22aad2129065ef0c" providerId="LiveId" clId="{6E98974B-7757-4C36-A1B6-8C7CB611F185}" dt="2023-08-30T06:46:37.141" v="1496" actId="47"/>
        <pc:sldMkLst>
          <pc:docMk/>
          <pc:sldMk cId="3634192393" sldId="264"/>
        </pc:sldMkLst>
      </pc:sldChg>
      <pc:sldChg chg="modSp mod">
        <pc:chgData name="민섭 엄" userId="22aad2129065ef0c" providerId="LiveId" clId="{6E98974B-7757-4C36-A1B6-8C7CB611F185}" dt="2023-08-30T04:56:14.757" v="22" actId="14100"/>
        <pc:sldMkLst>
          <pc:docMk/>
          <pc:sldMk cId="3846909591" sldId="265"/>
        </pc:sldMkLst>
        <pc:spChg chg="mod">
          <ac:chgData name="민섭 엄" userId="22aad2129065ef0c" providerId="LiveId" clId="{6E98974B-7757-4C36-A1B6-8C7CB611F185}" dt="2023-08-30T04:56:14.757" v="22" actId="14100"/>
          <ac:spMkLst>
            <pc:docMk/>
            <pc:sldMk cId="3846909591" sldId="265"/>
            <ac:spMk id="14" creationId="{6BB56620-9735-E8BA-C421-4E9C16CF349A}"/>
          </ac:spMkLst>
        </pc:spChg>
        <pc:spChg chg="mod">
          <ac:chgData name="민섭 엄" userId="22aad2129065ef0c" providerId="LiveId" clId="{6E98974B-7757-4C36-A1B6-8C7CB611F185}" dt="2023-08-30T04:51:43.827" v="3" actId="14100"/>
          <ac:spMkLst>
            <pc:docMk/>
            <pc:sldMk cId="3846909591" sldId="265"/>
            <ac:spMk id="29" creationId="{84D2638B-5472-0E16-F667-AA954C0706A2}"/>
          </ac:spMkLst>
        </pc:spChg>
      </pc:sldChg>
      <pc:sldChg chg="addSp delSp modSp add mod">
        <pc:chgData name="민섭 엄" userId="22aad2129065ef0c" providerId="LiveId" clId="{6E98974B-7757-4C36-A1B6-8C7CB611F185}" dt="2023-08-30T06:39:02.104" v="1341" actId="14100"/>
        <pc:sldMkLst>
          <pc:docMk/>
          <pc:sldMk cId="887803261" sldId="266"/>
        </pc:sldMkLst>
        <pc:spChg chg="add mod">
          <ac:chgData name="민섭 엄" userId="22aad2129065ef0c" providerId="LiveId" clId="{6E98974B-7757-4C36-A1B6-8C7CB611F185}" dt="2023-08-30T05:05:06.382" v="152" actId="1036"/>
          <ac:spMkLst>
            <pc:docMk/>
            <pc:sldMk cId="887803261" sldId="266"/>
            <ac:spMk id="2" creationId="{B2DC3379-6E89-C8A7-1F19-CA2E6B43F3E2}"/>
          </ac:spMkLst>
        </pc:spChg>
        <pc:spChg chg="mod">
          <ac:chgData name="민섭 엄" userId="22aad2129065ef0c" providerId="LiveId" clId="{6E98974B-7757-4C36-A1B6-8C7CB611F185}" dt="2023-08-30T05:08:57.460" v="176" actId="20577"/>
          <ac:spMkLst>
            <pc:docMk/>
            <pc:sldMk cId="887803261" sldId="266"/>
            <ac:spMk id="14" creationId="{6BB56620-9735-E8BA-C421-4E9C16CF349A}"/>
          </ac:spMkLst>
        </pc:spChg>
        <pc:spChg chg="mod">
          <ac:chgData name="민섭 엄" userId="22aad2129065ef0c" providerId="LiveId" clId="{6E98974B-7757-4C36-A1B6-8C7CB611F185}" dt="2023-08-30T05:06:29.660" v="155" actId="14100"/>
          <ac:spMkLst>
            <pc:docMk/>
            <pc:sldMk cId="887803261" sldId="266"/>
            <ac:spMk id="29" creationId="{84D2638B-5472-0E16-F667-AA954C0706A2}"/>
          </ac:spMkLst>
        </pc:spChg>
        <pc:spChg chg="mod">
          <ac:chgData name="민섭 엄" userId="22aad2129065ef0c" providerId="LiveId" clId="{6E98974B-7757-4C36-A1B6-8C7CB611F185}" dt="2023-08-30T04:53:56.806" v="14" actId="20577"/>
          <ac:spMkLst>
            <pc:docMk/>
            <pc:sldMk cId="887803261" sldId="266"/>
            <ac:spMk id="31" creationId="{1A6441E6-2FE7-588A-2B1B-98FC80E26298}"/>
          </ac:spMkLst>
        </pc:spChg>
        <pc:picChg chg="add mod">
          <ac:chgData name="민섭 엄" userId="22aad2129065ef0c" providerId="LiveId" clId="{6E98974B-7757-4C36-A1B6-8C7CB611F185}" dt="2023-08-30T06:38:34.184" v="1335" actId="14100"/>
          <ac:picMkLst>
            <pc:docMk/>
            <pc:sldMk cId="887803261" sldId="266"/>
            <ac:picMk id="4" creationId="{33782242-7C2C-F352-6C25-35F08F73C7B8}"/>
          </ac:picMkLst>
        </pc:picChg>
        <pc:picChg chg="add mod">
          <ac:chgData name="민섭 엄" userId="22aad2129065ef0c" providerId="LiveId" clId="{6E98974B-7757-4C36-A1B6-8C7CB611F185}" dt="2023-08-30T06:39:02.104" v="1341" actId="14100"/>
          <ac:picMkLst>
            <pc:docMk/>
            <pc:sldMk cId="887803261" sldId="266"/>
            <ac:picMk id="6" creationId="{4C3BBEBA-E079-C9EE-DE0D-7B1B4697EF0B}"/>
          </ac:picMkLst>
        </pc:picChg>
        <pc:picChg chg="del">
          <ac:chgData name="민섭 엄" userId="22aad2129065ef0c" providerId="LiveId" clId="{6E98974B-7757-4C36-A1B6-8C7CB611F185}" dt="2023-08-30T04:56:27.127" v="44" actId="478"/>
          <ac:picMkLst>
            <pc:docMk/>
            <pc:sldMk cId="887803261" sldId="266"/>
            <ac:picMk id="1026" creationId="{F053E545-71F8-C7CD-A121-0324F1AE0C7E}"/>
          </ac:picMkLst>
        </pc:picChg>
        <pc:picChg chg="add del mod">
          <ac:chgData name="민섭 엄" userId="22aad2129065ef0c" providerId="LiveId" clId="{6E98974B-7757-4C36-A1B6-8C7CB611F185}" dt="2023-08-30T06:38:28.552" v="1331" actId="478"/>
          <ac:picMkLst>
            <pc:docMk/>
            <pc:sldMk cId="887803261" sldId="266"/>
            <ac:picMk id="2050" creationId="{5F593A0F-3C39-9830-6C02-2DEE95EEDB7D}"/>
          </ac:picMkLst>
        </pc:picChg>
      </pc:sldChg>
      <pc:sldChg chg="addSp delSp modSp add mod">
        <pc:chgData name="민섭 엄" userId="22aad2129065ef0c" providerId="LiveId" clId="{6E98974B-7757-4C36-A1B6-8C7CB611F185}" dt="2023-08-30T05:38:30.326" v="441" actId="1076"/>
        <pc:sldMkLst>
          <pc:docMk/>
          <pc:sldMk cId="4240942100" sldId="267"/>
        </pc:sldMkLst>
        <pc:spChg chg="mod">
          <ac:chgData name="민섭 엄" userId="22aad2129065ef0c" providerId="LiveId" clId="{6E98974B-7757-4C36-A1B6-8C7CB611F185}" dt="2023-08-30T05:35:37.728" v="415" actId="14100"/>
          <ac:spMkLst>
            <pc:docMk/>
            <pc:sldMk cId="4240942100" sldId="267"/>
            <ac:spMk id="2" creationId="{B2DC3379-6E89-C8A7-1F19-CA2E6B43F3E2}"/>
          </ac:spMkLst>
        </pc:spChg>
        <pc:spChg chg="add mod">
          <ac:chgData name="민섭 엄" userId="22aad2129065ef0c" providerId="LiveId" clId="{6E98974B-7757-4C36-A1B6-8C7CB611F185}" dt="2023-08-30T05:35:41.494" v="416" actId="14100"/>
          <ac:spMkLst>
            <pc:docMk/>
            <pc:sldMk cId="4240942100" sldId="267"/>
            <ac:spMk id="5" creationId="{679BFA7C-6B3B-2EDC-C992-EB316DB08DF2}"/>
          </ac:spMkLst>
        </pc:spChg>
        <pc:spChg chg="add mod">
          <ac:chgData name="민섭 엄" userId="22aad2129065ef0c" providerId="LiveId" clId="{6E98974B-7757-4C36-A1B6-8C7CB611F185}" dt="2023-08-30T05:36:08.114" v="418" actId="2711"/>
          <ac:spMkLst>
            <pc:docMk/>
            <pc:sldMk cId="4240942100" sldId="267"/>
            <ac:spMk id="6" creationId="{3E917562-CDB3-AEBE-FD30-4E58E168BF70}"/>
          </ac:spMkLst>
        </pc:spChg>
        <pc:spChg chg="add mod">
          <ac:chgData name="민섭 엄" userId="22aad2129065ef0c" providerId="LiveId" clId="{6E98974B-7757-4C36-A1B6-8C7CB611F185}" dt="2023-08-30T05:38:30.326" v="441" actId="1076"/>
          <ac:spMkLst>
            <pc:docMk/>
            <pc:sldMk cId="4240942100" sldId="267"/>
            <ac:spMk id="9" creationId="{776E5279-A0FD-CAFB-5923-6AEAD901759B}"/>
          </ac:spMkLst>
        </pc:spChg>
        <pc:spChg chg="del">
          <ac:chgData name="민섭 엄" userId="22aad2129065ef0c" providerId="LiveId" clId="{6E98974B-7757-4C36-A1B6-8C7CB611F185}" dt="2023-08-30T05:09:43.744" v="178" actId="478"/>
          <ac:spMkLst>
            <pc:docMk/>
            <pc:sldMk cId="4240942100" sldId="267"/>
            <ac:spMk id="14" creationId="{6BB56620-9735-E8BA-C421-4E9C16CF349A}"/>
          </ac:spMkLst>
        </pc:spChg>
        <pc:spChg chg="mod">
          <ac:chgData name="민섭 엄" userId="22aad2129065ef0c" providerId="LiveId" clId="{6E98974B-7757-4C36-A1B6-8C7CB611F185}" dt="2023-08-30T05:38:26.293" v="440" actId="1076"/>
          <ac:spMkLst>
            <pc:docMk/>
            <pc:sldMk cId="4240942100" sldId="267"/>
            <ac:spMk id="29" creationId="{84D2638B-5472-0E16-F667-AA954C0706A2}"/>
          </ac:spMkLst>
        </pc:spChg>
        <pc:picChg chg="add mod">
          <ac:chgData name="민섭 엄" userId="22aad2129065ef0c" providerId="LiveId" clId="{6E98974B-7757-4C36-A1B6-8C7CB611F185}" dt="2023-08-30T05:37:29.075" v="430" actId="1076"/>
          <ac:picMkLst>
            <pc:docMk/>
            <pc:sldMk cId="4240942100" sldId="267"/>
            <ac:picMk id="4" creationId="{DF8D8464-C182-19E3-84D3-BC770F5B270C}"/>
          </ac:picMkLst>
        </pc:picChg>
        <pc:picChg chg="del">
          <ac:chgData name="민섭 엄" userId="22aad2129065ef0c" providerId="LiveId" clId="{6E98974B-7757-4C36-A1B6-8C7CB611F185}" dt="2023-08-30T05:09:38.079" v="177" actId="478"/>
          <ac:picMkLst>
            <pc:docMk/>
            <pc:sldMk cId="4240942100" sldId="267"/>
            <ac:picMk id="2050" creationId="{5F593A0F-3C39-9830-6C02-2DEE95EEDB7D}"/>
          </ac:picMkLst>
        </pc:picChg>
      </pc:sldChg>
      <pc:sldChg chg="addSp delSp modSp add mod">
        <pc:chgData name="민섭 엄" userId="22aad2129065ef0c" providerId="LiveId" clId="{6E98974B-7757-4C36-A1B6-8C7CB611F185}" dt="2023-08-30T05:49:45.083" v="495" actId="20577"/>
        <pc:sldMkLst>
          <pc:docMk/>
          <pc:sldMk cId="2488044362" sldId="268"/>
        </pc:sldMkLst>
        <pc:spChg chg="del">
          <ac:chgData name="민섭 엄" userId="22aad2129065ef0c" providerId="LiveId" clId="{6E98974B-7757-4C36-A1B6-8C7CB611F185}" dt="2023-08-30T05:39:20.527" v="443" actId="478"/>
          <ac:spMkLst>
            <pc:docMk/>
            <pc:sldMk cId="2488044362" sldId="268"/>
            <ac:spMk id="2" creationId="{B2DC3379-6E89-C8A7-1F19-CA2E6B43F3E2}"/>
          </ac:spMkLst>
        </pc:spChg>
        <pc:spChg chg="del">
          <ac:chgData name="민섭 엄" userId="22aad2129065ef0c" providerId="LiveId" clId="{6E98974B-7757-4C36-A1B6-8C7CB611F185}" dt="2023-08-30T05:39:20.527" v="443" actId="478"/>
          <ac:spMkLst>
            <pc:docMk/>
            <pc:sldMk cId="2488044362" sldId="268"/>
            <ac:spMk id="5" creationId="{679BFA7C-6B3B-2EDC-C992-EB316DB08DF2}"/>
          </ac:spMkLst>
        </pc:spChg>
        <pc:spChg chg="del">
          <ac:chgData name="민섭 엄" userId="22aad2129065ef0c" providerId="LiveId" clId="{6E98974B-7757-4C36-A1B6-8C7CB611F185}" dt="2023-08-30T05:39:20.527" v="443" actId="478"/>
          <ac:spMkLst>
            <pc:docMk/>
            <pc:sldMk cId="2488044362" sldId="268"/>
            <ac:spMk id="6" creationId="{3E917562-CDB3-AEBE-FD30-4E58E168BF70}"/>
          </ac:spMkLst>
        </pc:spChg>
        <pc:spChg chg="del">
          <ac:chgData name="민섭 엄" userId="22aad2129065ef0c" providerId="LiveId" clId="{6E98974B-7757-4C36-A1B6-8C7CB611F185}" dt="2023-08-30T05:39:20.527" v="443" actId="478"/>
          <ac:spMkLst>
            <pc:docMk/>
            <pc:sldMk cId="2488044362" sldId="268"/>
            <ac:spMk id="9" creationId="{776E5279-A0FD-CAFB-5923-6AEAD901759B}"/>
          </ac:spMkLst>
        </pc:spChg>
        <pc:spChg chg="add del">
          <ac:chgData name="민섭 엄" userId="22aad2129065ef0c" providerId="LiveId" clId="{6E98974B-7757-4C36-A1B6-8C7CB611F185}" dt="2023-08-30T05:40:38.173" v="448" actId="478"/>
          <ac:spMkLst>
            <pc:docMk/>
            <pc:sldMk cId="2488044362" sldId="268"/>
            <ac:spMk id="11" creationId="{1264DD00-EF93-B0A0-5A85-28D4404FC62C}"/>
          </ac:spMkLst>
        </pc:spChg>
        <pc:spChg chg="add mod">
          <ac:chgData name="민섭 엄" userId="22aad2129065ef0c" providerId="LiveId" clId="{6E98974B-7757-4C36-A1B6-8C7CB611F185}" dt="2023-08-30T05:49:45.083" v="495" actId="20577"/>
          <ac:spMkLst>
            <pc:docMk/>
            <pc:sldMk cId="2488044362" sldId="268"/>
            <ac:spMk id="12" creationId="{4A4609F7-E80D-7F75-29B8-84FEF45CF81E}"/>
          </ac:spMkLst>
        </pc:spChg>
        <pc:spChg chg="add mod">
          <ac:chgData name="민섭 엄" userId="22aad2129065ef0c" providerId="LiveId" clId="{6E98974B-7757-4C36-A1B6-8C7CB611F185}" dt="2023-08-30T05:47:09.135" v="484" actId="1076"/>
          <ac:spMkLst>
            <pc:docMk/>
            <pc:sldMk cId="2488044362" sldId="268"/>
            <ac:spMk id="13" creationId="{6801B88C-A957-A6ED-74C2-14495F38FF92}"/>
          </ac:spMkLst>
        </pc:spChg>
        <pc:picChg chg="del">
          <ac:chgData name="민섭 엄" userId="22aad2129065ef0c" providerId="LiveId" clId="{6E98974B-7757-4C36-A1B6-8C7CB611F185}" dt="2023-08-30T05:39:20.527" v="443" actId="478"/>
          <ac:picMkLst>
            <pc:docMk/>
            <pc:sldMk cId="2488044362" sldId="268"/>
            <ac:picMk id="4" creationId="{DF8D8464-C182-19E3-84D3-BC770F5B270C}"/>
          </ac:picMkLst>
        </pc:picChg>
        <pc:picChg chg="add mod">
          <ac:chgData name="민섭 엄" userId="22aad2129065ef0c" providerId="LiveId" clId="{6E98974B-7757-4C36-A1B6-8C7CB611F185}" dt="2023-08-30T05:40:08.342" v="446" actId="14100"/>
          <ac:picMkLst>
            <pc:docMk/>
            <pc:sldMk cId="2488044362" sldId="268"/>
            <ac:picMk id="10" creationId="{017354B2-814A-BD54-DA39-4586F94F0B0F}"/>
          </ac:picMkLst>
        </pc:picChg>
      </pc:sldChg>
      <pc:sldChg chg="addSp delSp modSp add mod">
        <pc:chgData name="민섭 엄" userId="22aad2129065ef0c" providerId="LiveId" clId="{6E98974B-7757-4C36-A1B6-8C7CB611F185}" dt="2023-08-30T06:05:52.095" v="663" actId="1036"/>
        <pc:sldMkLst>
          <pc:docMk/>
          <pc:sldMk cId="1752562161" sldId="269"/>
        </pc:sldMkLst>
        <pc:spChg chg="add mod">
          <ac:chgData name="민섭 엄" userId="22aad2129065ef0c" providerId="LiveId" clId="{6E98974B-7757-4C36-A1B6-8C7CB611F185}" dt="2023-08-30T06:05:52.095" v="663" actId="1036"/>
          <ac:spMkLst>
            <pc:docMk/>
            <pc:sldMk cId="1752562161" sldId="269"/>
            <ac:spMk id="4" creationId="{B2433563-ED9C-C1FF-A1E8-1620A36005D3}"/>
          </ac:spMkLst>
        </pc:spChg>
        <pc:spChg chg="del">
          <ac:chgData name="민섭 엄" userId="22aad2129065ef0c" providerId="LiveId" clId="{6E98974B-7757-4C36-A1B6-8C7CB611F185}" dt="2023-08-30T05:50:30.469" v="516" actId="478"/>
          <ac:spMkLst>
            <pc:docMk/>
            <pc:sldMk cId="1752562161" sldId="269"/>
            <ac:spMk id="12" creationId="{4A4609F7-E80D-7F75-29B8-84FEF45CF81E}"/>
          </ac:spMkLst>
        </pc:spChg>
        <pc:spChg chg="del">
          <ac:chgData name="민섭 엄" userId="22aad2129065ef0c" providerId="LiveId" clId="{6E98974B-7757-4C36-A1B6-8C7CB611F185}" dt="2023-08-30T05:50:28.992" v="515" actId="478"/>
          <ac:spMkLst>
            <pc:docMk/>
            <pc:sldMk cId="1752562161" sldId="269"/>
            <ac:spMk id="13" creationId="{6801B88C-A957-A6ED-74C2-14495F38FF92}"/>
          </ac:spMkLst>
        </pc:spChg>
        <pc:spChg chg="mod">
          <ac:chgData name="민섭 엄" userId="22aad2129065ef0c" providerId="LiveId" clId="{6E98974B-7757-4C36-A1B6-8C7CB611F185}" dt="2023-08-30T05:50:18.190" v="513" actId="20577"/>
          <ac:spMkLst>
            <pc:docMk/>
            <pc:sldMk cId="1752562161" sldId="269"/>
            <ac:spMk id="30" creationId="{BFC85410-4AD7-A078-F765-FDB94F3968F8}"/>
          </ac:spMkLst>
        </pc:spChg>
        <pc:spChg chg="mod">
          <ac:chgData name="민섭 엄" userId="22aad2129065ef0c" providerId="LiveId" clId="{6E98974B-7757-4C36-A1B6-8C7CB611F185}" dt="2023-08-30T05:50:14.745" v="511" actId="20577"/>
          <ac:spMkLst>
            <pc:docMk/>
            <pc:sldMk cId="1752562161" sldId="269"/>
            <ac:spMk id="31" creationId="{1A6441E6-2FE7-588A-2B1B-98FC80E26298}"/>
          </ac:spMkLst>
        </pc:spChg>
        <pc:picChg chg="add mod">
          <ac:chgData name="민섭 엄" userId="22aad2129065ef0c" providerId="LiveId" clId="{6E98974B-7757-4C36-A1B6-8C7CB611F185}" dt="2023-08-30T06:05:47.842" v="635" actId="1036"/>
          <ac:picMkLst>
            <pc:docMk/>
            <pc:sldMk cId="1752562161" sldId="269"/>
            <ac:picMk id="3" creationId="{017C2C58-E6F9-88F0-C443-5580B7D8F524}"/>
          </ac:picMkLst>
        </pc:picChg>
        <pc:picChg chg="del">
          <ac:chgData name="민섭 엄" userId="22aad2129065ef0c" providerId="LiveId" clId="{6E98974B-7757-4C36-A1B6-8C7CB611F185}" dt="2023-08-30T05:50:27.690" v="514" actId="478"/>
          <ac:picMkLst>
            <pc:docMk/>
            <pc:sldMk cId="1752562161" sldId="269"/>
            <ac:picMk id="10" creationId="{017354B2-814A-BD54-DA39-4586F94F0B0F}"/>
          </ac:picMkLst>
        </pc:picChg>
      </pc:sldChg>
      <pc:sldChg chg="addSp delSp modSp add mod">
        <pc:chgData name="민섭 엄" userId="22aad2129065ef0c" providerId="LiveId" clId="{6E98974B-7757-4C36-A1B6-8C7CB611F185}" dt="2023-08-30T06:28:12.926" v="1252" actId="1038"/>
        <pc:sldMkLst>
          <pc:docMk/>
          <pc:sldMk cId="1972569117" sldId="270"/>
        </pc:sldMkLst>
        <pc:spChg chg="mod">
          <ac:chgData name="민섭 엄" userId="22aad2129065ef0c" providerId="LiveId" clId="{6E98974B-7757-4C36-A1B6-8C7CB611F185}" dt="2023-08-30T06:06:53.483" v="809" actId="1035"/>
          <ac:spMkLst>
            <pc:docMk/>
            <pc:sldMk cId="1972569117" sldId="270"/>
            <ac:spMk id="4" creationId="{B2433563-ED9C-C1FF-A1E8-1620A36005D3}"/>
          </ac:spMkLst>
        </pc:spChg>
        <pc:spChg chg="add del mod">
          <ac:chgData name="민섭 엄" userId="22aad2129065ef0c" providerId="LiveId" clId="{6E98974B-7757-4C36-A1B6-8C7CB611F185}" dt="2023-08-30T06:08:39.520" v="857" actId="478"/>
          <ac:spMkLst>
            <pc:docMk/>
            <pc:sldMk cId="1972569117" sldId="270"/>
            <ac:spMk id="5" creationId="{D435BF68-590C-BB4D-B6B1-40987AE8F0D4}"/>
          </ac:spMkLst>
        </pc:spChg>
        <pc:spChg chg="add mod">
          <ac:chgData name="민섭 엄" userId="22aad2129065ef0c" providerId="LiveId" clId="{6E98974B-7757-4C36-A1B6-8C7CB611F185}" dt="2023-08-30T06:09:22.995" v="862" actId="1582"/>
          <ac:spMkLst>
            <pc:docMk/>
            <pc:sldMk cId="1972569117" sldId="270"/>
            <ac:spMk id="6" creationId="{A51F2940-2C1A-CBB8-A412-404DC3F65252}"/>
          </ac:spMkLst>
        </pc:spChg>
        <pc:spChg chg="add mod">
          <ac:chgData name="민섭 엄" userId="22aad2129065ef0c" providerId="LiveId" clId="{6E98974B-7757-4C36-A1B6-8C7CB611F185}" dt="2023-08-30T06:28:12.926" v="1252" actId="1038"/>
          <ac:spMkLst>
            <pc:docMk/>
            <pc:sldMk cId="1972569117" sldId="270"/>
            <ac:spMk id="14" creationId="{CEF90DEC-CE14-69B7-9F34-26B2DB26694D}"/>
          </ac:spMkLst>
        </pc:spChg>
        <pc:spChg chg="mod">
          <ac:chgData name="민섭 엄" userId="22aad2129065ef0c" providerId="LiveId" clId="{6E98974B-7757-4C36-A1B6-8C7CB611F185}" dt="2023-08-30T06:17:11.582" v="1067" actId="1076"/>
          <ac:spMkLst>
            <pc:docMk/>
            <pc:sldMk cId="1972569117" sldId="270"/>
            <ac:spMk id="29" creationId="{84D2638B-5472-0E16-F667-AA954C0706A2}"/>
          </ac:spMkLst>
        </pc:spChg>
        <pc:spChg chg="add mod">
          <ac:chgData name="민섭 엄" userId="22aad2129065ef0c" providerId="LiveId" clId="{6E98974B-7757-4C36-A1B6-8C7CB611F185}" dt="2023-08-30T06:13:47.693" v="995" actId="1038"/>
          <ac:spMkLst>
            <pc:docMk/>
            <pc:sldMk cId="1972569117" sldId="270"/>
            <ac:spMk id="33" creationId="{37A16205-E87C-2660-56FC-682656F1EE02}"/>
          </ac:spMkLst>
        </pc:spChg>
        <pc:spChg chg="add mod">
          <ac:chgData name="민섭 엄" userId="22aad2129065ef0c" providerId="LiveId" clId="{6E98974B-7757-4C36-A1B6-8C7CB611F185}" dt="2023-08-30T06:14:00.332" v="997" actId="571"/>
          <ac:spMkLst>
            <pc:docMk/>
            <pc:sldMk cId="1972569117" sldId="270"/>
            <ac:spMk id="34" creationId="{DCD7A74C-F156-5C4D-4283-9562DF4F4061}"/>
          </ac:spMkLst>
        </pc:spChg>
        <pc:spChg chg="add mod">
          <ac:chgData name="민섭 엄" userId="22aad2129065ef0c" providerId="LiveId" clId="{6E98974B-7757-4C36-A1B6-8C7CB611F185}" dt="2023-08-30T06:14:22.018" v="1006" actId="1038"/>
          <ac:spMkLst>
            <pc:docMk/>
            <pc:sldMk cId="1972569117" sldId="270"/>
            <ac:spMk id="35" creationId="{8623A656-B443-8E06-20FE-33B765F94367}"/>
          </ac:spMkLst>
        </pc:spChg>
        <pc:spChg chg="add mod">
          <ac:chgData name="민섭 엄" userId="22aad2129065ef0c" providerId="LiveId" clId="{6E98974B-7757-4C36-A1B6-8C7CB611F185}" dt="2023-08-30T06:17:03.656" v="1064" actId="14100"/>
          <ac:spMkLst>
            <pc:docMk/>
            <pc:sldMk cId="1972569117" sldId="270"/>
            <ac:spMk id="36" creationId="{E379C7DA-B549-DB57-9DBF-CDF07F1E8BD6}"/>
          </ac:spMkLst>
        </pc:spChg>
        <pc:spChg chg="add mod">
          <ac:chgData name="민섭 엄" userId="22aad2129065ef0c" providerId="LiveId" clId="{6E98974B-7757-4C36-A1B6-8C7CB611F185}" dt="2023-08-30T06:17:16.127" v="1068" actId="1076"/>
          <ac:spMkLst>
            <pc:docMk/>
            <pc:sldMk cId="1972569117" sldId="270"/>
            <ac:spMk id="37" creationId="{232BE8F1-6213-1313-000F-733BB702FE2D}"/>
          </ac:spMkLst>
        </pc:spChg>
        <pc:spChg chg="add mod">
          <ac:chgData name="민섭 엄" userId="22aad2129065ef0c" providerId="LiveId" clId="{6E98974B-7757-4C36-A1B6-8C7CB611F185}" dt="2023-08-30T06:17:26.716" v="1072" actId="1037"/>
          <ac:spMkLst>
            <pc:docMk/>
            <pc:sldMk cId="1972569117" sldId="270"/>
            <ac:spMk id="38" creationId="{BB84BF84-6B62-EFE0-5492-569CFF2F9C42}"/>
          </ac:spMkLst>
        </pc:spChg>
        <pc:spChg chg="add mod">
          <ac:chgData name="민섭 엄" userId="22aad2129065ef0c" providerId="LiveId" clId="{6E98974B-7757-4C36-A1B6-8C7CB611F185}" dt="2023-08-30T06:21:04.903" v="1152" actId="1076"/>
          <ac:spMkLst>
            <pc:docMk/>
            <pc:sldMk cId="1972569117" sldId="270"/>
            <ac:spMk id="44" creationId="{373E30FF-E9A4-636C-893C-4D8F77117DE2}"/>
          </ac:spMkLst>
        </pc:spChg>
        <pc:spChg chg="add mod">
          <ac:chgData name="민섭 엄" userId="22aad2129065ef0c" providerId="LiveId" clId="{6E98974B-7757-4C36-A1B6-8C7CB611F185}" dt="2023-08-30T06:19:19.124" v="1077" actId="14100"/>
          <ac:spMkLst>
            <pc:docMk/>
            <pc:sldMk cId="1972569117" sldId="270"/>
            <ac:spMk id="45" creationId="{FEF1A32A-FCFD-24A0-4060-670B3379B7C0}"/>
          </ac:spMkLst>
        </pc:spChg>
        <pc:spChg chg="add mod">
          <ac:chgData name="민섭 엄" userId="22aad2129065ef0c" providerId="LiveId" clId="{6E98974B-7757-4C36-A1B6-8C7CB611F185}" dt="2023-08-30T06:19:59.935" v="1104" actId="1037"/>
          <ac:spMkLst>
            <pc:docMk/>
            <pc:sldMk cId="1972569117" sldId="270"/>
            <ac:spMk id="46" creationId="{362B26DD-80AB-3514-D443-13A4460F3570}"/>
          </ac:spMkLst>
        </pc:spChg>
        <pc:spChg chg="add mod">
          <ac:chgData name="민섭 엄" userId="22aad2129065ef0c" providerId="LiveId" clId="{6E98974B-7757-4C36-A1B6-8C7CB611F185}" dt="2023-08-30T06:20:43.812" v="1150" actId="1038"/>
          <ac:spMkLst>
            <pc:docMk/>
            <pc:sldMk cId="1972569117" sldId="270"/>
            <ac:spMk id="47" creationId="{D4CEE8FB-260C-CF83-6D50-82CCEBBC35D2}"/>
          </ac:spMkLst>
        </pc:spChg>
        <pc:spChg chg="add mod">
          <ac:chgData name="민섭 엄" userId="22aad2129065ef0c" providerId="LiveId" clId="{6E98974B-7757-4C36-A1B6-8C7CB611F185}" dt="2023-08-30T06:21:19.992" v="1158" actId="20577"/>
          <ac:spMkLst>
            <pc:docMk/>
            <pc:sldMk cId="1972569117" sldId="270"/>
            <ac:spMk id="49" creationId="{2487E328-8933-C766-7BAB-7105E18D307A}"/>
          </ac:spMkLst>
        </pc:spChg>
        <pc:spChg chg="add mod">
          <ac:chgData name="민섭 엄" userId="22aad2129065ef0c" providerId="LiveId" clId="{6E98974B-7757-4C36-A1B6-8C7CB611F185}" dt="2023-08-30T06:21:37.152" v="1160" actId="571"/>
          <ac:spMkLst>
            <pc:docMk/>
            <pc:sldMk cId="1972569117" sldId="270"/>
            <ac:spMk id="50" creationId="{113C5000-DE4C-5833-A453-ACCABC2362FA}"/>
          </ac:spMkLst>
        </pc:spChg>
        <pc:spChg chg="add mod">
          <ac:chgData name="민섭 엄" userId="22aad2129065ef0c" providerId="LiveId" clId="{6E98974B-7757-4C36-A1B6-8C7CB611F185}" dt="2023-08-30T06:21:39.710" v="1162" actId="571"/>
          <ac:spMkLst>
            <pc:docMk/>
            <pc:sldMk cId="1972569117" sldId="270"/>
            <ac:spMk id="51" creationId="{9F2250B9-1A56-FDD9-1B30-BFA64DB0FFA7}"/>
          </ac:spMkLst>
        </pc:spChg>
        <pc:spChg chg="add mod">
          <ac:chgData name="민섭 엄" userId="22aad2129065ef0c" providerId="LiveId" clId="{6E98974B-7757-4C36-A1B6-8C7CB611F185}" dt="2023-08-30T06:21:53.111" v="1165" actId="14100"/>
          <ac:spMkLst>
            <pc:docMk/>
            <pc:sldMk cId="1972569117" sldId="270"/>
            <ac:spMk id="52" creationId="{7F0EC755-2654-7D47-F32A-EDD456DEBED5}"/>
          </ac:spMkLst>
        </pc:spChg>
        <pc:spChg chg="add mod">
          <ac:chgData name="민섭 엄" userId="22aad2129065ef0c" providerId="LiveId" clId="{6E98974B-7757-4C36-A1B6-8C7CB611F185}" dt="2023-08-30T06:22:54.497" v="1185" actId="14100"/>
          <ac:spMkLst>
            <pc:docMk/>
            <pc:sldMk cId="1972569117" sldId="270"/>
            <ac:spMk id="55" creationId="{CFD9C09F-9144-000D-63A9-F9EDD8003B16}"/>
          </ac:spMkLst>
        </pc:spChg>
        <pc:spChg chg="add mod">
          <ac:chgData name="민섭 엄" userId="22aad2129065ef0c" providerId="LiveId" clId="{6E98974B-7757-4C36-A1B6-8C7CB611F185}" dt="2023-08-30T06:23:26.286" v="1191" actId="208"/>
          <ac:spMkLst>
            <pc:docMk/>
            <pc:sldMk cId="1972569117" sldId="270"/>
            <ac:spMk id="56" creationId="{5FC7B5F1-0AE8-7E3A-7A85-9ADC924F83BE}"/>
          </ac:spMkLst>
        </pc:spChg>
        <pc:picChg chg="add mod">
          <ac:chgData name="민섭 엄" userId="22aad2129065ef0c" providerId="LiveId" clId="{6E98974B-7757-4C36-A1B6-8C7CB611F185}" dt="2023-08-30T06:20:36.829" v="1143" actId="1037"/>
          <ac:picMkLst>
            <pc:docMk/>
            <pc:sldMk cId="1972569117" sldId="270"/>
            <ac:picMk id="2" creationId="{6938D786-E77C-D4B0-9788-28FD6F7D6D3A}"/>
          </ac:picMkLst>
        </pc:picChg>
        <pc:picChg chg="del">
          <ac:chgData name="민섭 엄" userId="22aad2129065ef0c" providerId="LiveId" clId="{6E98974B-7757-4C36-A1B6-8C7CB611F185}" dt="2023-08-30T06:06:08.433" v="668" actId="478"/>
          <ac:picMkLst>
            <pc:docMk/>
            <pc:sldMk cId="1972569117" sldId="270"/>
            <ac:picMk id="3" creationId="{017C2C58-E6F9-88F0-C443-5580B7D8F524}"/>
          </ac:picMkLst>
        </pc:picChg>
        <pc:cxnChg chg="add mod">
          <ac:chgData name="민섭 엄" userId="22aad2129065ef0c" providerId="LiveId" clId="{6E98974B-7757-4C36-A1B6-8C7CB611F185}" dt="2023-08-30T06:12:05.535" v="937" actId="14100"/>
          <ac:cxnSpMkLst>
            <pc:docMk/>
            <pc:sldMk cId="1972569117" sldId="270"/>
            <ac:cxnSpMk id="10" creationId="{7DD718D7-B518-7D08-2795-99AC89C61609}"/>
          </ac:cxnSpMkLst>
        </pc:cxnChg>
        <pc:cxnChg chg="add mod">
          <ac:chgData name="민섭 엄" userId="22aad2129065ef0c" providerId="LiveId" clId="{6E98974B-7757-4C36-A1B6-8C7CB611F185}" dt="2023-08-30T06:14:58.511" v="1018" actId="571"/>
          <ac:cxnSpMkLst>
            <pc:docMk/>
            <pc:sldMk cId="1972569117" sldId="270"/>
            <ac:cxnSpMk id="39" creationId="{6686BC7A-9193-DB13-85A7-533A07FB9FF9}"/>
          </ac:cxnSpMkLst>
        </pc:cxnChg>
        <pc:cxnChg chg="add mod">
          <ac:chgData name="민섭 엄" userId="22aad2129065ef0c" providerId="LiveId" clId="{6E98974B-7757-4C36-A1B6-8C7CB611F185}" dt="2023-08-30T06:16:35.063" v="1048" actId="1076"/>
          <ac:cxnSpMkLst>
            <pc:docMk/>
            <pc:sldMk cId="1972569117" sldId="270"/>
            <ac:cxnSpMk id="40" creationId="{AEB6799A-8128-96AB-E9A4-8CB44323AF92}"/>
          </ac:cxnSpMkLst>
        </pc:cxnChg>
        <pc:cxnChg chg="add mod">
          <ac:chgData name="민섭 엄" userId="22aad2129065ef0c" providerId="LiveId" clId="{6E98974B-7757-4C36-A1B6-8C7CB611F185}" dt="2023-08-30T06:19:37.584" v="1081" actId="1076"/>
          <ac:cxnSpMkLst>
            <pc:docMk/>
            <pc:sldMk cId="1972569117" sldId="270"/>
            <ac:cxnSpMk id="41" creationId="{BDF7AE4A-6559-FD25-32E7-D6331AED18D9}"/>
          </ac:cxnSpMkLst>
        </pc:cxnChg>
        <pc:cxnChg chg="add mod">
          <ac:chgData name="민섭 엄" userId="22aad2129065ef0c" providerId="LiveId" clId="{6E98974B-7757-4C36-A1B6-8C7CB611F185}" dt="2023-08-30T06:20:15.439" v="1116" actId="14100"/>
          <ac:cxnSpMkLst>
            <pc:docMk/>
            <pc:sldMk cId="1972569117" sldId="270"/>
            <ac:cxnSpMk id="42" creationId="{2BC3EE52-EBCA-78E4-DFD8-97549A9A6601}"/>
          </ac:cxnSpMkLst>
        </pc:cxnChg>
        <pc:cxnChg chg="add mod">
          <ac:chgData name="민섭 엄" userId="22aad2129065ef0c" providerId="LiveId" clId="{6E98974B-7757-4C36-A1B6-8C7CB611F185}" dt="2023-08-30T06:15:06.010" v="1022" actId="571"/>
          <ac:cxnSpMkLst>
            <pc:docMk/>
            <pc:sldMk cId="1972569117" sldId="270"/>
            <ac:cxnSpMk id="43" creationId="{D38745D8-3273-82EA-FA1D-1014E87A4C34}"/>
          </ac:cxnSpMkLst>
        </pc:cxnChg>
        <pc:cxnChg chg="add mod">
          <ac:chgData name="민섭 엄" userId="22aad2129065ef0c" providerId="LiveId" clId="{6E98974B-7757-4C36-A1B6-8C7CB611F185}" dt="2023-08-30T06:22:00.776" v="1167" actId="14100"/>
          <ac:cxnSpMkLst>
            <pc:docMk/>
            <pc:sldMk cId="1972569117" sldId="270"/>
            <ac:cxnSpMk id="53" creationId="{4A0D820F-956A-7691-5903-F25E954AEEE1}"/>
          </ac:cxnSpMkLst>
        </pc:cxnChg>
      </pc:sldChg>
      <pc:sldChg chg="addSp delSp modSp add mod">
        <pc:chgData name="민섭 엄" userId="22aad2129065ef0c" providerId="LiveId" clId="{6E98974B-7757-4C36-A1B6-8C7CB611F185}" dt="2023-08-30T06:30:54.353" v="1326" actId="14100"/>
        <pc:sldMkLst>
          <pc:docMk/>
          <pc:sldMk cId="2159363857" sldId="271"/>
        </pc:sldMkLst>
        <pc:spChg chg="mod">
          <ac:chgData name="민섭 엄" userId="22aad2129065ef0c" providerId="LiveId" clId="{6E98974B-7757-4C36-A1B6-8C7CB611F185}" dt="2023-08-30T06:27:08.528" v="1230" actId="20577"/>
          <ac:spMkLst>
            <pc:docMk/>
            <pc:sldMk cId="2159363857" sldId="271"/>
            <ac:spMk id="4" creationId="{B2433563-ED9C-C1FF-A1E8-1620A36005D3}"/>
          </ac:spMkLst>
        </pc:spChg>
        <pc:spChg chg="add mod">
          <ac:chgData name="민섭 엄" userId="22aad2129065ef0c" providerId="LiveId" clId="{6E98974B-7757-4C36-A1B6-8C7CB611F185}" dt="2023-08-30T06:28:43.696" v="1255" actId="14100"/>
          <ac:spMkLst>
            <pc:docMk/>
            <pc:sldMk cId="2159363857" sldId="271"/>
            <ac:spMk id="6" creationId="{7237E0FF-27F9-48B6-77C0-A116B02C6847}"/>
          </ac:spMkLst>
        </pc:spChg>
        <pc:spChg chg="add mod">
          <ac:chgData name="민섭 엄" userId="22aad2129065ef0c" providerId="LiveId" clId="{6E98974B-7757-4C36-A1B6-8C7CB611F185}" dt="2023-08-30T06:29:24.280" v="1296" actId="1037"/>
          <ac:spMkLst>
            <pc:docMk/>
            <pc:sldMk cId="2159363857" sldId="271"/>
            <ac:spMk id="10" creationId="{4CA377D8-A7CC-E308-C4EC-757144E8DF86}"/>
          </ac:spMkLst>
        </pc:spChg>
        <pc:spChg chg="add mod">
          <ac:chgData name="민섭 엄" userId="22aad2129065ef0c" providerId="LiveId" clId="{6E98974B-7757-4C36-A1B6-8C7CB611F185}" dt="2023-08-30T06:29:32.753" v="1297" actId="571"/>
          <ac:spMkLst>
            <pc:docMk/>
            <pc:sldMk cId="2159363857" sldId="271"/>
            <ac:spMk id="12" creationId="{1B33707B-DDFF-6370-644E-5982C879D8FD}"/>
          </ac:spMkLst>
        </pc:spChg>
        <pc:spChg chg="add mod">
          <ac:chgData name="민섭 엄" userId="22aad2129065ef0c" providerId="LiveId" clId="{6E98974B-7757-4C36-A1B6-8C7CB611F185}" dt="2023-08-30T06:29:58.553" v="1312" actId="14100"/>
          <ac:spMkLst>
            <pc:docMk/>
            <pc:sldMk cId="2159363857" sldId="271"/>
            <ac:spMk id="32" creationId="{38E35376-072D-C4D4-A420-DD7BD0448E9A}"/>
          </ac:spMkLst>
        </pc:spChg>
        <pc:spChg chg="add mod">
          <ac:chgData name="민섭 엄" userId="22aad2129065ef0c" providerId="LiveId" clId="{6E98974B-7757-4C36-A1B6-8C7CB611F185}" dt="2023-08-30T06:30:29.832" v="1314" actId="14100"/>
          <ac:spMkLst>
            <pc:docMk/>
            <pc:sldMk cId="2159363857" sldId="271"/>
            <ac:spMk id="33" creationId="{58C5CC18-2120-CA1A-F32D-FBB90276C1A0}"/>
          </ac:spMkLst>
        </pc:spChg>
        <pc:spChg chg="add mod">
          <ac:chgData name="민섭 엄" userId="22aad2129065ef0c" providerId="LiveId" clId="{6E98974B-7757-4C36-A1B6-8C7CB611F185}" dt="2023-08-30T06:30:54.353" v="1326" actId="14100"/>
          <ac:spMkLst>
            <pc:docMk/>
            <pc:sldMk cId="2159363857" sldId="271"/>
            <ac:spMk id="36" creationId="{7E4F23EB-F6D3-9DF8-5E9D-11D93D794FF4}"/>
          </ac:spMkLst>
        </pc:spChg>
        <pc:picChg chg="del">
          <ac:chgData name="민섭 엄" userId="22aad2129065ef0c" providerId="LiveId" clId="{6E98974B-7757-4C36-A1B6-8C7CB611F185}" dt="2023-08-30T06:25:25.938" v="1193" actId="478"/>
          <ac:picMkLst>
            <pc:docMk/>
            <pc:sldMk cId="2159363857" sldId="271"/>
            <ac:picMk id="3" creationId="{017C2C58-E6F9-88F0-C443-5580B7D8F524}"/>
          </ac:picMkLst>
        </pc:picChg>
        <pc:picChg chg="add mod">
          <ac:chgData name="민섭 엄" userId="22aad2129065ef0c" providerId="LiveId" clId="{6E98974B-7757-4C36-A1B6-8C7CB611F185}" dt="2023-08-30T06:26:05.200" v="1207" actId="1076"/>
          <ac:picMkLst>
            <pc:docMk/>
            <pc:sldMk cId="2159363857" sldId="271"/>
            <ac:picMk id="5" creationId="{A0F50F36-CB17-FC0A-5385-5CF921971FA5}"/>
          </ac:picMkLst>
        </pc:picChg>
        <pc:cxnChg chg="add mod">
          <ac:chgData name="민섭 엄" userId="22aad2129065ef0c" providerId="LiveId" clId="{6E98974B-7757-4C36-A1B6-8C7CB611F185}" dt="2023-08-30T06:29:12.863" v="1260" actId="14100"/>
          <ac:cxnSpMkLst>
            <pc:docMk/>
            <pc:sldMk cId="2159363857" sldId="271"/>
            <ac:cxnSpMk id="9" creationId="{56BF1151-3238-030D-85A9-DFAC5423A0D0}"/>
          </ac:cxnSpMkLst>
        </pc:cxnChg>
        <pc:cxnChg chg="add mod">
          <ac:chgData name="민섭 엄" userId="22aad2129065ef0c" providerId="LiveId" clId="{6E98974B-7757-4C36-A1B6-8C7CB611F185}" dt="2023-08-30T06:29:44.808" v="1300" actId="14100"/>
          <ac:cxnSpMkLst>
            <pc:docMk/>
            <pc:sldMk cId="2159363857" sldId="271"/>
            <ac:cxnSpMk id="13" creationId="{129BFA62-4112-1B62-7B88-64FA16A0A7C7}"/>
          </ac:cxnSpMkLst>
        </pc:cxnChg>
        <pc:cxnChg chg="add mod">
          <ac:chgData name="민섭 엄" userId="22aad2129065ef0c" providerId="LiveId" clId="{6E98974B-7757-4C36-A1B6-8C7CB611F185}" dt="2023-08-30T06:30:42.344" v="1318" actId="14100"/>
          <ac:cxnSpMkLst>
            <pc:docMk/>
            <pc:sldMk cId="2159363857" sldId="271"/>
            <ac:cxnSpMk id="34" creationId="{B04A18DC-A975-6BC5-D186-68742C550ED2}"/>
          </ac:cxnSpMkLst>
        </pc:cxnChg>
      </pc:sldChg>
      <pc:sldChg chg="addSp delSp modSp add mod">
        <pc:chgData name="민섭 엄" userId="22aad2129065ef0c" providerId="LiveId" clId="{6E98974B-7757-4C36-A1B6-8C7CB611F185}" dt="2023-08-30T08:37:24.043" v="2350" actId="20577"/>
        <pc:sldMkLst>
          <pc:docMk/>
          <pc:sldMk cId="308119961" sldId="272"/>
        </pc:sldMkLst>
        <pc:spChg chg="del mod">
          <ac:chgData name="민섭 엄" userId="22aad2129065ef0c" providerId="LiveId" clId="{6E98974B-7757-4C36-A1B6-8C7CB611F185}" dt="2023-08-30T06:40:40.515" v="1345" actId="478"/>
          <ac:spMkLst>
            <pc:docMk/>
            <pc:sldMk cId="308119961" sldId="272"/>
            <ac:spMk id="4" creationId="{B2433563-ED9C-C1FF-A1E8-1620A36005D3}"/>
          </ac:spMkLst>
        </pc:spChg>
        <pc:spChg chg="mod">
          <ac:chgData name="민섭 엄" userId="22aad2129065ef0c" providerId="LiveId" clId="{6E98974B-7757-4C36-A1B6-8C7CB611F185}" dt="2023-08-30T08:37:24.043" v="2350" actId="20577"/>
          <ac:spMkLst>
            <pc:docMk/>
            <pc:sldMk cId="308119961" sldId="272"/>
            <ac:spMk id="30" creationId="{BFC85410-4AD7-A078-F765-FDB94F3968F8}"/>
          </ac:spMkLst>
        </pc:spChg>
        <pc:spChg chg="mod">
          <ac:chgData name="민섭 엄" userId="22aad2129065ef0c" providerId="LiveId" clId="{6E98974B-7757-4C36-A1B6-8C7CB611F185}" dt="2023-08-30T06:55:44.983" v="1547" actId="20577"/>
          <ac:spMkLst>
            <pc:docMk/>
            <pc:sldMk cId="308119961" sldId="272"/>
            <ac:spMk id="31" creationId="{1A6441E6-2FE7-588A-2B1B-98FC80E26298}"/>
          </ac:spMkLst>
        </pc:spChg>
        <pc:picChg chg="del">
          <ac:chgData name="민섭 엄" userId="22aad2129065ef0c" providerId="LiveId" clId="{6E98974B-7757-4C36-A1B6-8C7CB611F185}" dt="2023-08-30T06:40:29.469" v="1342" actId="478"/>
          <ac:picMkLst>
            <pc:docMk/>
            <pc:sldMk cId="308119961" sldId="272"/>
            <ac:picMk id="3" creationId="{017C2C58-E6F9-88F0-C443-5580B7D8F524}"/>
          </ac:picMkLst>
        </pc:picChg>
        <pc:picChg chg="add mod">
          <ac:chgData name="민섭 엄" userId="22aad2129065ef0c" providerId="LiveId" clId="{6E98974B-7757-4C36-A1B6-8C7CB611F185}" dt="2023-08-30T06:40:48.304" v="1348" actId="1076"/>
          <ac:picMkLst>
            <pc:docMk/>
            <pc:sldMk cId="308119961" sldId="272"/>
            <ac:picMk id="5" creationId="{46E38134-4D75-651B-A513-C2B0F1268AC7}"/>
          </ac:picMkLst>
        </pc:picChg>
      </pc:sldChg>
      <pc:sldChg chg="addSp delSp modSp add mod">
        <pc:chgData name="민섭 엄" userId="22aad2129065ef0c" providerId="LiveId" clId="{6E98974B-7757-4C36-A1B6-8C7CB611F185}" dt="2023-08-30T08:37:28.555" v="2352" actId="20577"/>
        <pc:sldMkLst>
          <pc:docMk/>
          <pc:sldMk cId="353129377" sldId="273"/>
        </pc:sldMkLst>
        <pc:spChg chg="del">
          <ac:chgData name="민섭 엄" userId="22aad2129065ef0c" providerId="LiveId" clId="{6E98974B-7757-4C36-A1B6-8C7CB611F185}" dt="2023-08-30T06:41:34.603" v="1350" actId="478"/>
          <ac:spMkLst>
            <pc:docMk/>
            <pc:sldMk cId="353129377" sldId="273"/>
            <ac:spMk id="4" creationId="{B2433563-ED9C-C1FF-A1E8-1620A36005D3}"/>
          </ac:spMkLst>
        </pc:spChg>
        <pc:spChg chg="mod">
          <ac:chgData name="민섭 엄" userId="22aad2129065ef0c" providerId="LiveId" clId="{6E98974B-7757-4C36-A1B6-8C7CB611F185}" dt="2023-08-30T08:37:28.555" v="2352" actId="20577"/>
          <ac:spMkLst>
            <pc:docMk/>
            <pc:sldMk cId="353129377" sldId="273"/>
            <ac:spMk id="30" creationId="{BFC85410-4AD7-A078-F765-FDB94F3968F8}"/>
          </ac:spMkLst>
        </pc:spChg>
        <pc:spChg chg="mod">
          <ac:chgData name="민섭 엄" userId="22aad2129065ef0c" providerId="LiveId" clId="{6E98974B-7757-4C36-A1B6-8C7CB611F185}" dt="2023-08-30T06:55:53.595" v="1550" actId="20577"/>
          <ac:spMkLst>
            <pc:docMk/>
            <pc:sldMk cId="353129377" sldId="273"/>
            <ac:spMk id="31" creationId="{1A6441E6-2FE7-588A-2B1B-98FC80E26298}"/>
          </ac:spMkLst>
        </pc:spChg>
        <pc:picChg chg="del">
          <ac:chgData name="민섭 엄" userId="22aad2129065ef0c" providerId="LiveId" clId="{6E98974B-7757-4C36-A1B6-8C7CB611F185}" dt="2023-08-30T06:41:33.291" v="1349" actId="478"/>
          <ac:picMkLst>
            <pc:docMk/>
            <pc:sldMk cId="353129377" sldId="273"/>
            <ac:picMk id="3" creationId="{017C2C58-E6F9-88F0-C443-5580B7D8F524}"/>
          </ac:picMkLst>
        </pc:picChg>
        <pc:picChg chg="add mod">
          <ac:chgData name="민섭 엄" userId="22aad2129065ef0c" providerId="LiveId" clId="{6E98974B-7757-4C36-A1B6-8C7CB611F185}" dt="2023-08-30T06:43:44.133" v="1411" actId="1038"/>
          <ac:picMkLst>
            <pc:docMk/>
            <pc:sldMk cId="353129377" sldId="273"/>
            <ac:picMk id="5" creationId="{DA8DEB4E-40D0-E713-F57E-4DB87C50F657}"/>
          </ac:picMkLst>
        </pc:picChg>
        <pc:picChg chg="add mod">
          <ac:chgData name="민섭 엄" userId="22aad2129065ef0c" providerId="LiveId" clId="{6E98974B-7757-4C36-A1B6-8C7CB611F185}" dt="2023-08-30T06:43:44.133" v="1411" actId="1038"/>
          <ac:picMkLst>
            <pc:docMk/>
            <pc:sldMk cId="353129377" sldId="273"/>
            <ac:picMk id="9" creationId="{4C01DED9-6133-266D-5BAF-7A239EB0EF6F}"/>
          </ac:picMkLst>
        </pc:picChg>
        <pc:picChg chg="add del mod">
          <ac:chgData name="민섭 엄" userId="22aad2129065ef0c" providerId="LiveId" clId="{6E98974B-7757-4C36-A1B6-8C7CB611F185}" dt="2023-08-30T06:43:24.844" v="1361" actId="22"/>
          <ac:picMkLst>
            <pc:docMk/>
            <pc:sldMk cId="353129377" sldId="273"/>
            <ac:picMk id="11" creationId="{030D34EE-DA42-863D-5D74-12F90610FE51}"/>
          </ac:picMkLst>
        </pc:picChg>
      </pc:sldChg>
      <pc:sldChg chg="addSp delSp modSp add mod">
        <pc:chgData name="민섭 엄" userId="22aad2129065ef0c" providerId="LiveId" clId="{6E98974B-7757-4C36-A1B6-8C7CB611F185}" dt="2023-08-30T08:37:32.305" v="2354" actId="20577"/>
        <pc:sldMkLst>
          <pc:docMk/>
          <pc:sldMk cId="2991659617" sldId="274"/>
        </pc:sldMkLst>
        <pc:spChg chg="mod">
          <ac:chgData name="민섭 엄" userId="22aad2129065ef0c" providerId="LiveId" clId="{6E98974B-7757-4C36-A1B6-8C7CB611F185}" dt="2023-08-30T08:37:32.305" v="2354" actId="20577"/>
          <ac:spMkLst>
            <pc:docMk/>
            <pc:sldMk cId="2991659617" sldId="274"/>
            <ac:spMk id="30" creationId="{BFC85410-4AD7-A078-F765-FDB94F3968F8}"/>
          </ac:spMkLst>
        </pc:spChg>
        <pc:spChg chg="mod">
          <ac:chgData name="민섭 엄" userId="22aad2129065ef0c" providerId="LiveId" clId="{6E98974B-7757-4C36-A1B6-8C7CB611F185}" dt="2023-08-30T06:55:57.915" v="1551"/>
          <ac:spMkLst>
            <pc:docMk/>
            <pc:sldMk cId="2991659617" sldId="274"/>
            <ac:spMk id="31" creationId="{1A6441E6-2FE7-588A-2B1B-98FC80E26298}"/>
          </ac:spMkLst>
        </pc:spChg>
        <pc:picChg chg="add mod">
          <ac:chgData name="민섭 엄" userId="22aad2129065ef0c" providerId="LiveId" clId="{6E98974B-7757-4C36-A1B6-8C7CB611F185}" dt="2023-08-30T06:44:00.762" v="1416" actId="1076"/>
          <ac:picMkLst>
            <pc:docMk/>
            <pc:sldMk cId="2991659617" sldId="274"/>
            <ac:picMk id="2" creationId="{0D572549-4345-8259-F982-4247A6D936E2}"/>
          </ac:picMkLst>
        </pc:picChg>
        <pc:picChg chg="del">
          <ac:chgData name="민섭 엄" userId="22aad2129065ef0c" providerId="LiveId" clId="{6E98974B-7757-4C36-A1B6-8C7CB611F185}" dt="2023-08-30T06:43:57.390" v="1413" actId="478"/>
          <ac:picMkLst>
            <pc:docMk/>
            <pc:sldMk cId="2991659617" sldId="274"/>
            <ac:picMk id="5" creationId="{DA8DEB4E-40D0-E713-F57E-4DB87C50F657}"/>
          </ac:picMkLst>
        </pc:picChg>
        <pc:picChg chg="del">
          <ac:chgData name="민섭 엄" userId="22aad2129065ef0c" providerId="LiveId" clId="{6E98974B-7757-4C36-A1B6-8C7CB611F185}" dt="2023-08-30T06:43:57.930" v="1414" actId="478"/>
          <ac:picMkLst>
            <pc:docMk/>
            <pc:sldMk cId="2991659617" sldId="274"/>
            <ac:picMk id="9" creationId="{4C01DED9-6133-266D-5BAF-7A239EB0EF6F}"/>
          </ac:picMkLst>
        </pc:picChg>
      </pc:sldChg>
      <pc:sldChg chg="addSp delSp modSp add mod">
        <pc:chgData name="민섭 엄" userId="22aad2129065ef0c" providerId="LiveId" clId="{6E98974B-7757-4C36-A1B6-8C7CB611F185}" dt="2023-08-30T08:37:36.261" v="2356" actId="20577"/>
        <pc:sldMkLst>
          <pc:docMk/>
          <pc:sldMk cId="3009318794" sldId="275"/>
        </pc:sldMkLst>
        <pc:spChg chg="mod">
          <ac:chgData name="민섭 엄" userId="22aad2129065ef0c" providerId="LiveId" clId="{6E98974B-7757-4C36-A1B6-8C7CB611F185}" dt="2023-08-30T08:37:36.261" v="2356" actId="20577"/>
          <ac:spMkLst>
            <pc:docMk/>
            <pc:sldMk cId="3009318794" sldId="275"/>
            <ac:spMk id="30" creationId="{BFC85410-4AD7-A078-F765-FDB94F3968F8}"/>
          </ac:spMkLst>
        </pc:spChg>
        <pc:spChg chg="mod">
          <ac:chgData name="민섭 엄" userId="22aad2129065ef0c" providerId="LiveId" clId="{6E98974B-7757-4C36-A1B6-8C7CB611F185}" dt="2023-08-30T06:56:01.166" v="1552"/>
          <ac:spMkLst>
            <pc:docMk/>
            <pc:sldMk cId="3009318794" sldId="275"/>
            <ac:spMk id="31" creationId="{1A6441E6-2FE7-588A-2B1B-98FC80E26298}"/>
          </ac:spMkLst>
        </pc:spChg>
        <pc:picChg chg="add mod">
          <ac:chgData name="민섭 엄" userId="22aad2129065ef0c" providerId="LiveId" clId="{6E98974B-7757-4C36-A1B6-8C7CB611F185}" dt="2023-08-30T06:45:12.890" v="1486" actId="1038"/>
          <ac:picMkLst>
            <pc:docMk/>
            <pc:sldMk cId="3009318794" sldId="275"/>
            <ac:picMk id="3" creationId="{663DEFA8-B9BD-D4FC-9BC3-5DFED3BB11E3}"/>
          </ac:picMkLst>
        </pc:picChg>
        <pc:picChg chg="del">
          <ac:chgData name="민섭 엄" userId="22aad2129065ef0c" providerId="LiveId" clId="{6E98974B-7757-4C36-A1B6-8C7CB611F185}" dt="2023-08-30T06:44:30.805" v="1417" actId="478"/>
          <ac:picMkLst>
            <pc:docMk/>
            <pc:sldMk cId="3009318794" sldId="275"/>
            <ac:picMk id="5" creationId="{DA8DEB4E-40D0-E713-F57E-4DB87C50F657}"/>
          </ac:picMkLst>
        </pc:picChg>
        <pc:picChg chg="add mod">
          <ac:chgData name="민섭 엄" userId="22aad2129065ef0c" providerId="LiveId" clId="{6E98974B-7757-4C36-A1B6-8C7CB611F185}" dt="2023-08-30T06:45:12.890" v="1486" actId="1038"/>
          <ac:picMkLst>
            <pc:docMk/>
            <pc:sldMk cId="3009318794" sldId="275"/>
            <ac:picMk id="6" creationId="{DC4CDF81-2770-CD86-16E4-BDE31D26BB50}"/>
          </ac:picMkLst>
        </pc:picChg>
        <pc:picChg chg="del">
          <ac:chgData name="민섭 엄" userId="22aad2129065ef0c" providerId="LiveId" clId="{6E98974B-7757-4C36-A1B6-8C7CB611F185}" dt="2023-08-30T06:44:31.260" v="1418" actId="478"/>
          <ac:picMkLst>
            <pc:docMk/>
            <pc:sldMk cId="3009318794" sldId="275"/>
            <ac:picMk id="9" creationId="{4C01DED9-6133-266D-5BAF-7A239EB0EF6F}"/>
          </ac:picMkLst>
        </pc:picChg>
      </pc:sldChg>
      <pc:sldChg chg="addSp delSp modSp add mod">
        <pc:chgData name="민섭 엄" userId="22aad2129065ef0c" providerId="LiveId" clId="{6E98974B-7757-4C36-A1B6-8C7CB611F185}" dt="2023-08-30T08:37:41.105" v="2358" actId="20577"/>
        <pc:sldMkLst>
          <pc:docMk/>
          <pc:sldMk cId="2979036977" sldId="276"/>
        </pc:sldMkLst>
        <pc:spChg chg="mod">
          <ac:chgData name="민섭 엄" userId="22aad2129065ef0c" providerId="LiveId" clId="{6E98974B-7757-4C36-A1B6-8C7CB611F185}" dt="2023-08-30T08:37:41.105" v="2358" actId="20577"/>
          <ac:spMkLst>
            <pc:docMk/>
            <pc:sldMk cId="2979036977" sldId="276"/>
            <ac:spMk id="30" creationId="{BFC85410-4AD7-A078-F765-FDB94F3968F8}"/>
          </ac:spMkLst>
        </pc:spChg>
        <pc:spChg chg="mod">
          <ac:chgData name="민섭 엄" userId="22aad2129065ef0c" providerId="LiveId" clId="{6E98974B-7757-4C36-A1B6-8C7CB611F185}" dt="2023-08-30T06:56:04.873" v="1553"/>
          <ac:spMkLst>
            <pc:docMk/>
            <pc:sldMk cId="2979036977" sldId="276"/>
            <ac:spMk id="31" creationId="{1A6441E6-2FE7-588A-2B1B-98FC80E26298}"/>
          </ac:spMkLst>
        </pc:spChg>
        <pc:picChg chg="add mod">
          <ac:chgData name="민섭 엄" userId="22aad2129065ef0c" providerId="LiveId" clId="{6E98974B-7757-4C36-A1B6-8C7CB611F185}" dt="2023-08-30T06:45:49.699" v="1493" actId="1076"/>
          <ac:picMkLst>
            <pc:docMk/>
            <pc:sldMk cId="2979036977" sldId="276"/>
            <ac:picMk id="2" creationId="{E7D0910F-F2E1-F121-D23B-DE98E4EEA2C6}"/>
          </ac:picMkLst>
        </pc:picChg>
        <pc:picChg chg="del">
          <ac:chgData name="민섭 엄" userId="22aad2129065ef0c" providerId="LiveId" clId="{6E98974B-7757-4C36-A1B6-8C7CB611F185}" dt="2023-08-30T06:45:47.449" v="1491" actId="478"/>
          <ac:picMkLst>
            <pc:docMk/>
            <pc:sldMk cId="2979036977" sldId="276"/>
            <ac:picMk id="3" creationId="{663DEFA8-B9BD-D4FC-9BC3-5DFED3BB11E3}"/>
          </ac:picMkLst>
        </pc:picChg>
        <pc:picChg chg="del">
          <ac:chgData name="민섭 엄" userId="22aad2129065ef0c" providerId="LiveId" clId="{6E98974B-7757-4C36-A1B6-8C7CB611F185}" dt="2023-08-30T06:45:45.919" v="1490" actId="478"/>
          <ac:picMkLst>
            <pc:docMk/>
            <pc:sldMk cId="2979036977" sldId="276"/>
            <ac:picMk id="6" creationId="{DC4CDF81-2770-CD86-16E4-BDE31D26BB50}"/>
          </ac:picMkLst>
        </pc:picChg>
      </pc:sldChg>
      <pc:sldChg chg="addSp delSp modSp add del mod">
        <pc:chgData name="민섭 엄" userId="22aad2129065ef0c" providerId="LiveId" clId="{6E98974B-7757-4C36-A1B6-8C7CB611F185}" dt="2023-08-30T06:59:08.356" v="1580" actId="2696"/>
        <pc:sldMkLst>
          <pc:docMk/>
          <pc:sldMk cId="1334037883" sldId="277"/>
        </pc:sldMkLst>
        <pc:spChg chg="mod">
          <ac:chgData name="민섭 엄" userId="22aad2129065ef0c" providerId="LiveId" clId="{6E98974B-7757-4C36-A1B6-8C7CB611F185}" dt="2023-08-30T06:47:21.720" v="1531" actId="20577"/>
          <ac:spMkLst>
            <pc:docMk/>
            <pc:sldMk cId="1334037883" sldId="277"/>
            <ac:spMk id="31" creationId="{1A6441E6-2FE7-588A-2B1B-98FC80E26298}"/>
          </ac:spMkLst>
        </pc:spChg>
        <pc:picChg chg="del">
          <ac:chgData name="민섭 엄" userId="22aad2129065ef0c" providerId="LiveId" clId="{6E98974B-7757-4C36-A1B6-8C7CB611F185}" dt="2023-08-30T06:47:24.710" v="1532" actId="478"/>
          <ac:picMkLst>
            <pc:docMk/>
            <pc:sldMk cId="1334037883" sldId="277"/>
            <ac:picMk id="2" creationId="{E7D0910F-F2E1-F121-D23B-DE98E4EEA2C6}"/>
          </ac:picMkLst>
        </pc:picChg>
        <pc:picChg chg="add mod">
          <ac:chgData name="민섭 엄" userId="22aad2129065ef0c" providerId="LiveId" clId="{6E98974B-7757-4C36-A1B6-8C7CB611F185}" dt="2023-08-30T06:58:07.282" v="1561" actId="1076"/>
          <ac:picMkLst>
            <pc:docMk/>
            <pc:sldMk cId="1334037883" sldId="277"/>
            <ac:picMk id="4" creationId="{23909AED-BC05-5587-0D34-B8A9B6C9113D}"/>
          </ac:picMkLst>
        </pc:picChg>
      </pc:sldChg>
      <pc:sldChg chg="add del">
        <pc:chgData name="민섭 엄" userId="22aad2129065ef0c" providerId="LiveId" clId="{6E98974B-7757-4C36-A1B6-8C7CB611F185}" dt="2023-08-30T06:58:22.645" v="1568" actId="47"/>
        <pc:sldMkLst>
          <pc:docMk/>
          <pc:sldMk cId="2092299274" sldId="278"/>
        </pc:sldMkLst>
      </pc:sldChg>
      <pc:sldChg chg="add del">
        <pc:chgData name="민섭 엄" userId="22aad2129065ef0c" providerId="LiveId" clId="{6E98974B-7757-4C36-A1B6-8C7CB611F185}" dt="2023-08-30T06:58:22.919" v="1569" actId="47"/>
        <pc:sldMkLst>
          <pc:docMk/>
          <pc:sldMk cId="556000292" sldId="279"/>
        </pc:sldMkLst>
      </pc:sldChg>
      <pc:sldChg chg="add del">
        <pc:chgData name="민섭 엄" userId="22aad2129065ef0c" providerId="LiveId" clId="{6E98974B-7757-4C36-A1B6-8C7CB611F185}" dt="2023-08-30T06:58:23.418" v="1570" actId="47"/>
        <pc:sldMkLst>
          <pc:docMk/>
          <pc:sldMk cId="1349544527" sldId="280"/>
        </pc:sldMkLst>
      </pc:sldChg>
      <pc:sldChg chg="add del">
        <pc:chgData name="민섭 엄" userId="22aad2129065ef0c" providerId="LiveId" clId="{6E98974B-7757-4C36-A1B6-8C7CB611F185}" dt="2023-08-30T06:58:23.602" v="1571" actId="47"/>
        <pc:sldMkLst>
          <pc:docMk/>
          <pc:sldMk cId="2250283339" sldId="281"/>
        </pc:sldMkLst>
      </pc:sldChg>
      <pc:sldChg chg="add del">
        <pc:chgData name="민섭 엄" userId="22aad2129065ef0c" providerId="LiveId" clId="{6E98974B-7757-4C36-A1B6-8C7CB611F185}" dt="2023-08-30T06:58:24.244" v="1572" actId="47"/>
        <pc:sldMkLst>
          <pc:docMk/>
          <pc:sldMk cId="3019471103" sldId="282"/>
        </pc:sldMkLst>
      </pc:sldChg>
      <pc:sldChg chg="addSp delSp modSp add mod">
        <pc:chgData name="민섭 엄" userId="22aad2129065ef0c" providerId="LiveId" clId="{6E98974B-7757-4C36-A1B6-8C7CB611F185}" dt="2023-08-30T08:37:45.038" v="2360" actId="20577"/>
        <pc:sldMkLst>
          <pc:docMk/>
          <pc:sldMk cId="2204436637" sldId="283"/>
        </pc:sldMkLst>
        <pc:spChg chg="mod">
          <ac:chgData name="민섭 엄" userId="22aad2129065ef0c" providerId="LiveId" clId="{6E98974B-7757-4C36-A1B6-8C7CB611F185}" dt="2023-08-30T08:37:45.038" v="2360" actId="20577"/>
          <ac:spMkLst>
            <pc:docMk/>
            <pc:sldMk cId="2204436637" sldId="283"/>
            <ac:spMk id="30" creationId="{BFC85410-4AD7-A078-F765-FDB94F3968F8}"/>
          </ac:spMkLst>
        </pc:spChg>
        <pc:picChg chg="add del mod">
          <ac:chgData name="민섭 엄" userId="22aad2129065ef0c" providerId="LiveId" clId="{6E98974B-7757-4C36-A1B6-8C7CB611F185}" dt="2023-08-30T07:09:35.122" v="1624" actId="478"/>
          <ac:picMkLst>
            <pc:docMk/>
            <pc:sldMk cId="2204436637" sldId="283"/>
            <ac:picMk id="3" creationId="{6E004DCC-2E07-440E-404B-E5B6F910DBBF}"/>
          </ac:picMkLst>
        </pc:picChg>
        <pc:picChg chg="del mod">
          <ac:chgData name="민섭 엄" userId="22aad2129065ef0c" providerId="LiveId" clId="{6E98974B-7757-4C36-A1B6-8C7CB611F185}" dt="2023-08-30T07:09:26.704" v="1619" actId="478"/>
          <ac:picMkLst>
            <pc:docMk/>
            <pc:sldMk cId="2204436637" sldId="283"/>
            <ac:picMk id="4" creationId="{23909AED-BC05-5587-0D34-B8A9B6C9113D}"/>
          </ac:picMkLst>
        </pc:picChg>
        <pc:picChg chg="add del mod">
          <ac:chgData name="민섭 엄" userId="22aad2129065ef0c" providerId="LiveId" clId="{6E98974B-7757-4C36-A1B6-8C7CB611F185}" dt="2023-08-30T07:57:43.580" v="1707" actId="478"/>
          <ac:picMkLst>
            <pc:docMk/>
            <pc:sldMk cId="2204436637" sldId="283"/>
            <ac:picMk id="6" creationId="{EFA9A44A-CBD8-1539-2FFB-D0F58D54C0D8}"/>
          </ac:picMkLst>
        </pc:picChg>
        <pc:picChg chg="add mod">
          <ac:chgData name="민섭 엄" userId="22aad2129065ef0c" providerId="LiveId" clId="{6E98974B-7757-4C36-A1B6-8C7CB611F185}" dt="2023-08-30T07:57:50.236" v="1711" actId="14100"/>
          <ac:picMkLst>
            <pc:docMk/>
            <pc:sldMk cId="2204436637" sldId="283"/>
            <ac:picMk id="10" creationId="{8F704FD2-4429-9602-B29E-9B734683750A}"/>
          </ac:picMkLst>
        </pc:picChg>
        <pc:picChg chg="add mod">
          <ac:chgData name="민섭 엄" userId="22aad2129065ef0c" providerId="LiveId" clId="{6E98974B-7757-4C36-A1B6-8C7CB611F185}" dt="2023-08-30T07:58:18.749" v="1716" actId="14100"/>
          <ac:picMkLst>
            <pc:docMk/>
            <pc:sldMk cId="2204436637" sldId="283"/>
            <ac:picMk id="12" creationId="{E2222925-554F-E0FD-C81E-148C2E8151A5}"/>
          </ac:picMkLst>
        </pc:picChg>
      </pc:sldChg>
      <pc:sldChg chg="addSp delSp modSp add mod">
        <pc:chgData name="민섭 엄" userId="22aad2129065ef0c" providerId="LiveId" clId="{6E98974B-7757-4C36-A1B6-8C7CB611F185}" dt="2023-08-30T08:37:50.035" v="2362" actId="20577"/>
        <pc:sldMkLst>
          <pc:docMk/>
          <pc:sldMk cId="4129089956" sldId="284"/>
        </pc:sldMkLst>
        <pc:spChg chg="mod">
          <ac:chgData name="민섭 엄" userId="22aad2129065ef0c" providerId="LiveId" clId="{6E98974B-7757-4C36-A1B6-8C7CB611F185}" dt="2023-08-30T08:37:50.035" v="2362" actId="20577"/>
          <ac:spMkLst>
            <pc:docMk/>
            <pc:sldMk cId="4129089956" sldId="284"/>
            <ac:spMk id="30" creationId="{BFC85410-4AD7-A078-F765-FDB94F3968F8}"/>
          </ac:spMkLst>
        </pc:spChg>
        <pc:picChg chg="add del mod">
          <ac:chgData name="민섭 엄" userId="22aad2129065ef0c" providerId="LiveId" clId="{6E98974B-7757-4C36-A1B6-8C7CB611F185}" dt="2023-08-30T07:59:43.568" v="1722" actId="478"/>
          <ac:picMkLst>
            <pc:docMk/>
            <pc:sldMk cId="4129089956" sldId="284"/>
            <ac:picMk id="3" creationId="{DFE01D56-B179-E1A0-69A9-93561D2EC0B0}"/>
          </ac:picMkLst>
        </pc:picChg>
        <pc:picChg chg="del">
          <ac:chgData name="민섭 엄" userId="22aad2129065ef0c" providerId="LiveId" clId="{6E98974B-7757-4C36-A1B6-8C7CB611F185}" dt="2023-08-30T06:59:43.645" v="1581" actId="478"/>
          <ac:picMkLst>
            <pc:docMk/>
            <pc:sldMk cId="4129089956" sldId="284"/>
            <ac:picMk id="4" creationId="{23909AED-BC05-5587-0D34-B8A9B6C9113D}"/>
          </ac:picMkLst>
        </pc:picChg>
        <pc:picChg chg="add del mod">
          <ac:chgData name="민섭 엄" userId="22aad2129065ef0c" providerId="LiveId" clId="{6E98974B-7757-4C36-A1B6-8C7CB611F185}" dt="2023-08-30T07:03:09.739" v="1608" actId="478"/>
          <ac:picMkLst>
            <pc:docMk/>
            <pc:sldMk cId="4129089956" sldId="284"/>
            <ac:picMk id="6" creationId="{5B6611B0-6954-3D4F-D41A-8BA8F1ED993B}"/>
          </ac:picMkLst>
        </pc:picChg>
        <pc:picChg chg="add del mod">
          <ac:chgData name="민섭 엄" userId="22aad2129065ef0c" providerId="LiveId" clId="{6E98974B-7757-4C36-A1B6-8C7CB611F185}" dt="2023-08-30T07:08:44.662" v="1618" actId="478"/>
          <ac:picMkLst>
            <pc:docMk/>
            <pc:sldMk cId="4129089956" sldId="284"/>
            <ac:picMk id="10" creationId="{2DFB34DD-6505-D396-C058-397CCFEC09C1}"/>
          </ac:picMkLst>
        </pc:picChg>
        <pc:picChg chg="add del mod">
          <ac:chgData name="민섭 엄" userId="22aad2129065ef0c" providerId="LiveId" clId="{6E98974B-7757-4C36-A1B6-8C7CB611F185}" dt="2023-08-30T07:58:25.158" v="1718" actId="478"/>
          <ac:picMkLst>
            <pc:docMk/>
            <pc:sldMk cId="4129089956" sldId="284"/>
            <ac:picMk id="12" creationId="{5479069D-4574-59B8-EF81-AB830A7A8287}"/>
          </ac:picMkLst>
        </pc:picChg>
        <pc:picChg chg="add del mod">
          <ac:chgData name="민섭 엄" userId="22aad2129065ef0c" providerId="LiveId" clId="{6E98974B-7757-4C36-A1B6-8C7CB611F185}" dt="2023-08-30T07:58:24.138" v="1717" actId="478"/>
          <ac:picMkLst>
            <pc:docMk/>
            <pc:sldMk cId="4129089956" sldId="284"/>
            <ac:picMk id="14" creationId="{1E2BAD60-D1EB-2210-15B8-102BC33893D4}"/>
          </ac:picMkLst>
        </pc:picChg>
        <pc:picChg chg="add mod">
          <ac:chgData name="민섭 엄" userId="22aad2129065ef0c" providerId="LiveId" clId="{6E98974B-7757-4C36-A1B6-8C7CB611F185}" dt="2023-08-30T07:59:48.692" v="1725" actId="14100"/>
          <ac:picMkLst>
            <pc:docMk/>
            <pc:sldMk cId="4129089956" sldId="284"/>
            <ac:picMk id="33" creationId="{22150927-C3CD-EF6C-8A5A-F5C01B4DFE0D}"/>
          </ac:picMkLst>
        </pc:picChg>
        <pc:picChg chg="add mod">
          <ac:chgData name="민섭 엄" userId="22aad2129065ef0c" providerId="LiveId" clId="{6E98974B-7757-4C36-A1B6-8C7CB611F185}" dt="2023-08-30T08:00:09.972" v="1728" actId="14100"/>
          <ac:picMkLst>
            <pc:docMk/>
            <pc:sldMk cId="4129089956" sldId="284"/>
            <ac:picMk id="35" creationId="{AB8E7A49-C5CF-50DB-0432-B3263D463578}"/>
          </ac:picMkLst>
        </pc:picChg>
      </pc:sldChg>
      <pc:sldChg chg="addSp delSp modSp add mod">
        <pc:chgData name="민섭 엄" userId="22aad2129065ef0c" providerId="LiveId" clId="{6E98974B-7757-4C36-A1B6-8C7CB611F185}" dt="2023-08-30T08:37:55.401" v="2364" actId="20577"/>
        <pc:sldMkLst>
          <pc:docMk/>
          <pc:sldMk cId="2584695987" sldId="285"/>
        </pc:sldMkLst>
        <pc:spChg chg="mod">
          <ac:chgData name="민섭 엄" userId="22aad2129065ef0c" providerId="LiveId" clId="{6E98974B-7757-4C36-A1B6-8C7CB611F185}" dt="2023-08-30T08:37:55.401" v="2364" actId="20577"/>
          <ac:spMkLst>
            <pc:docMk/>
            <pc:sldMk cId="2584695987" sldId="285"/>
            <ac:spMk id="30" creationId="{BFC85410-4AD7-A078-F765-FDB94F3968F8}"/>
          </ac:spMkLst>
        </pc:spChg>
        <pc:picChg chg="add del mod">
          <ac:chgData name="민섭 엄" userId="22aad2129065ef0c" providerId="LiveId" clId="{6E98974B-7757-4C36-A1B6-8C7CB611F185}" dt="2023-08-30T08:01:05.588" v="1729" actId="478"/>
          <ac:picMkLst>
            <pc:docMk/>
            <pc:sldMk cId="2584695987" sldId="285"/>
            <ac:picMk id="3" creationId="{E65DD1D7-1FCC-8CD3-52FF-359B7DB81040}"/>
          </ac:picMkLst>
        </pc:picChg>
        <pc:picChg chg="del">
          <ac:chgData name="민섭 엄" userId="22aad2129065ef0c" providerId="LiveId" clId="{6E98974B-7757-4C36-A1B6-8C7CB611F185}" dt="2023-08-30T07:01:17.649" v="1597" actId="478"/>
          <ac:picMkLst>
            <pc:docMk/>
            <pc:sldMk cId="2584695987" sldId="285"/>
            <ac:picMk id="4" creationId="{23909AED-BC05-5587-0D34-B8A9B6C9113D}"/>
          </ac:picMkLst>
        </pc:picChg>
        <pc:picChg chg="add mod">
          <ac:chgData name="민섭 엄" userId="22aad2129065ef0c" providerId="LiveId" clId="{6E98974B-7757-4C36-A1B6-8C7CB611F185}" dt="2023-08-30T08:01:14.348" v="1746" actId="1036"/>
          <ac:picMkLst>
            <pc:docMk/>
            <pc:sldMk cId="2584695987" sldId="285"/>
            <ac:picMk id="6" creationId="{42A13925-D353-2FF7-A303-607994A5D6EF}"/>
          </ac:picMkLst>
        </pc:picChg>
        <pc:picChg chg="add mod">
          <ac:chgData name="민섭 엄" userId="22aad2129065ef0c" providerId="LiveId" clId="{6E98974B-7757-4C36-A1B6-8C7CB611F185}" dt="2023-08-30T08:01:16.172" v="1747" actId="14100"/>
          <ac:picMkLst>
            <pc:docMk/>
            <pc:sldMk cId="2584695987" sldId="285"/>
            <ac:picMk id="10" creationId="{D7D2B86E-50E8-A6A9-484A-5606B7FA206C}"/>
          </ac:picMkLst>
        </pc:picChg>
      </pc:sldChg>
      <pc:sldChg chg="addSp delSp modSp add mod">
        <pc:chgData name="민섭 엄" userId="22aad2129065ef0c" providerId="LiveId" clId="{6E98974B-7757-4C36-A1B6-8C7CB611F185}" dt="2023-09-01T03:16:23.898" v="2975" actId="1076"/>
        <pc:sldMkLst>
          <pc:docMk/>
          <pc:sldMk cId="886741199" sldId="286"/>
        </pc:sldMkLst>
        <pc:spChg chg="mod">
          <ac:chgData name="민섭 엄" userId="22aad2129065ef0c" providerId="LiveId" clId="{6E98974B-7757-4C36-A1B6-8C7CB611F185}" dt="2023-08-30T08:37:59.285" v="2366" actId="20577"/>
          <ac:spMkLst>
            <pc:docMk/>
            <pc:sldMk cId="886741199" sldId="286"/>
            <ac:spMk id="30" creationId="{BFC85410-4AD7-A078-F765-FDB94F3968F8}"/>
          </ac:spMkLst>
        </pc:spChg>
        <pc:picChg chg="add del mod">
          <ac:chgData name="민섭 엄" userId="22aad2129065ef0c" providerId="LiveId" clId="{6E98974B-7757-4C36-A1B6-8C7CB611F185}" dt="2023-09-01T03:16:10.131" v="2969" actId="478"/>
          <ac:picMkLst>
            <pc:docMk/>
            <pc:sldMk cId="886741199" sldId="286"/>
            <ac:picMk id="3" creationId="{60C95284-3D65-7128-3F64-7F5738EC18EE}"/>
          </ac:picMkLst>
        </pc:picChg>
        <pc:picChg chg="del">
          <ac:chgData name="민섭 엄" userId="22aad2129065ef0c" providerId="LiveId" clId="{6E98974B-7757-4C36-A1B6-8C7CB611F185}" dt="2023-08-30T07:06:24.904" v="1611" actId="478"/>
          <ac:picMkLst>
            <pc:docMk/>
            <pc:sldMk cId="886741199" sldId="286"/>
            <ac:picMk id="4" creationId="{23909AED-BC05-5587-0D34-B8A9B6C9113D}"/>
          </ac:picMkLst>
        </pc:picChg>
        <pc:picChg chg="add mod">
          <ac:chgData name="민섭 엄" userId="22aad2129065ef0c" providerId="LiveId" clId="{6E98974B-7757-4C36-A1B6-8C7CB611F185}" dt="2023-09-01T03:16:23.898" v="2975" actId="1076"/>
          <ac:picMkLst>
            <pc:docMk/>
            <pc:sldMk cId="886741199" sldId="286"/>
            <ac:picMk id="4" creationId="{BDF1BE72-B678-92CD-85ED-E80EEA176E01}"/>
          </ac:picMkLst>
        </pc:picChg>
      </pc:sldChg>
      <pc:sldChg chg="addSp delSp modSp add mod">
        <pc:chgData name="민섭 엄" userId="22aad2129065ef0c" providerId="LiveId" clId="{6E98974B-7757-4C36-A1B6-8C7CB611F185}" dt="2023-08-30T08:38:02.905" v="2368" actId="20577"/>
        <pc:sldMkLst>
          <pc:docMk/>
          <pc:sldMk cId="94668418" sldId="287"/>
        </pc:sldMkLst>
        <pc:spChg chg="mod">
          <ac:chgData name="민섭 엄" userId="22aad2129065ef0c" providerId="LiveId" clId="{6E98974B-7757-4C36-A1B6-8C7CB611F185}" dt="2023-08-30T08:38:02.905" v="2368" actId="20577"/>
          <ac:spMkLst>
            <pc:docMk/>
            <pc:sldMk cId="94668418" sldId="287"/>
            <ac:spMk id="30" creationId="{BFC85410-4AD7-A078-F765-FDB94F3968F8}"/>
          </ac:spMkLst>
        </pc:spChg>
        <pc:spChg chg="mod">
          <ac:chgData name="민섭 엄" userId="22aad2129065ef0c" providerId="LiveId" clId="{6E98974B-7757-4C36-A1B6-8C7CB611F185}" dt="2023-08-30T08:02:39.860" v="1790" actId="20577"/>
          <ac:spMkLst>
            <pc:docMk/>
            <pc:sldMk cId="94668418" sldId="287"/>
            <ac:spMk id="31" creationId="{1A6441E6-2FE7-588A-2B1B-98FC80E26298}"/>
          </ac:spMkLst>
        </pc:spChg>
        <pc:picChg chg="add del mod">
          <ac:chgData name="민섭 엄" userId="22aad2129065ef0c" providerId="LiveId" clId="{6E98974B-7757-4C36-A1B6-8C7CB611F185}" dt="2023-08-30T08:10:25.113" v="1793" actId="478"/>
          <ac:picMkLst>
            <pc:docMk/>
            <pc:sldMk cId="94668418" sldId="287"/>
            <ac:picMk id="3" creationId="{BB561DEF-BA7A-90A9-909F-5FA23C6DD0A4}"/>
          </ac:picMkLst>
        </pc:picChg>
        <pc:picChg chg="del">
          <ac:chgData name="민섭 엄" userId="22aad2129065ef0c" providerId="LiveId" clId="{6E98974B-7757-4C36-A1B6-8C7CB611F185}" dt="2023-08-30T07:08:26.528" v="1617" actId="478"/>
          <ac:picMkLst>
            <pc:docMk/>
            <pc:sldMk cId="94668418" sldId="287"/>
            <ac:picMk id="4" creationId="{23909AED-BC05-5587-0D34-B8A9B6C9113D}"/>
          </ac:picMkLst>
        </pc:picChg>
        <pc:picChg chg="add mod">
          <ac:chgData name="민섭 엄" userId="22aad2129065ef0c" providerId="LiveId" clId="{6E98974B-7757-4C36-A1B6-8C7CB611F185}" dt="2023-08-30T08:10:32.221" v="1798" actId="1076"/>
          <ac:picMkLst>
            <pc:docMk/>
            <pc:sldMk cId="94668418" sldId="287"/>
            <ac:picMk id="6" creationId="{3012BA51-2588-83B0-61DA-75AD19FA1C91}"/>
          </ac:picMkLst>
        </pc:picChg>
        <pc:picChg chg="add mod">
          <ac:chgData name="민섭 엄" userId="22aad2129065ef0c" providerId="LiveId" clId="{6E98974B-7757-4C36-A1B6-8C7CB611F185}" dt="2023-08-30T08:14:35.351" v="1807"/>
          <ac:picMkLst>
            <pc:docMk/>
            <pc:sldMk cId="94668418" sldId="287"/>
            <ac:picMk id="9" creationId="{36230572-8075-0218-2959-91B26AB02B55}"/>
          </ac:picMkLst>
        </pc:picChg>
      </pc:sldChg>
      <pc:sldChg chg="delSp add del mod">
        <pc:chgData name="민섭 엄" userId="22aad2129065ef0c" providerId="LiveId" clId="{6E98974B-7757-4C36-A1B6-8C7CB611F185}" dt="2023-08-30T08:12:20.819" v="1800" actId="2696"/>
        <pc:sldMkLst>
          <pc:docMk/>
          <pc:sldMk cId="1034141660" sldId="288"/>
        </pc:sldMkLst>
        <pc:picChg chg="del">
          <ac:chgData name="민섭 엄" userId="22aad2129065ef0c" providerId="LiveId" clId="{6E98974B-7757-4C36-A1B6-8C7CB611F185}" dt="2023-08-30T08:12:12.481" v="1799" actId="478"/>
          <ac:picMkLst>
            <pc:docMk/>
            <pc:sldMk cId="1034141660" sldId="288"/>
            <ac:picMk id="4" creationId="{23909AED-BC05-5587-0D34-B8A9B6C9113D}"/>
          </ac:picMkLst>
        </pc:picChg>
      </pc:sldChg>
      <pc:sldChg chg="addSp delSp modSp add mod">
        <pc:chgData name="민섭 엄" userId="22aad2129065ef0c" providerId="LiveId" clId="{6E98974B-7757-4C36-A1B6-8C7CB611F185}" dt="2023-08-30T08:38:06.236" v="2370" actId="20577"/>
        <pc:sldMkLst>
          <pc:docMk/>
          <pc:sldMk cId="3396638332" sldId="288"/>
        </pc:sldMkLst>
        <pc:spChg chg="mod">
          <ac:chgData name="민섭 엄" userId="22aad2129065ef0c" providerId="LiveId" clId="{6E98974B-7757-4C36-A1B6-8C7CB611F185}" dt="2023-08-30T08:38:06.236" v="2370" actId="20577"/>
          <ac:spMkLst>
            <pc:docMk/>
            <pc:sldMk cId="3396638332" sldId="288"/>
            <ac:spMk id="30" creationId="{BFC85410-4AD7-A078-F765-FDB94F3968F8}"/>
          </ac:spMkLst>
        </pc:spChg>
        <pc:picChg chg="add mod">
          <ac:chgData name="민섭 엄" userId="22aad2129065ef0c" providerId="LiveId" clId="{6E98974B-7757-4C36-A1B6-8C7CB611F185}" dt="2023-08-30T08:15:51.156" v="1884" actId="14100"/>
          <ac:picMkLst>
            <pc:docMk/>
            <pc:sldMk cId="3396638332" sldId="288"/>
            <ac:picMk id="3" creationId="{AADFF0AD-266F-1331-2B08-F27CF0C97621}"/>
          </ac:picMkLst>
        </pc:picChg>
        <pc:picChg chg="add mod">
          <ac:chgData name="민섭 엄" userId="22aad2129065ef0c" providerId="LiveId" clId="{6E98974B-7757-4C36-A1B6-8C7CB611F185}" dt="2023-08-30T08:15:54.789" v="1886" actId="1076"/>
          <ac:picMkLst>
            <pc:docMk/>
            <pc:sldMk cId="3396638332" sldId="288"/>
            <ac:picMk id="5" creationId="{DE91F0D7-EACB-C248-6D12-08C3CAE6D927}"/>
          </ac:picMkLst>
        </pc:picChg>
        <pc:picChg chg="del">
          <ac:chgData name="민섭 엄" userId="22aad2129065ef0c" providerId="LiveId" clId="{6E98974B-7757-4C36-A1B6-8C7CB611F185}" dt="2023-08-30T08:14:57.817" v="1808" actId="478"/>
          <ac:picMkLst>
            <pc:docMk/>
            <pc:sldMk cId="3396638332" sldId="288"/>
            <ac:picMk id="6" creationId="{3012BA51-2588-83B0-61DA-75AD19FA1C91}"/>
          </ac:picMkLst>
        </pc:picChg>
      </pc:sldChg>
      <pc:sldChg chg="addSp delSp modSp add mod">
        <pc:chgData name="민섭 엄" userId="22aad2129065ef0c" providerId="LiveId" clId="{6E98974B-7757-4C36-A1B6-8C7CB611F185}" dt="2023-09-01T01:27:00.843" v="2660" actId="20577"/>
        <pc:sldMkLst>
          <pc:docMk/>
          <pc:sldMk cId="481359662" sldId="289"/>
        </pc:sldMkLst>
        <pc:spChg chg="add mod">
          <ac:chgData name="민섭 엄" userId="22aad2129065ef0c" providerId="LiveId" clId="{6E98974B-7757-4C36-A1B6-8C7CB611F185}" dt="2023-08-30T08:34:02.837" v="2296" actId="1036"/>
          <ac:spMkLst>
            <pc:docMk/>
            <pc:sldMk cId="481359662" sldId="289"/>
            <ac:spMk id="13" creationId="{1BF37AEA-F5E3-F412-F139-038C547ECEE0}"/>
          </ac:spMkLst>
        </pc:spChg>
        <pc:spChg chg="add mod">
          <ac:chgData name="민섭 엄" userId="22aad2129065ef0c" providerId="LiveId" clId="{6E98974B-7757-4C36-A1B6-8C7CB611F185}" dt="2023-09-01T01:27:00.843" v="2660" actId="20577"/>
          <ac:spMkLst>
            <pc:docMk/>
            <pc:sldMk cId="481359662" sldId="289"/>
            <ac:spMk id="14" creationId="{50E40C90-C816-780A-6A48-A73ECC1063B8}"/>
          </ac:spMkLst>
        </pc:spChg>
        <pc:spChg chg="mod">
          <ac:chgData name="민섭 엄" userId="22aad2129065ef0c" providerId="LiveId" clId="{6E98974B-7757-4C36-A1B6-8C7CB611F185}" dt="2023-08-30T08:30:09.718" v="2079" actId="1076"/>
          <ac:spMkLst>
            <pc:docMk/>
            <pc:sldMk cId="481359662" sldId="289"/>
            <ac:spMk id="29" creationId="{84D2638B-5472-0E16-F667-AA954C0706A2}"/>
          </ac:spMkLst>
        </pc:spChg>
        <pc:spChg chg="mod">
          <ac:chgData name="민섭 엄" userId="22aad2129065ef0c" providerId="LiveId" clId="{6E98974B-7757-4C36-A1B6-8C7CB611F185}" dt="2023-08-30T08:38:09.723" v="2372" actId="20577"/>
          <ac:spMkLst>
            <pc:docMk/>
            <pc:sldMk cId="481359662" sldId="289"/>
            <ac:spMk id="30" creationId="{BFC85410-4AD7-A078-F765-FDB94F3968F8}"/>
          </ac:spMkLst>
        </pc:spChg>
        <pc:spChg chg="add mod">
          <ac:chgData name="민섭 엄" userId="22aad2129065ef0c" providerId="LiveId" clId="{6E98974B-7757-4C36-A1B6-8C7CB611F185}" dt="2023-08-30T08:36:40.480" v="2346" actId="1582"/>
          <ac:spMkLst>
            <pc:docMk/>
            <pc:sldMk cId="481359662" sldId="289"/>
            <ac:spMk id="32" creationId="{41C6B0E9-CD3C-5D8A-31CF-5333E262FB43}"/>
          </ac:spMkLst>
        </pc:spChg>
        <pc:picChg chg="add del mod">
          <ac:chgData name="민섭 엄" userId="22aad2129065ef0c" providerId="LiveId" clId="{6E98974B-7757-4C36-A1B6-8C7CB611F185}" dt="2023-08-30T08:14:33.359" v="1806" actId="21"/>
          <ac:picMkLst>
            <pc:docMk/>
            <pc:sldMk cId="481359662" sldId="289"/>
            <ac:picMk id="3" creationId="{6F329306-A398-EB4E-4ABA-0C263E688023}"/>
          </ac:picMkLst>
        </pc:picChg>
        <pc:picChg chg="add mod">
          <ac:chgData name="민섭 엄" userId="22aad2129065ef0c" providerId="LiveId" clId="{6E98974B-7757-4C36-A1B6-8C7CB611F185}" dt="2023-08-30T08:34:08.823" v="2335" actId="1036"/>
          <ac:picMkLst>
            <pc:docMk/>
            <pc:sldMk cId="481359662" sldId="289"/>
            <ac:picMk id="5" creationId="{9F61C063-14CC-6A65-0A85-728A70EF99ED}"/>
          </ac:picMkLst>
        </pc:picChg>
        <pc:picChg chg="del">
          <ac:chgData name="민섭 엄" userId="22aad2129065ef0c" providerId="LiveId" clId="{6E98974B-7757-4C36-A1B6-8C7CB611F185}" dt="2023-08-30T08:16:02.946" v="1887" actId="478"/>
          <ac:picMkLst>
            <pc:docMk/>
            <pc:sldMk cId="481359662" sldId="289"/>
            <ac:picMk id="6" creationId="{3012BA51-2588-83B0-61DA-75AD19FA1C91}"/>
          </ac:picMkLst>
        </pc:picChg>
        <pc:picChg chg="add del mod">
          <ac:chgData name="민섭 엄" userId="22aad2129065ef0c" providerId="LiveId" clId="{6E98974B-7757-4C36-A1B6-8C7CB611F185}" dt="2023-08-30T08:17:00.430" v="1960" actId="478"/>
          <ac:picMkLst>
            <pc:docMk/>
            <pc:sldMk cId="481359662" sldId="289"/>
            <ac:picMk id="10" creationId="{06849F62-B366-8B53-08D4-54B9FDD13A62}"/>
          </ac:picMkLst>
        </pc:picChg>
        <pc:picChg chg="add mod">
          <ac:chgData name="민섭 엄" userId="22aad2129065ef0c" providerId="LiveId" clId="{6E98974B-7757-4C36-A1B6-8C7CB611F185}" dt="2023-08-30T08:34:05.150" v="2315" actId="1036"/>
          <ac:picMkLst>
            <pc:docMk/>
            <pc:sldMk cId="481359662" sldId="289"/>
            <ac:picMk id="12" creationId="{C4349FD9-1780-C31F-0E86-4653DB94E3C9}"/>
          </ac:picMkLst>
        </pc:picChg>
      </pc:sldChg>
      <pc:sldChg chg="addSp delSp modSp add mod">
        <pc:chgData name="민섭 엄" userId="22aad2129065ef0c" providerId="LiveId" clId="{6E98974B-7757-4C36-A1B6-8C7CB611F185}" dt="2023-08-30T09:00:22.234" v="2630" actId="14100"/>
        <pc:sldMkLst>
          <pc:docMk/>
          <pc:sldMk cId="3566300801" sldId="290"/>
        </pc:sldMkLst>
        <pc:spChg chg="add mod">
          <ac:chgData name="민섭 엄" userId="22aad2129065ef0c" providerId="LiveId" clId="{6E98974B-7757-4C36-A1B6-8C7CB611F185}" dt="2023-08-30T08:54:08.745" v="2553" actId="20577"/>
          <ac:spMkLst>
            <pc:docMk/>
            <pc:sldMk cId="3566300801" sldId="290"/>
            <ac:spMk id="2" creationId="{E48D28B6-66B4-9C88-1CC5-6694A986C02B}"/>
          </ac:spMkLst>
        </pc:spChg>
        <pc:spChg chg="add mod">
          <ac:chgData name="민섭 엄" userId="22aad2129065ef0c" providerId="LiveId" clId="{6E98974B-7757-4C36-A1B6-8C7CB611F185}" dt="2023-08-30T08:54:38.247" v="2556" actId="14100"/>
          <ac:spMkLst>
            <pc:docMk/>
            <pc:sldMk cId="3566300801" sldId="290"/>
            <ac:spMk id="3" creationId="{5B2B4DCB-3EEE-D9CB-B40F-232564208E45}"/>
          </ac:spMkLst>
        </pc:spChg>
        <pc:spChg chg="add mod">
          <ac:chgData name="민섭 엄" userId="22aad2129065ef0c" providerId="LiveId" clId="{6E98974B-7757-4C36-A1B6-8C7CB611F185}" dt="2023-08-30T08:54:41.110" v="2558" actId="20577"/>
          <ac:spMkLst>
            <pc:docMk/>
            <pc:sldMk cId="3566300801" sldId="290"/>
            <ac:spMk id="4" creationId="{824F5398-91F5-77A3-25DA-B8B1320F8C39}"/>
          </ac:spMkLst>
        </pc:spChg>
        <pc:spChg chg="add mod">
          <ac:chgData name="민섭 엄" userId="22aad2129065ef0c" providerId="LiveId" clId="{6E98974B-7757-4C36-A1B6-8C7CB611F185}" dt="2023-08-30T08:54:49.211" v="2578" actId="20577"/>
          <ac:spMkLst>
            <pc:docMk/>
            <pc:sldMk cId="3566300801" sldId="290"/>
            <ac:spMk id="6" creationId="{AF59F9EB-0DEE-FFBB-991D-E1CF7698E437}"/>
          </ac:spMkLst>
        </pc:spChg>
        <pc:spChg chg="add mod">
          <ac:chgData name="민섭 엄" userId="22aad2129065ef0c" providerId="LiveId" clId="{6E98974B-7757-4C36-A1B6-8C7CB611F185}" dt="2023-08-30T09:00:22.234" v="2630" actId="14100"/>
          <ac:spMkLst>
            <pc:docMk/>
            <pc:sldMk cId="3566300801" sldId="290"/>
            <ac:spMk id="9" creationId="{B7D8A64E-4E70-4BAB-C8F0-8089718891A5}"/>
          </ac:spMkLst>
        </pc:spChg>
        <pc:spChg chg="del">
          <ac:chgData name="민섭 엄" userId="22aad2129065ef0c" providerId="LiveId" clId="{6E98974B-7757-4C36-A1B6-8C7CB611F185}" dt="2023-08-30T08:42:04.372" v="2441" actId="478"/>
          <ac:spMkLst>
            <pc:docMk/>
            <pc:sldMk cId="3566300801" sldId="290"/>
            <ac:spMk id="13" creationId="{1BF37AEA-F5E3-F412-F139-038C547ECEE0}"/>
          </ac:spMkLst>
        </pc:spChg>
        <pc:spChg chg="del">
          <ac:chgData name="민섭 엄" userId="22aad2129065ef0c" providerId="LiveId" clId="{6E98974B-7757-4C36-A1B6-8C7CB611F185}" dt="2023-08-30T08:42:02.552" v="2440" actId="478"/>
          <ac:spMkLst>
            <pc:docMk/>
            <pc:sldMk cId="3566300801" sldId="290"/>
            <ac:spMk id="14" creationId="{50E40C90-C816-780A-6A48-A73ECC1063B8}"/>
          </ac:spMkLst>
        </pc:spChg>
        <pc:spChg chg="mod">
          <ac:chgData name="민섭 엄" userId="22aad2129065ef0c" providerId="LiveId" clId="{6E98974B-7757-4C36-A1B6-8C7CB611F185}" dt="2023-08-30T08:49:14.446" v="2539" actId="14100"/>
          <ac:spMkLst>
            <pc:docMk/>
            <pc:sldMk cId="3566300801" sldId="290"/>
            <ac:spMk id="29" creationId="{84D2638B-5472-0E16-F667-AA954C0706A2}"/>
          </ac:spMkLst>
        </pc:spChg>
        <pc:spChg chg="mod">
          <ac:chgData name="민섭 엄" userId="22aad2129065ef0c" providerId="LiveId" clId="{6E98974B-7757-4C36-A1B6-8C7CB611F185}" dt="2023-08-30T08:38:13.787" v="2374" actId="20577"/>
          <ac:spMkLst>
            <pc:docMk/>
            <pc:sldMk cId="3566300801" sldId="290"/>
            <ac:spMk id="30" creationId="{BFC85410-4AD7-A078-F765-FDB94F3968F8}"/>
          </ac:spMkLst>
        </pc:spChg>
        <pc:spChg chg="mod">
          <ac:chgData name="민섭 엄" userId="22aad2129065ef0c" providerId="LiveId" clId="{6E98974B-7757-4C36-A1B6-8C7CB611F185}" dt="2023-08-30T08:41:56.345" v="2439" actId="20577"/>
          <ac:spMkLst>
            <pc:docMk/>
            <pc:sldMk cId="3566300801" sldId="290"/>
            <ac:spMk id="31" creationId="{1A6441E6-2FE7-588A-2B1B-98FC80E26298}"/>
          </ac:spMkLst>
        </pc:spChg>
        <pc:spChg chg="del">
          <ac:chgData name="민섭 엄" userId="22aad2129065ef0c" providerId="LiveId" clId="{6E98974B-7757-4C36-A1B6-8C7CB611F185}" dt="2023-08-30T08:42:07.425" v="2444" actId="478"/>
          <ac:spMkLst>
            <pc:docMk/>
            <pc:sldMk cId="3566300801" sldId="290"/>
            <ac:spMk id="32" creationId="{41C6B0E9-CD3C-5D8A-31CF-5333E262FB43}"/>
          </ac:spMkLst>
        </pc:spChg>
        <pc:picChg chg="del">
          <ac:chgData name="민섭 엄" userId="22aad2129065ef0c" providerId="LiveId" clId="{6E98974B-7757-4C36-A1B6-8C7CB611F185}" dt="2023-08-30T08:42:05.976" v="2443" actId="478"/>
          <ac:picMkLst>
            <pc:docMk/>
            <pc:sldMk cId="3566300801" sldId="290"/>
            <ac:picMk id="5" creationId="{9F61C063-14CC-6A65-0A85-728A70EF99ED}"/>
          </ac:picMkLst>
        </pc:picChg>
        <pc:picChg chg="del">
          <ac:chgData name="민섭 엄" userId="22aad2129065ef0c" providerId="LiveId" clId="{6E98974B-7757-4C36-A1B6-8C7CB611F185}" dt="2023-08-30T08:42:05.107" v="2442" actId="478"/>
          <ac:picMkLst>
            <pc:docMk/>
            <pc:sldMk cId="3566300801" sldId="290"/>
            <ac:picMk id="12" creationId="{C4349FD9-1780-C31F-0E86-4653DB94E3C9}"/>
          </ac:picMkLst>
        </pc:picChg>
      </pc:sldChg>
      <pc:sldChg chg="addSp delSp modSp add mod">
        <pc:chgData name="민섭 엄" userId="22aad2129065ef0c" providerId="LiveId" clId="{6E98974B-7757-4C36-A1B6-8C7CB611F185}" dt="2023-08-30T08:40:51.959" v="2424" actId="207"/>
        <pc:sldMkLst>
          <pc:docMk/>
          <pc:sldMk cId="2518637009" sldId="291"/>
        </pc:sldMkLst>
        <pc:spChg chg="add mod">
          <ac:chgData name="민섭 엄" userId="22aad2129065ef0c" providerId="LiveId" clId="{6E98974B-7757-4C36-A1B6-8C7CB611F185}" dt="2023-08-30T08:40:51.959" v="2424" actId="207"/>
          <ac:spMkLst>
            <pc:docMk/>
            <pc:sldMk cId="2518637009" sldId="291"/>
            <ac:spMk id="2" creationId="{F2D935FF-E133-15FA-684B-11817E3AF004}"/>
          </ac:spMkLst>
        </pc:spChg>
        <pc:spChg chg="add del">
          <ac:chgData name="민섭 엄" userId="22aad2129065ef0c" providerId="LiveId" clId="{6E98974B-7757-4C36-A1B6-8C7CB611F185}" dt="2023-08-30T08:38:33.532" v="2385" actId="478"/>
          <ac:spMkLst>
            <pc:docMk/>
            <pc:sldMk cId="2518637009" sldId="291"/>
            <ac:spMk id="7" creationId="{8D2D14CD-9D20-02BD-E815-C7672E21134B}"/>
          </ac:spMkLst>
        </pc:spChg>
        <pc:spChg chg="del">
          <ac:chgData name="민섭 엄" userId="22aad2129065ef0c" providerId="LiveId" clId="{6E98974B-7757-4C36-A1B6-8C7CB611F185}" dt="2023-08-30T08:38:37.429" v="2387" actId="478"/>
          <ac:spMkLst>
            <pc:docMk/>
            <pc:sldMk cId="2518637009" sldId="291"/>
            <ac:spMk id="13" creationId="{1BF37AEA-F5E3-F412-F139-038C547ECEE0}"/>
          </ac:spMkLst>
        </pc:spChg>
        <pc:spChg chg="del mod">
          <ac:chgData name="민섭 엄" userId="22aad2129065ef0c" providerId="LiveId" clId="{6E98974B-7757-4C36-A1B6-8C7CB611F185}" dt="2023-08-30T08:38:35.514" v="2386" actId="478"/>
          <ac:spMkLst>
            <pc:docMk/>
            <pc:sldMk cId="2518637009" sldId="291"/>
            <ac:spMk id="14" creationId="{50E40C90-C816-780A-6A48-A73ECC1063B8}"/>
          </ac:spMkLst>
        </pc:spChg>
        <pc:spChg chg="del">
          <ac:chgData name="민섭 엄" userId="22aad2129065ef0c" providerId="LiveId" clId="{6E98974B-7757-4C36-A1B6-8C7CB611F185}" dt="2023-08-30T08:38:19.934" v="2375" actId="478"/>
          <ac:spMkLst>
            <pc:docMk/>
            <pc:sldMk cId="2518637009" sldId="291"/>
            <ac:spMk id="29" creationId="{84D2638B-5472-0E16-F667-AA954C0706A2}"/>
          </ac:spMkLst>
        </pc:spChg>
        <pc:spChg chg="del">
          <ac:chgData name="민섭 엄" userId="22aad2129065ef0c" providerId="LiveId" clId="{6E98974B-7757-4C36-A1B6-8C7CB611F185}" dt="2023-08-30T08:38:20.800" v="2376" actId="478"/>
          <ac:spMkLst>
            <pc:docMk/>
            <pc:sldMk cId="2518637009" sldId="291"/>
            <ac:spMk id="30" creationId="{BFC85410-4AD7-A078-F765-FDB94F3968F8}"/>
          </ac:spMkLst>
        </pc:spChg>
        <pc:spChg chg="del">
          <ac:chgData name="민섭 엄" userId="22aad2129065ef0c" providerId="LiveId" clId="{6E98974B-7757-4C36-A1B6-8C7CB611F185}" dt="2023-08-30T08:38:30.107" v="2383" actId="478"/>
          <ac:spMkLst>
            <pc:docMk/>
            <pc:sldMk cId="2518637009" sldId="291"/>
            <ac:spMk id="31" creationId="{1A6441E6-2FE7-588A-2B1B-98FC80E26298}"/>
          </ac:spMkLst>
        </pc:spChg>
        <pc:spChg chg="del">
          <ac:chgData name="민섭 엄" userId="22aad2129065ef0c" providerId="LiveId" clId="{6E98974B-7757-4C36-A1B6-8C7CB611F185}" dt="2023-08-30T08:38:39.684" v="2388" actId="478"/>
          <ac:spMkLst>
            <pc:docMk/>
            <pc:sldMk cId="2518637009" sldId="291"/>
            <ac:spMk id="32" creationId="{41C6B0E9-CD3C-5D8A-31CF-5333E262FB43}"/>
          </ac:spMkLst>
        </pc:spChg>
        <pc:picChg chg="del">
          <ac:chgData name="민섭 엄" userId="22aad2129065ef0c" providerId="LiveId" clId="{6E98974B-7757-4C36-A1B6-8C7CB611F185}" dt="2023-08-30T08:38:21.387" v="2377" actId="478"/>
          <ac:picMkLst>
            <pc:docMk/>
            <pc:sldMk cId="2518637009" sldId="291"/>
            <ac:picMk id="5" creationId="{9F61C063-14CC-6A65-0A85-728A70EF99ED}"/>
          </ac:picMkLst>
        </pc:picChg>
        <pc:picChg chg="del">
          <ac:chgData name="민섭 엄" userId="22aad2129065ef0c" providerId="LiveId" clId="{6E98974B-7757-4C36-A1B6-8C7CB611F185}" dt="2023-08-30T08:38:21.940" v="2378" actId="478"/>
          <ac:picMkLst>
            <pc:docMk/>
            <pc:sldMk cId="2518637009" sldId="291"/>
            <ac:picMk id="12" creationId="{C4349FD9-1780-C31F-0E86-4653DB94E3C9}"/>
          </ac:picMkLst>
        </pc:picChg>
      </pc:sldChg>
      <pc:sldChg chg="addSp delSp modSp add mod">
        <pc:chgData name="민섭 엄" userId="22aad2129065ef0c" providerId="LiveId" clId="{6E98974B-7757-4C36-A1B6-8C7CB611F185}" dt="2023-09-01T02:55:14.812" v="2890" actId="20577"/>
        <pc:sldMkLst>
          <pc:docMk/>
          <pc:sldMk cId="428431882" sldId="292"/>
        </pc:sldMkLst>
        <pc:spChg chg="add mod">
          <ac:chgData name="민섭 엄" userId="22aad2129065ef0c" providerId="LiveId" clId="{6E98974B-7757-4C36-A1B6-8C7CB611F185}" dt="2023-09-01T02:38:22.874" v="2747" actId="1076"/>
          <ac:spMkLst>
            <pc:docMk/>
            <pc:sldMk cId="428431882" sldId="292"/>
            <ac:spMk id="2" creationId="{3F46044A-E487-191C-DE0C-4D211CAB0415}"/>
          </ac:spMkLst>
        </pc:spChg>
        <pc:spChg chg="mod">
          <ac:chgData name="민섭 엄" userId="22aad2129065ef0c" providerId="LiveId" clId="{6E98974B-7757-4C36-A1B6-8C7CB611F185}" dt="2023-09-01T02:55:14.812" v="2890" actId="20577"/>
          <ac:spMkLst>
            <pc:docMk/>
            <pc:sldMk cId="428431882" sldId="292"/>
            <ac:spMk id="4" creationId="{B2433563-ED9C-C1FF-A1E8-1620A36005D3}"/>
          </ac:spMkLst>
        </pc:spChg>
        <pc:spChg chg="add mod">
          <ac:chgData name="민섭 엄" userId="22aad2129065ef0c" providerId="LiveId" clId="{6E98974B-7757-4C36-A1B6-8C7CB611F185}" dt="2023-09-01T02:55:08.028" v="2888" actId="207"/>
          <ac:spMkLst>
            <pc:docMk/>
            <pc:sldMk cId="428431882" sldId="292"/>
            <ac:spMk id="5" creationId="{8756DDAA-390A-9599-9FD1-2401CE40BA01}"/>
          </ac:spMkLst>
        </pc:spChg>
        <pc:spChg chg="mod">
          <ac:chgData name="민섭 엄" userId="22aad2129065ef0c" providerId="LiveId" clId="{6E98974B-7757-4C36-A1B6-8C7CB611F185}" dt="2023-09-01T02:33:54.034" v="2662" actId="20577"/>
          <ac:spMkLst>
            <pc:docMk/>
            <pc:sldMk cId="428431882" sldId="292"/>
            <ac:spMk id="30" creationId="{BFC85410-4AD7-A078-F765-FDB94F3968F8}"/>
          </ac:spMkLst>
        </pc:spChg>
        <pc:spChg chg="mod">
          <ac:chgData name="민섭 엄" userId="22aad2129065ef0c" providerId="LiveId" clId="{6E98974B-7757-4C36-A1B6-8C7CB611F185}" dt="2023-09-01T00:37:00.495" v="2659" actId="20577"/>
          <ac:spMkLst>
            <pc:docMk/>
            <pc:sldMk cId="428431882" sldId="292"/>
            <ac:spMk id="31" creationId="{1A6441E6-2FE7-588A-2B1B-98FC80E26298}"/>
          </ac:spMkLst>
        </pc:spChg>
        <pc:picChg chg="del">
          <ac:chgData name="민섭 엄" userId="22aad2129065ef0c" providerId="LiveId" clId="{6E98974B-7757-4C36-A1B6-8C7CB611F185}" dt="2023-09-01T02:33:57.952" v="2663" actId="478"/>
          <ac:picMkLst>
            <pc:docMk/>
            <pc:sldMk cId="428431882" sldId="292"/>
            <ac:picMk id="3" creationId="{017C2C58-E6F9-88F0-C443-5580B7D8F524}"/>
          </ac:picMkLst>
        </pc:picChg>
      </pc:sldChg>
      <pc:sldChg chg="addSp delSp modSp add mod">
        <pc:chgData name="민섭 엄" userId="22aad2129065ef0c" providerId="LiveId" clId="{6E98974B-7757-4C36-A1B6-8C7CB611F185}" dt="2023-09-01T03:00:02.436" v="2957" actId="5793"/>
        <pc:sldMkLst>
          <pc:docMk/>
          <pc:sldMk cId="3088255915" sldId="293"/>
        </pc:sldMkLst>
        <pc:spChg chg="del">
          <ac:chgData name="민섭 엄" userId="22aad2129065ef0c" providerId="LiveId" clId="{6E98974B-7757-4C36-A1B6-8C7CB611F185}" dt="2023-09-01T02:55:31.126" v="2895" actId="478"/>
          <ac:spMkLst>
            <pc:docMk/>
            <pc:sldMk cId="3088255915" sldId="293"/>
            <ac:spMk id="2" creationId="{3F46044A-E487-191C-DE0C-4D211CAB0415}"/>
          </ac:spMkLst>
        </pc:spChg>
        <pc:spChg chg="del">
          <ac:chgData name="민섭 엄" userId="22aad2129065ef0c" providerId="LiveId" clId="{6E98974B-7757-4C36-A1B6-8C7CB611F185}" dt="2023-09-01T02:55:29.320" v="2893" actId="478"/>
          <ac:spMkLst>
            <pc:docMk/>
            <pc:sldMk cId="3088255915" sldId="293"/>
            <ac:spMk id="4" creationId="{B2433563-ED9C-C1FF-A1E8-1620A36005D3}"/>
          </ac:spMkLst>
        </pc:spChg>
        <pc:spChg chg="del">
          <ac:chgData name="민섭 엄" userId="22aad2129065ef0c" providerId="LiveId" clId="{6E98974B-7757-4C36-A1B6-8C7CB611F185}" dt="2023-09-01T02:55:30.406" v="2894" actId="478"/>
          <ac:spMkLst>
            <pc:docMk/>
            <pc:sldMk cId="3088255915" sldId="293"/>
            <ac:spMk id="5" creationId="{8756DDAA-390A-9599-9FD1-2401CE40BA01}"/>
          </ac:spMkLst>
        </pc:spChg>
        <pc:spChg chg="add mod">
          <ac:chgData name="민섭 엄" userId="22aad2129065ef0c" providerId="LiveId" clId="{6E98974B-7757-4C36-A1B6-8C7CB611F185}" dt="2023-09-01T03:00:02.436" v="2957" actId="5793"/>
          <ac:spMkLst>
            <pc:docMk/>
            <pc:sldMk cId="3088255915" sldId="293"/>
            <ac:spMk id="9" creationId="{1410AD4A-CDCB-030E-3983-19B755B0A438}"/>
          </ac:spMkLst>
        </pc:spChg>
        <pc:spChg chg="mod">
          <ac:chgData name="민섭 엄" userId="22aad2129065ef0c" providerId="LiveId" clId="{6E98974B-7757-4C36-A1B6-8C7CB611F185}" dt="2023-09-01T02:57:36.840" v="2898"/>
          <ac:spMkLst>
            <pc:docMk/>
            <pc:sldMk cId="3088255915" sldId="293"/>
            <ac:spMk id="29" creationId="{84D2638B-5472-0E16-F667-AA954C0706A2}"/>
          </ac:spMkLst>
        </pc:spChg>
        <pc:picChg chg="add mod">
          <ac:chgData name="민섭 엄" userId="22aad2129065ef0c" providerId="LiveId" clId="{6E98974B-7757-4C36-A1B6-8C7CB611F185}" dt="2023-09-01T02:55:57.483" v="2897" actId="1076"/>
          <ac:picMkLst>
            <pc:docMk/>
            <pc:sldMk cId="3088255915" sldId="293"/>
            <ac:picMk id="6" creationId="{C01B9C8C-5F14-3E24-8320-25CA14C4B36F}"/>
          </ac:picMkLst>
        </pc:picChg>
      </pc:sldChg>
      <pc:sldChg chg="addSp delSp modSp add mod">
        <pc:chgData name="민섭 엄" userId="22aad2129065ef0c" providerId="LiveId" clId="{6E98974B-7757-4C36-A1B6-8C7CB611F185}" dt="2023-09-01T03:01:36.164" v="2968" actId="1582"/>
        <pc:sldMkLst>
          <pc:docMk/>
          <pc:sldMk cId="2418187147" sldId="294"/>
        </pc:sldMkLst>
        <pc:spChg chg="del">
          <ac:chgData name="민섭 엄" userId="22aad2129065ef0c" providerId="LiveId" clId="{6E98974B-7757-4C36-A1B6-8C7CB611F185}" dt="2023-09-01T03:00:15.653" v="2959" actId="478"/>
          <ac:spMkLst>
            <pc:docMk/>
            <pc:sldMk cId="2418187147" sldId="294"/>
            <ac:spMk id="2" creationId="{3F46044A-E487-191C-DE0C-4D211CAB0415}"/>
          </ac:spMkLst>
        </pc:spChg>
        <pc:spChg chg="del">
          <ac:chgData name="민섭 엄" userId="22aad2129065ef0c" providerId="LiveId" clId="{6E98974B-7757-4C36-A1B6-8C7CB611F185}" dt="2023-09-01T03:00:14.725" v="2958" actId="478"/>
          <ac:spMkLst>
            <pc:docMk/>
            <pc:sldMk cId="2418187147" sldId="294"/>
            <ac:spMk id="4" creationId="{B2433563-ED9C-C1FF-A1E8-1620A36005D3}"/>
          </ac:spMkLst>
        </pc:spChg>
        <pc:spChg chg="del">
          <ac:chgData name="민섭 엄" userId="22aad2129065ef0c" providerId="LiveId" clId="{6E98974B-7757-4C36-A1B6-8C7CB611F185}" dt="2023-09-01T03:00:21.266" v="2962" actId="478"/>
          <ac:spMkLst>
            <pc:docMk/>
            <pc:sldMk cId="2418187147" sldId="294"/>
            <ac:spMk id="5" creationId="{8756DDAA-390A-9599-9FD1-2401CE40BA01}"/>
          </ac:spMkLst>
        </pc:spChg>
        <pc:spChg chg="add mod">
          <ac:chgData name="민섭 엄" userId="22aad2129065ef0c" providerId="LiveId" clId="{6E98974B-7757-4C36-A1B6-8C7CB611F185}" dt="2023-09-01T03:01:36.164" v="2968" actId="1582"/>
          <ac:spMkLst>
            <pc:docMk/>
            <pc:sldMk cId="2418187147" sldId="294"/>
            <ac:spMk id="9" creationId="{638C9828-3AF3-F738-1D12-653F8E87260A}"/>
          </ac:spMkLst>
        </pc:spChg>
        <pc:spChg chg="add del">
          <ac:chgData name="민섭 엄" userId="22aad2129065ef0c" providerId="LiveId" clId="{6E98974B-7757-4C36-A1B6-8C7CB611F185}" dt="2023-09-01T03:00:18.483" v="2961" actId="478"/>
          <ac:spMkLst>
            <pc:docMk/>
            <pc:sldMk cId="2418187147" sldId="294"/>
            <ac:spMk id="29" creationId="{84D2638B-5472-0E16-F667-AA954C0706A2}"/>
          </ac:spMkLst>
        </pc:spChg>
        <pc:picChg chg="add mod">
          <ac:chgData name="민섭 엄" userId="22aad2129065ef0c" providerId="LiveId" clId="{6E98974B-7757-4C36-A1B6-8C7CB611F185}" dt="2023-09-01T03:01:12.675" v="2964" actId="1076"/>
          <ac:picMkLst>
            <pc:docMk/>
            <pc:sldMk cId="2418187147" sldId="294"/>
            <ac:picMk id="6" creationId="{29122EA4-A5A6-1598-495A-36CC507879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AB51F4-7219-9867-ADF9-59CE2AD2173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9CA0ED6-920B-D221-FD77-D168930C0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353A19B-2C75-8233-E241-0E9639168404}"/>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E73B1E35-4EB8-3F72-763F-AFF3450A83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09F7446-E6A2-8A9A-A7A6-4F67B76779FA}"/>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75505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D2B81B-D553-DD71-D247-64960EE81C6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9AA4266-AB9E-ED96-4F8E-92675E1D04F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F5C57B-B999-7C6E-BD05-6AA38A5AEC39}"/>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76EA98CF-49FD-87D8-1593-A3EFC89CF42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D79527-3863-961D-4663-AE591543830F}"/>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220226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44B23F7-F932-C4A5-E6BF-B641E5E78B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F7665E3-308D-97F4-24AA-7AEFEAC49BE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09CE015-630C-901E-E6A4-076997ED410F}"/>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683F1146-7499-DCA6-D1E4-6F77AA6A7B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AEEE979-F125-0E2E-80F2-7705C2BE8012}"/>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308882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206751-404D-D497-FB6C-AFC2EC2B6E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82A2742-47E1-990B-1943-77F83504EBC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3399944-6321-19FD-0786-0725130C2200}"/>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61320968-F2A4-5487-2503-A00CD17161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962E9B-71A3-0A44-3833-352E95C79349}"/>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24436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CBCD0C-ADE1-4C1E-CF5D-24478CB2AC3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4089D46-E114-3250-81C3-46DA137C1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5626BAC-62D5-46F4-FBF2-6ED8EFE891A9}"/>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1268570D-4D17-3BD5-22E5-05706D39400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6A4E8C-E5D4-95F6-954F-712596D6721A}"/>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184399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BB82F2-FE70-D8E5-FD1B-D5C4C2A2728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1101852-33D2-4BB8-1D5E-4151BD42914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71B0A0C-2E14-5164-2D8D-8AC85FAAF86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2C18F11-7A06-8949-7930-3439F4325939}"/>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6" name="바닥글 개체 틀 5">
            <a:extLst>
              <a:ext uri="{FF2B5EF4-FFF2-40B4-BE49-F238E27FC236}">
                <a16:creationId xmlns:a16="http://schemas.microsoft.com/office/drawing/2014/main" id="{70BC97AF-034C-1F8F-85CA-AA28B01F65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6E5306E-D2FC-60DE-EA96-9EB2761A71DD}"/>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308255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F781F-54EE-F3D3-F891-4089EABECDB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647009A-DC8C-A7A4-1819-6DF3AD753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70A5B6B-6BA6-A3E4-FF04-AB73C96A5B9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CAC1327-DFC8-E74F-6B09-BCF44A5B9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F6D57CE-A5FC-ACAE-106A-6928E213102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75F1A54-F597-106B-8EBA-B1699F3F5F37}"/>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8" name="바닥글 개체 틀 7">
            <a:extLst>
              <a:ext uri="{FF2B5EF4-FFF2-40B4-BE49-F238E27FC236}">
                <a16:creationId xmlns:a16="http://schemas.microsoft.com/office/drawing/2014/main" id="{456B2053-E3FC-2B19-14C0-886FF48C278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8E7FBCA-B86E-B4C6-0CE9-BC9D100E409C}"/>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414067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C80383-5F91-09E3-1B34-0521B8CC594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57F1B48-8C5B-D67D-CD01-75D7E3ACBEF4}"/>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4" name="바닥글 개체 틀 3">
            <a:extLst>
              <a:ext uri="{FF2B5EF4-FFF2-40B4-BE49-F238E27FC236}">
                <a16:creationId xmlns:a16="http://schemas.microsoft.com/office/drawing/2014/main" id="{76CEB39A-3E12-A2F6-676F-07379579214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7DADD74-9FFA-6E8E-96AA-E463D899B561}"/>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99319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DC718A-C84F-576F-EB27-682A109FC22B}"/>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3" name="바닥글 개체 틀 2">
            <a:extLst>
              <a:ext uri="{FF2B5EF4-FFF2-40B4-BE49-F238E27FC236}">
                <a16:creationId xmlns:a16="http://schemas.microsoft.com/office/drawing/2014/main" id="{64D10B18-1D30-A957-7C71-34C5796DE28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973D0A2-FC60-15C7-9BD6-40FBDDFD531A}"/>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429213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4DA635-9C0F-508E-29CE-569736863CF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4398AFA-D6C4-C602-FCD8-7CA8ED81AA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43A6DFA-51F7-1227-93A1-3990CA339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138404F-3284-AEDD-24E3-00A7C2488B82}"/>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6" name="바닥글 개체 틀 5">
            <a:extLst>
              <a:ext uri="{FF2B5EF4-FFF2-40B4-BE49-F238E27FC236}">
                <a16:creationId xmlns:a16="http://schemas.microsoft.com/office/drawing/2014/main" id="{D94090D8-EF99-8117-4E1F-AB4AB648E8F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D4BCA2F-9A1F-D0F3-1153-927D1291AE4D}"/>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336562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E8199D-E180-D84A-85BA-B73B5B28CF7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ACA652F-0947-A6C2-59E7-667FB4DEF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E23CC60-62D5-C006-69EB-133B0155C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E10CA83-A220-5E0B-7165-C12514E3A1F9}"/>
              </a:ext>
            </a:extLst>
          </p:cNvPr>
          <p:cNvSpPr>
            <a:spLocks noGrp="1"/>
          </p:cNvSpPr>
          <p:nvPr>
            <p:ph type="dt" sz="half" idx="10"/>
          </p:nvPr>
        </p:nvSpPr>
        <p:spPr/>
        <p:txBody>
          <a:bodyPr/>
          <a:lstStyle/>
          <a:p>
            <a:fld id="{E3271D01-8382-4EE6-8445-9BED65C8D854}" type="datetimeFigureOut">
              <a:rPr lang="ko-KR" altLang="en-US" smtClean="0"/>
              <a:t>2023-09-01</a:t>
            </a:fld>
            <a:endParaRPr lang="ko-KR" altLang="en-US"/>
          </a:p>
        </p:txBody>
      </p:sp>
      <p:sp>
        <p:nvSpPr>
          <p:cNvPr id="6" name="바닥글 개체 틀 5">
            <a:extLst>
              <a:ext uri="{FF2B5EF4-FFF2-40B4-BE49-F238E27FC236}">
                <a16:creationId xmlns:a16="http://schemas.microsoft.com/office/drawing/2014/main" id="{6FD9D3EF-3E43-F236-766E-D6BF538D49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8034310-0923-623D-314F-F411327C72FE}"/>
              </a:ext>
            </a:extLst>
          </p:cNvPr>
          <p:cNvSpPr>
            <a:spLocks noGrp="1"/>
          </p:cNvSpPr>
          <p:nvPr>
            <p:ph type="sldNum" sz="quarter" idx="12"/>
          </p:nvPr>
        </p:nvSpPr>
        <p:spPr/>
        <p:txBody>
          <a:body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107913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BED8D21-CDB6-605F-1F21-D46DE088A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4E64253-69FF-7E2D-8855-E1EB3D91D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511865-79A6-D246-692C-739A2C612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71D01-8382-4EE6-8445-9BED65C8D854}" type="datetimeFigureOut">
              <a:rPr lang="ko-KR" altLang="en-US" smtClean="0"/>
              <a:t>2023-09-01</a:t>
            </a:fld>
            <a:endParaRPr lang="ko-KR" altLang="en-US"/>
          </a:p>
        </p:txBody>
      </p:sp>
      <p:sp>
        <p:nvSpPr>
          <p:cNvPr id="5" name="바닥글 개체 틀 4">
            <a:extLst>
              <a:ext uri="{FF2B5EF4-FFF2-40B4-BE49-F238E27FC236}">
                <a16:creationId xmlns:a16="http://schemas.microsoft.com/office/drawing/2014/main" id="{C00EB29B-1BDD-CB21-D3A0-364F8F96E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8028847-1425-C560-C418-5979509C9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D2F50-1D4D-435B-8C68-897FFFD0257D}" type="slidenum">
              <a:rPr lang="ko-KR" altLang="en-US" smtClean="0"/>
              <a:t>‹#›</a:t>
            </a:fld>
            <a:endParaRPr lang="ko-KR" altLang="en-US"/>
          </a:p>
        </p:txBody>
      </p:sp>
    </p:spTree>
    <p:extLst>
      <p:ext uri="{BB962C8B-B14F-4D97-AF65-F5344CB8AC3E}">
        <p14:creationId xmlns:p14="http://schemas.microsoft.com/office/powerpoint/2010/main" val="137653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8000"/>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defRPr/>
            </a:pPr>
            <a:r>
              <a:rPr lang="en-US" altLang="ko-KR" sz="4000"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2000" kern="0" dirty="0">
                <a:solidFill>
                  <a:prstClr val="black">
                    <a:lumMod val="75000"/>
                    <a:lumOff val="25000"/>
                  </a:prstClr>
                </a:solidFill>
              </a:rPr>
              <a:t>- CAFA 5 Protein Function Prediction </a:t>
            </a:r>
            <a:endParaRPr lang="ko-KR" altLang="en-US" sz="20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64904"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1218" y="1945324"/>
            <a:ext cx="115788"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24947" y="3522529"/>
            <a:ext cx="9268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09375" y="3009367"/>
            <a:ext cx="139522"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08648" y="2491797"/>
            <a:ext cx="140980"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2953" y="454781"/>
            <a:ext cx="264608"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17506" y="1330278"/>
            <a:ext cx="323640"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77627"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4866" y="720273"/>
            <a:ext cx="515077"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03820" y="1863628"/>
            <a:ext cx="145086"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77443" y="3447371"/>
            <a:ext cx="145086"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Tree>
    <p:extLst>
      <p:ext uri="{BB962C8B-B14F-4D97-AF65-F5344CB8AC3E}">
        <p14:creationId xmlns:p14="http://schemas.microsoft.com/office/powerpoint/2010/main" val="379519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sz="1600"/>
              <a:t>ost impressive might be the fine-grained distinctions of biophysical features of amino acids (A), however, more surprising are the classifications of entire proteins according to structural class (B) and organism (C).</a:t>
            </a: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C</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Pre-trained</a:t>
            </a:r>
            <a:r>
              <a:rPr lang="ko-KR" altLang="en-US" dirty="0">
                <a:solidFill>
                  <a:schemeClr val="accent2">
                    <a:lumMod val="75000"/>
                  </a:schemeClr>
                </a:solidFill>
              </a:rPr>
              <a:t> </a:t>
            </a:r>
            <a:r>
              <a:rPr lang="en-US" altLang="ko-KR" dirty="0">
                <a:solidFill>
                  <a:schemeClr val="accent2">
                    <a:lumMod val="75000"/>
                  </a:schemeClr>
                </a:solidFill>
              </a:rPr>
              <a:t>Model</a:t>
            </a:r>
            <a:endParaRPr lang="ko-KR" altLang="en-US" dirty="0">
              <a:solidFill>
                <a:schemeClr val="accent2">
                  <a:lumMod val="75000"/>
                </a:schemeClr>
              </a:solidFill>
            </a:endParaRPr>
          </a:p>
        </p:txBody>
      </p:sp>
      <p:pic>
        <p:nvPicPr>
          <p:cNvPr id="6" name="그림 5">
            <a:extLst>
              <a:ext uri="{FF2B5EF4-FFF2-40B4-BE49-F238E27FC236}">
                <a16:creationId xmlns:a16="http://schemas.microsoft.com/office/drawing/2014/main" id="{C01B9C8C-5F14-3E24-8320-25CA14C4B36F}"/>
              </a:ext>
            </a:extLst>
          </p:cNvPr>
          <p:cNvPicPr>
            <a:picLocks noChangeAspect="1"/>
          </p:cNvPicPr>
          <p:nvPr/>
        </p:nvPicPr>
        <p:blipFill>
          <a:blip r:embed="rId3"/>
          <a:stretch>
            <a:fillRect/>
          </a:stretch>
        </p:blipFill>
        <p:spPr>
          <a:xfrm>
            <a:off x="3112392" y="1196630"/>
            <a:ext cx="6576630" cy="4054191"/>
          </a:xfrm>
          <a:prstGeom prst="rect">
            <a:avLst/>
          </a:prstGeom>
        </p:spPr>
      </p:pic>
      <p:sp>
        <p:nvSpPr>
          <p:cNvPr id="9" name="TextBox 8">
            <a:extLst>
              <a:ext uri="{FF2B5EF4-FFF2-40B4-BE49-F238E27FC236}">
                <a16:creationId xmlns:a16="http://schemas.microsoft.com/office/drawing/2014/main" id="{1410AD4A-CDCB-030E-3983-19B755B0A438}"/>
              </a:ext>
            </a:extLst>
          </p:cNvPr>
          <p:cNvSpPr txBox="1"/>
          <p:nvPr/>
        </p:nvSpPr>
        <p:spPr>
          <a:xfrm>
            <a:off x="2304662" y="5511737"/>
            <a:ext cx="9479902" cy="646331"/>
          </a:xfrm>
          <a:prstGeom prst="rect">
            <a:avLst/>
          </a:prstGeom>
          <a:noFill/>
        </p:spPr>
        <p:txBody>
          <a:bodyPr wrap="square" rtlCol="0">
            <a:spAutoFit/>
          </a:bodyPr>
          <a:lstStyle/>
          <a:p>
            <a:r>
              <a:rPr lang="en-US" altLang="ko-KR" b="0" i="0" dirty="0">
                <a:solidFill>
                  <a:srgbClr val="374151"/>
                </a:solidFill>
                <a:effectLst/>
                <a:latin typeface="Söhne"/>
              </a:rPr>
              <a:t>All three categories, (A), (B), and (C), have been more accurately classified, showcasing impressive results when we used the pre-trained models.</a:t>
            </a:r>
            <a:endParaRPr lang="ko-KR" altLang="en-US" dirty="0"/>
          </a:p>
        </p:txBody>
      </p:sp>
    </p:spTree>
    <p:extLst>
      <p:ext uri="{BB962C8B-B14F-4D97-AF65-F5344CB8AC3E}">
        <p14:creationId xmlns:p14="http://schemas.microsoft.com/office/powerpoint/2010/main" val="308825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C</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Pre-trained</a:t>
            </a:r>
            <a:r>
              <a:rPr lang="ko-KR" altLang="en-US" dirty="0">
                <a:solidFill>
                  <a:schemeClr val="accent2">
                    <a:lumMod val="75000"/>
                  </a:schemeClr>
                </a:solidFill>
              </a:rPr>
              <a:t> </a:t>
            </a:r>
            <a:r>
              <a:rPr lang="en-US" altLang="ko-KR" dirty="0">
                <a:solidFill>
                  <a:schemeClr val="accent2">
                    <a:lumMod val="75000"/>
                  </a:schemeClr>
                </a:solidFill>
              </a:rPr>
              <a:t>Model</a:t>
            </a:r>
            <a:endParaRPr lang="ko-KR" altLang="en-US" dirty="0">
              <a:solidFill>
                <a:schemeClr val="accent2">
                  <a:lumMod val="75000"/>
                </a:schemeClr>
              </a:solidFill>
            </a:endParaRPr>
          </a:p>
        </p:txBody>
      </p:sp>
      <p:pic>
        <p:nvPicPr>
          <p:cNvPr id="6" name="그림 5">
            <a:extLst>
              <a:ext uri="{FF2B5EF4-FFF2-40B4-BE49-F238E27FC236}">
                <a16:creationId xmlns:a16="http://schemas.microsoft.com/office/drawing/2014/main" id="{29122EA4-A5A6-1598-495A-36CC5078791A}"/>
              </a:ext>
            </a:extLst>
          </p:cNvPr>
          <p:cNvPicPr>
            <a:picLocks noChangeAspect="1"/>
          </p:cNvPicPr>
          <p:nvPr/>
        </p:nvPicPr>
        <p:blipFill>
          <a:blip r:embed="rId3"/>
          <a:stretch>
            <a:fillRect/>
          </a:stretch>
        </p:blipFill>
        <p:spPr>
          <a:xfrm>
            <a:off x="2988326" y="1267204"/>
            <a:ext cx="7285351" cy="5189670"/>
          </a:xfrm>
          <a:prstGeom prst="rect">
            <a:avLst/>
          </a:prstGeom>
        </p:spPr>
      </p:pic>
      <p:sp>
        <p:nvSpPr>
          <p:cNvPr id="9" name="타원 8">
            <a:extLst>
              <a:ext uri="{FF2B5EF4-FFF2-40B4-BE49-F238E27FC236}">
                <a16:creationId xmlns:a16="http://schemas.microsoft.com/office/drawing/2014/main" id="{638C9828-3AF3-F738-1D12-653F8E87260A}"/>
              </a:ext>
            </a:extLst>
          </p:cNvPr>
          <p:cNvSpPr/>
          <p:nvPr/>
        </p:nvSpPr>
        <p:spPr>
          <a:xfrm>
            <a:off x="3900196" y="1330278"/>
            <a:ext cx="3461657" cy="53335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1818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D</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 Pre-processing</a:t>
            </a:r>
            <a:endParaRPr lang="ko-KR" altLang="en-US" dirty="0">
              <a:solidFill>
                <a:schemeClr val="accent2">
                  <a:lumMod val="75000"/>
                </a:schemeClr>
              </a:solidFill>
            </a:endParaRPr>
          </a:p>
        </p:txBody>
      </p:sp>
      <p:pic>
        <p:nvPicPr>
          <p:cNvPr id="5" name="그림 4">
            <a:extLst>
              <a:ext uri="{FF2B5EF4-FFF2-40B4-BE49-F238E27FC236}">
                <a16:creationId xmlns:a16="http://schemas.microsoft.com/office/drawing/2014/main" id="{46E38134-4D75-651B-A513-C2B0F1268AC7}"/>
              </a:ext>
            </a:extLst>
          </p:cNvPr>
          <p:cNvPicPr>
            <a:picLocks noChangeAspect="1"/>
          </p:cNvPicPr>
          <p:nvPr/>
        </p:nvPicPr>
        <p:blipFill>
          <a:blip r:embed="rId3"/>
          <a:stretch>
            <a:fillRect/>
          </a:stretch>
        </p:blipFill>
        <p:spPr>
          <a:xfrm>
            <a:off x="1711651" y="1502346"/>
            <a:ext cx="9342930" cy="4656223"/>
          </a:xfrm>
          <a:prstGeom prst="rect">
            <a:avLst/>
          </a:prstGeom>
        </p:spPr>
      </p:pic>
    </p:spTree>
    <p:extLst>
      <p:ext uri="{BB962C8B-B14F-4D97-AF65-F5344CB8AC3E}">
        <p14:creationId xmlns:p14="http://schemas.microsoft.com/office/powerpoint/2010/main" val="30811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D</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 Pre-processing</a:t>
            </a:r>
            <a:endParaRPr lang="ko-KR" altLang="en-US" dirty="0">
              <a:solidFill>
                <a:schemeClr val="accent2">
                  <a:lumMod val="75000"/>
                </a:schemeClr>
              </a:solidFill>
            </a:endParaRPr>
          </a:p>
        </p:txBody>
      </p:sp>
      <p:pic>
        <p:nvPicPr>
          <p:cNvPr id="5" name="그림 4">
            <a:extLst>
              <a:ext uri="{FF2B5EF4-FFF2-40B4-BE49-F238E27FC236}">
                <a16:creationId xmlns:a16="http://schemas.microsoft.com/office/drawing/2014/main" id="{DA8DEB4E-40D0-E713-F57E-4DB87C50F657}"/>
              </a:ext>
            </a:extLst>
          </p:cNvPr>
          <p:cNvPicPr>
            <a:picLocks noChangeAspect="1"/>
          </p:cNvPicPr>
          <p:nvPr/>
        </p:nvPicPr>
        <p:blipFill>
          <a:blip r:embed="rId3"/>
          <a:stretch>
            <a:fillRect/>
          </a:stretch>
        </p:blipFill>
        <p:spPr>
          <a:xfrm>
            <a:off x="3059572" y="2498648"/>
            <a:ext cx="7491109" cy="1623201"/>
          </a:xfrm>
          <a:prstGeom prst="rect">
            <a:avLst/>
          </a:prstGeom>
        </p:spPr>
      </p:pic>
      <p:pic>
        <p:nvPicPr>
          <p:cNvPr id="9" name="그림 8">
            <a:extLst>
              <a:ext uri="{FF2B5EF4-FFF2-40B4-BE49-F238E27FC236}">
                <a16:creationId xmlns:a16="http://schemas.microsoft.com/office/drawing/2014/main" id="{4C01DED9-6133-266D-5BAF-7A239EB0EF6F}"/>
              </a:ext>
            </a:extLst>
          </p:cNvPr>
          <p:cNvPicPr>
            <a:picLocks noChangeAspect="1"/>
          </p:cNvPicPr>
          <p:nvPr/>
        </p:nvPicPr>
        <p:blipFill>
          <a:blip r:embed="rId4"/>
          <a:stretch>
            <a:fillRect/>
          </a:stretch>
        </p:blipFill>
        <p:spPr>
          <a:xfrm>
            <a:off x="3059571" y="4245321"/>
            <a:ext cx="7491109" cy="525826"/>
          </a:xfrm>
          <a:prstGeom prst="rect">
            <a:avLst/>
          </a:prstGeom>
        </p:spPr>
      </p:pic>
    </p:spTree>
    <p:extLst>
      <p:ext uri="{BB962C8B-B14F-4D97-AF65-F5344CB8AC3E}">
        <p14:creationId xmlns:p14="http://schemas.microsoft.com/office/powerpoint/2010/main" val="35312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D</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 Pre-processing</a:t>
            </a:r>
            <a:endParaRPr lang="ko-KR" altLang="en-US" dirty="0">
              <a:solidFill>
                <a:schemeClr val="accent2">
                  <a:lumMod val="75000"/>
                </a:schemeClr>
              </a:solidFill>
            </a:endParaRPr>
          </a:p>
        </p:txBody>
      </p:sp>
      <p:pic>
        <p:nvPicPr>
          <p:cNvPr id="2" name="그림 1">
            <a:extLst>
              <a:ext uri="{FF2B5EF4-FFF2-40B4-BE49-F238E27FC236}">
                <a16:creationId xmlns:a16="http://schemas.microsoft.com/office/drawing/2014/main" id="{0D572549-4345-8259-F982-4247A6D936E2}"/>
              </a:ext>
            </a:extLst>
          </p:cNvPr>
          <p:cNvPicPr>
            <a:picLocks noChangeAspect="1"/>
          </p:cNvPicPr>
          <p:nvPr/>
        </p:nvPicPr>
        <p:blipFill>
          <a:blip r:embed="rId3"/>
          <a:stretch>
            <a:fillRect/>
          </a:stretch>
        </p:blipFill>
        <p:spPr>
          <a:xfrm>
            <a:off x="1887140" y="1470220"/>
            <a:ext cx="9487722" cy="4320914"/>
          </a:xfrm>
          <a:prstGeom prst="rect">
            <a:avLst/>
          </a:prstGeom>
        </p:spPr>
      </p:pic>
    </p:spTree>
    <p:extLst>
      <p:ext uri="{BB962C8B-B14F-4D97-AF65-F5344CB8AC3E}">
        <p14:creationId xmlns:p14="http://schemas.microsoft.com/office/powerpoint/2010/main" val="299165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D</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 Pre-processing</a:t>
            </a:r>
            <a:endParaRPr lang="ko-KR" altLang="en-US" dirty="0">
              <a:solidFill>
                <a:schemeClr val="accent2">
                  <a:lumMod val="75000"/>
                </a:schemeClr>
              </a:solidFill>
            </a:endParaRPr>
          </a:p>
        </p:txBody>
      </p:sp>
      <p:pic>
        <p:nvPicPr>
          <p:cNvPr id="3" name="그림 2">
            <a:extLst>
              <a:ext uri="{FF2B5EF4-FFF2-40B4-BE49-F238E27FC236}">
                <a16:creationId xmlns:a16="http://schemas.microsoft.com/office/drawing/2014/main" id="{663DEFA8-B9BD-D4FC-9BC3-5DFED3BB11E3}"/>
              </a:ext>
            </a:extLst>
          </p:cNvPr>
          <p:cNvPicPr>
            <a:picLocks noChangeAspect="1"/>
          </p:cNvPicPr>
          <p:nvPr/>
        </p:nvPicPr>
        <p:blipFill>
          <a:blip r:embed="rId3"/>
          <a:stretch>
            <a:fillRect/>
          </a:stretch>
        </p:blipFill>
        <p:spPr>
          <a:xfrm>
            <a:off x="2653566" y="1381682"/>
            <a:ext cx="7572790" cy="1195157"/>
          </a:xfrm>
          <a:prstGeom prst="rect">
            <a:avLst/>
          </a:prstGeom>
        </p:spPr>
      </p:pic>
      <p:pic>
        <p:nvPicPr>
          <p:cNvPr id="6" name="그림 5">
            <a:extLst>
              <a:ext uri="{FF2B5EF4-FFF2-40B4-BE49-F238E27FC236}">
                <a16:creationId xmlns:a16="http://schemas.microsoft.com/office/drawing/2014/main" id="{DC4CDF81-2770-CD86-16E4-BDE31D26BB50}"/>
              </a:ext>
            </a:extLst>
          </p:cNvPr>
          <p:cNvPicPr>
            <a:picLocks noChangeAspect="1"/>
          </p:cNvPicPr>
          <p:nvPr/>
        </p:nvPicPr>
        <p:blipFill>
          <a:blip r:embed="rId4"/>
          <a:stretch>
            <a:fillRect/>
          </a:stretch>
        </p:blipFill>
        <p:spPr>
          <a:xfrm>
            <a:off x="2653566" y="2702313"/>
            <a:ext cx="7572790" cy="3703641"/>
          </a:xfrm>
          <a:prstGeom prst="rect">
            <a:avLst/>
          </a:prstGeom>
        </p:spPr>
      </p:pic>
    </p:spTree>
    <p:extLst>
      <p:ext uri="{BB962C8B-B14F-4D97-AF65-F5344CB8AC3E}">
        <p14:creationId xmlns:p14="http://schemas.microsoft.com/office/powerpoint/2010/main" val="300931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D</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 Pre-processing</a:t>
            </a:r>
            <a:endParaRPr lang="ko-KR" altLang="en-US" dirty="0">
              <a:solidFill>
                <a:schemeClr val="accent2">
                  <a:lumMod val="75000"/>
                </a:schemeClr>
              </a:solidFill>
            </a:endParaRPr>
          </a:p>
        </p:txBody>
      </p:sp>
      <p:pic>
        <p:nvPicPr>
          <p:cNvPr id="2" name="그림 1">
            <a:extLst>
              <a:ext uri="{FF2B5EF4-FFF2-40B4-BE49-F238E27FC236}">
                <a16:creationId xmlns:a16="http://schemas.microsoft.com/office/drawing/2014/main" id="{E7D0910F-F2E1-F121-D23B-DE98E4EEA2C6}"/>
              </a:ext>
            </a:extLst>
          </p:cNvPr>
          <p:cNvPicPr>
            <a:picLocks noChangeAspect="1"/>
          </p:cNvPicPr>
          <p:nvPr/>
        </p:nvPicPr>
        <p:blipFill>
          <a:blip r:embed="rId3"/>
          <a:stretch>
            <a:fillRect/>
          </a:stretch>
        </p:blipFill>
        <p:spPr>
          <a:xfrm>
            <a:off x="3015261" y="1681389"/>
            <a:ext cx="7262489" cy="4359018"/>
          </a:xfrm>
          <a:prstGeom prst="rect">
            <a:avLst/>
          </a:prstGeom>
        </p:spPr>
      </p:pic>
    </p:spTree>
    <p:extLst>
      <p:ext uri="{BB962C8B-B14F-4D97-AF65-F5344CB8AC3E}">
        <p14:creationId xmlns:p14="http://schemas.microsoft.com/office/powerpoint/2010/main" val="297903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E</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Training</a:t>
            </a:r>
            <a:endParaRPr lang="ko-KR" altLang="en-US" dirty="0">
              <a:solidFill>
                <a:schemeClr val="accent2">
                  <a:lumMod val="75000"/>
                </a:schemeClr>
              </a:solidFill>
            </a:endParaRPr>
          </a:p>
        </p:txBody>
      </p:sp>
      <p:pic>
        <p:nvPicPr>
          <p:cNvPr id="10" name="그림 9">
            <a:extLst>
              <a:ext uri="{FF2B5EF4-FFF2-40B4-BE49-F238E27FC236}">
                <a16:creationId xmlns:a16="http://schemas.microsoft.com/office/drawing/2014/main" id="{8F704FD2-4429-9602-B29E-9B734683750A}"/>
              </a:ext>
            </a:extLst>
          </p:cNvPr>
          <p:cNvPicPr>
            <a:picLocks noChangeAspect="1"/>
          </p:cNvPicPr>
          <p:nvPr/>
        </p:nvPicPr>
        <p:blipFill>
          <a:blip r:embed="rId3"/>
          <a:stretch>
            <a:fillRect/>
          </a:stretch>
        </p:blipFill>
        <p:spPr>
          <a:xfrm>
            <a:off x="1690097" y="1584345"/>
            <a:ext cx="8358972" cy="2020426"/>
          </a:xfrm>
          <a:prstGeom prst="rect">
            <a:avLst/>
          </a:prstGeom>
        </p:spPr>
      </p:pic>
      <p:pic>
        <p:nvPicPr>
          <p:cNvPr id="12" name="그림 11">
            <a:extLst>
              <a:ext uri="{FF2B5EF4-FFF2-40B4-BE49-F238E27FC236}">
                <a16:creationId xmlns:a16="http://schemas.microsoft.com/office/drawing/2014/main" id="{E2222925-554F-E0FD-C81E-148C2E8151A5}"/>
              </a:ext>
            </a:extLst>
          </p:cNvPr>
          <p:cNvPicPr>
            <a:picLocks noChangeAspect="1"/>
          </p:cNvPicPr>
          <p:nvPr/>
        </p:nvPicPr>
        <p:blipFill>
          <a:blip r:embed="rId4"/>
          <a:stretch>
            <a:fillRect/>
          </a:stretch>
        </p:blipFill>
        <p:spPr>
          <a:xfrm>
            <a:off x="1690097" y="3737124"/>
            <a:ext cx="5877030" cy="2020426"/>
          </a:xfrm>
          <a:prstGeom prst="rect">
            <a:avLst/>
          </a:prstGeom>
        </p:spPr>
      </p:pic>
    </p:spTree>
    <p:extLst>
      <p:ext uri="{BB962C8B-B14F-4D97-AF65-F5344CB8AC3E}">
        <p14:creationId xmlns:p14="http://schemas.microsoft.com/office/powerpoint/2010/main" val="2204436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E</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Training</a:t>
            </a:r>
            <a:endParaRPr lang="ko-KR" altLang="en-US" dirty="0">
              <a:solidFill>
                <a:schemeClr val="accent2">
                  <a:lumMod val="75000"/>
                </a:schemeClr>
              </a:solidFill>
            </a:endParaRPr>
          </a:p>
        </p:txBody>
      </p:sp>
      <p:pic>
        <p:nvPicPr>
          <p:cNvPr id="33" name="그림 32">
            <a:extLst>
              <a:ext uri="{FF2B5EF4-FFF2-40B4-BE49-F238E27FC236}">
                <a16:creationId xmlns:a16="http://schemas.microsoft.com/office/drawing/2014/main" id="{22150927-C3CD-EF6C-8A5A-F5C01B4DFE0D}"/>
              </a:ext>
            </a:extLst>
          </p:cNvPr>
          <p:cNvPicPr>
            <a:picLocks noChangeAspect="1"/>
          </p:cNvPicPr>
          <p:nvPr/>
        </p:nvPicPr>
        <p:blipFill>
          <a:blip r:embed="rId3"/>
          <a:stretch>
            <a:fillRect/>
          </a:stretch>
        </p:blipFill>
        <p:spPr>
          <a:xfrm>
            <a:off x="1627866" y="1675213"/>
            <a:ext cx="8402542" cy="1466628"/>
          </a:xfrm>
          <a:prstGeom prst="rect">
            <a:avLst/>
          </a:prstGeom>
        </p:spPr>
      </p:pic>
      <p:pic>
        <p:nvPicPr>
          <p:cNvPr id="35" name="그림 34">
            <a:extLst>
              <a:ext uri="{FF2B5EF4-FFF2-40B4-BE49-F238E27FC236}">
                <a16:creationId xmlns:a16="http://schemas.microsoft.com/office/drawing/2014/main" id="{AB8E7A49-C5CF-50DB-0432-B3263D463578}"/>
              </a:ext>
            </a:extLst>
          </p:cNvPr>
          <p:cNvPicPr>
            <a:picLocks noChangeAspect="1"/>
          </p:cNvPicPr>
          <p:nvPr/>
        </p:nvPicPr>
        <p:blipFill>
          <a:blip r:embed="rId4"/>
          <a:stretch>
            <a:fillRect/>
          </a:stretch>
        </p:blipFill>
        <p:spPr>
          <a:xfrm>
            <a:off x="1627865" y="3282360"/>
            <a:ext cx="8402541" cy="2964437"/>
          </a:xfrm>
          <a:prstGeom prst="rect">
            <a:avLst/>
          </a:prstGeom>
        </p:spPr>
      </p:pic>
    </p:spTree>
    <p:extLst>
      <p:ext uri="{BB962C8B-B14F-4D97-AF65-F5344CB8AC3E}">
        <p14:creationId xmlns:p14="http://schemas.microsoft.com/office/powerpoint/2010/main" val="412908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E</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Training</a:t>
            </a:r>
            <a:endParaRPr lang="ko-KR" altLang="en-US" dirty="0">
              <a:solidFill>
                <a:schemeClr val="accent2">
                  <a:lumMod val="75000"/>
                </a:schemeClr>
              </a:solidFill>
            </a:endParaRPr>
          </a:p>
        </p:txBody>
      </p:sp>
      <p:pic>
        <p:nvPicPr>
          <p:cNvPr id="6" name="그림 5">
            <a:extLst>
              <a:ext uri="{FF2B5EF4-FFF2-40B4-BE49-F238E27FC236}">
                <a16:creationId xmlns:a16="http://schemas.microsoft.com/office/drawing/2014/main" id="{42A13925-D353-2FF7-A303-607994A5D6EF}"/>
              </a:ext>
            </a:extLst>
          </p:cNvPr>
          <p:cNvPicPr>
            <a:picLocks noChangeAspect="1"/>
          </p:cNvPicPr>
          <p:nvPr/>
        </p:nvPicPr>
        <p:blipFill>
          <a:blip r:embed="rId3"/>
          <a:stretch>
            <a:fillRect/>
          </a:stretch>
        </p:blipFill>
        <p:spPr>
          <a:xfrm>
            <a:off x="1680479" y="4251667"/>
            <a:ext cx="9077717" cy="2331032"/>
          </a:xfrm>
          <a:prstGeom prst="rect">
            <a:avLst/>
          </a:prstGeom>
        </p:spPr>
      </p:pic>
      <p:pic>
        <p:nvPicPr>
          <p:cNvPr id="10" name="그림 9">
            <a:extLst>
              <a:ext uri="{FF2B5EF4-FFF2-40B4-BE49-F238E27FC236}">
                <a16:creationId xmlns:a16="http://schemas.microsoft.com/office/drawing/2014/main" id="{D7D2B86E-50E8-A6A9-484A-5606B7FA206C}"/>
              </a:ext>
            </a:extLst>
          </p:cNvPr>
          <p:cNvPicPr>
            <a:picLocks noChangeAspect="1"/>
          </p:cNvPicPr>
          <p:nvPr/>
        </p:nvPicPr>
        <p:blipFill>
          <a:blip r:embed="rId4"/>
          <a:stretch>
            <a:fillRect/>
          </a:stretch>
        </p:blipFill>
        <p:spPr>
          <a:xfrm>
            <a:off x="1653806" y="1292042"/>
            <a:ext cx="8955099" cy="2673468"/>
          </a:xfrm>
          <a:prstGeom prst="rect">
            <a:avLst/>
          </a:prstGeom>
        </p:spPr>
      </p:pic>
    </p:spTree>
    <p:extLst>
      <p:ext uri="{BB962C8B-B14F-4D97-AF65-F5344CB8AC3E}">
        <p14:creationId xmlns:p14="http://schemas.microsoft.com/office/powerpoint/2010/main" val="258469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71350"/>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pic>
        <p:nvPicPr>
          <p:cNvPr id="1026" name="Picture 2" descr="단백질 3차원 구조의 비밀 (2) ＂아미노산 사슬에서 기능성 단백질로＂">
            <a:extLst>
              <a:ext uri="{FF2B5EF4-FFF2-40B4-BE49-F238E27FC236}">
                <a16:creationId xmlns:a16="http://schemas.microsoft.com/office/drawing/2014/main" id="{F053E545-71F8-C7CD-A121-0324F1AE0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822" y="1595613"/>
            <a:ext cx="6098937" cy="34241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BB56620-9735-E8BA-C421-4E9C16CF349A}"/>
              </a:ext>
            </a:extLst>
          </p:cNvPr>
          <p:cNvSpPr txBox="1"/>
          <p:nvPr/>
        </p:nvSpPr>
        <p:spPr>
          <a:xfrm>
            <a:off x="1726611" y="5032892"/>
            <a:ext cx="9768703" cy="1077218"/>
          </a:xfrm>
          <a:prstGeom prst="rect">
            <a:avLst/>
          </a:prstGeom>
          <a:noFill/>
        </p:spPr>
        <p:txBody>
          <a:bodyPr wrap="square" rtlCol="0">
            <a:spAutoFit/>
          </a:bodyPr>
          <a:lstStyle/>
          <a:p>
            <a:r>
              <a:rPr lang="en-US" altLang="ko-KR" sz="1600" b="0" i="0" dirty="0">
                <a:effectLst/>
                <a:latin typeface="Söhne"/>
              </a:rPr>
              <a:t>Proteins are extensive biomolecules and macromolecules that consist of one or more lengthy chains of amino acid residues. They carry out an immense array of functions within organisms and primarily vary from one another in terms of their sequence of amino acids. This sequence typically leads to the folding of proteins into a distinct 3D structure, which in turn dictates their activity.</a:t>
            </a:r>
            <a:endParaRPr lang="ko-KR" altLang="en-US" sz="1600" dirty="0"/>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A</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Topic</a:t>
            </a:r>
            <a:endParaRPr lang="ko-KR" altLang="en-US" dirty="0">
              <a:solidFill>
                <a:schemeClr val="accent2">
                  <a:lumMod val="75000"/>
                </a:schemeClr>
              </a:solidFill>
            </a:endParaRPr>
          </a:p>
        </p:txBody>
      </p:sp>
    </p:spTree>
    <p:extLst>
      <p:ext uri="{BB962C8B-B14F-4D97-AF65-F5344CB8AC3E}">
        <p14:creationId xmlns:p14="http://schemas.microsoft.com/office/powerpoint/2010/main" val="384690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E</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Training</a:t>
            </a:r>
            <a:endParaRPr lang="ko-KR" altLang="en-US" dirty="0">
              <a:solidFill>
                <a:schemeClr val="accent2">
                  <a:lumMod val="75000"/>
                </a:schemeClr>
              </a:solidFill>
            </a:endParaRPr>
          </a:p>
        </p:txBody>
      </p:sp>
      <p:pic>
        <p:nvPicPr>
          <p:cNvPr id="4" name="그림 3">
            <a:extLst>
              <a:ext uri="{FF2B5EF4-FFF2-40B4-BE49-F238E27FC236}">
                <a16:creationId xmlns:a16="http://schemas.microsoft.com/office/drawing/2014/main" id="{BDF1BE72-B678-92CD-85ED-E80EEA176E01}"/>
              </a:ext>
            </a:extLst>
          </p:cNvPr>
          <p:cNvPicPr>
            <a:picLocks noChangeAspect="1"/>
          </p:cNvPicPr>
          <p:nvPr/>
        </p:nvPicPr>
        <p:blipFill>
          <a:blip r:embed="rId3"/>
          <a:stretch>
            <a:fillRect/>
          </a:stretch>
        </p:blipFill>
        <p:spPr>
          <a:xfrm>
            <a:off x="1503479" y="1152402"/>
            <a:ext cx="10255045" cy="5419273"/>
          </a:xfrm>
          <a:prstGeom prst="rect">
            <a:avLst/>
          </a:prstGeom>
        </p:spPr>
      </p:pic>
    </p:spTree>
    <p:extLst>
      <p:ext uri="{BB962C8B-B14F-4D97-AF65-F5344CB8AC3E}">
        <p14:creationId xmlns:p14="http://schemas.microsoft.com/office/powerpoint/2010/main" val="88674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F</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Prediction &amp; Submission</a:t>
            </a:r>
            <a:endParaRPr lang="ko-KR" altLang="en-US" dirty="0">
              <a:solidFill>
                <a:schemeClr val="accent2">
                  <a:lumMod val="75000"/>
                </a:schemeClr>
              </a:solidFill>
            </a:endParaRPr>
          </a:p>
        </p:txBody>
      </p:sp>
      <p:pic>
        <p:nvPicPr>
          <p:cNvPr id="6" name="그림 5">
            <a:extLst>
              <a:ext uri="{FF2B5EF4-FFF2-40B4-BE49-F238E27FC236}">
                <a16:creationId xmlns:a16="http://schemas.microsoft.com/office/drawing/2014/main" id="{3012BA51-2588-83B0-61DA-75AD19FA1C91}"/>
              </a:ext>
            </a:extLst>
          </p:cNvPr>
          <p:cNvPicPr>
            <a:picLocks noChangeAspect="1"/>
          </p:cNvPicPr>
          <p:nvPr/>
        </p:nvPicPr>
        <p:blipFill>
          <a:blip r:embed="rId3"/>
          <a:stretch>
            <a:fillRect/>
          </a:stretch>
        </p:blipFill>
        <p:spPr>
          <a:xfrm>
            <a:off x="2468190" y="1677554"/>
            <a:ext cx="7865034" cy="1557496"/>
          </a:xfrm>
          <a:prstGeom prst="rect">
            <a:avLst/>
          </a:prstGeom>
        </p:spPr>
      </p:pic>
      <p:pic>
        <p:nvPicPr>
          <p:cNvPr id="9" name="그림 8">
            <a:extLst>
              <a:ext uri="{FF2B5EF4-FFF2-40B4-BE49-F238E27FC236}">
                <a16:creationId xmlns:a16="http://schemas.microsoft.com/office/drawing/2014/main" id="{36230572-8075-0218-2959-91B26AB02B55}"/>
              </a:ext>
            </a:extLst>
          </p:cNvPr>
          <p:cNvPicPr>
            <a:picLocks noChangeAspect="1"/>
          </p:cNvPicPr>
          <p:nvPr/>
        </p:nvPicPr>
        <p:blipFill>
          <a:blip r:embed="rId4"/>
          <a:stretch>
            <a:fillRect/>
          </a:stretch>
        </p:blipFill>
        <p:spPr>
          <a:xfrm>
            <a:off x="2468189" y="3428999"/>
            <a:ext cx="7865033" cy="2933954"/>
          </a:xfrm>
          <a:prstGeom prst="rect">
            <a:avLst/>
          </a:prstGeom>
        </p:spPr>
      </p:pic>
    </p:spTree>
    <p:extLst>
      <p:ext uri="{BB962C8B-B14F-4D97-AF65-F5344CB8AC3E}">
        <p14:creationId xmlns:p14="http://schemas.microsoft.com/office/powerpoint/2010/main" val="94668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F</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Prediction &amp; Submission</a:t>
            </a:r>
            <a:endParaRPr lang="ko-KR" altLang="en-US" dirty="0">
              <a:solidFill>
                <a:schemeClr val="accent2">
                  <a:lumMod val="75000"/>
                </a:schemeClr>
              </a:solidFill>
            </a:endParaRPr>
          </a:p>
        </p:txBody>
      </p:sp>
      <p:pic>
        <p:nvPicPr>
          <p:cNvPr id="3" name="그림 2">
            <a:extLst>
              <a:ext uri="{FF2B5EF4-FFF2-40B4-BE49-F238E27FC236}">
                <a16:creationId xmlns:a16="http://schemas.microsoft.com/office/drawing/2014/main" id="{AADFF0AD-266F-1331-2B08-F27CF0C97621}"/>
              </a:ext>
            </a:extLst>
          </p:cNvPr>
          <p:cNvPicPr>
            <a:picLocks noChangeAspect="1"/>
          </p:cNvPicPr>
          <p:nvPr/>
        </p:nvPicPr>
        <p:blipFill>
          <a:blip r:embed="rId3"/>
          <a:stretch>
            <a:fillRect/>
          </a:stretch>
        </p:blipFill>
        <p:spPr>
          <a:xfrm>
            <a:off x="1916719" y="1149539"/>
            <a:ext cx="9168048" cy="1477859"/>
          </a:xfrm>
          <a:prstGeom prst="rect">
            <a:avLst/>
          </a:prstGeom>
        </p:spPr>
      </p:pic>
      <p:pic>
        <p:nvPicPr>
          <p:cNvPr id="5" name="그림 4">
            <a:extLst>
              <a:ext uri="{FF2B5EF4-FFF2-40B4-BE49-F238E27FC236}">
                <a16:creationId xmlns:a16="http://schemas.microsoft.com/office/drawing/2014/main" id="{DE91F0D7-EACB-C248-6D12-08C3CAE6D927}"/>
              </a:ext>
            </a:extLst>
          </p:cNvPr>
          <p:cNvPicPr>
            <a:picLocks noChangeAspect="1"/>
          </p:cNvPicPr>
          <p:nvPr/>
        </p:nvPicPr>
        <p:blipFill>
          <a:blip r:embed="rId4"/>
          <a:stretch>
            <a:fillRect/>
          </a:stretch>
        </p:blipFill>
        <p:spPr>
          <a:xfrm>
            <a:off x="1916719" y="2727544"/>
            <a:ext cx="8307942" cy="3791941"/>
          </a:xfrm>
          <a:prstGeom prst="rect">
            <a:avLst/>
          </a:prstGeom>
        </p:spPr>
      </p:pic>
    </p:spTree>
    <p:extLst>
      <p:ext uri="{BB962C8B-B14F-4D97-AF65-F5344CB8AC3E}">
        <p14:creationId xmlns:p14="http://schemas.microsoft.com/office/powerpoint/2010/main" val="339663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F</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Model Prediction &amp; Submission</a:t>
            </a:r>
            <a:endParaRPr lang="ko-KR" altLang="en-US" dirty="0">
              <a:solidFill>
                <a:schemeClr val="accent2">
                  <a:lumMod val="75000"/>
                </a:schemeClr>
              </a:solidFill>
            </a:endParaRPr>
          </a:p>
        </p:txBody>
      </p:sp>
      <p:pic>
        <p:nvPicPr>
          <p:cNvPr id="5" name="그림 4">
            <a:extLst>
              <a:ext uri="{FF2B5EF4-FFF2-40B4-BE49-F238E27FC236}">
                <a16:creationId xmlns:a16="http://schemas.microsoft.com/office/drawing/2014/main" id="{9F61C063-14CC-6A65-0A85-728A70EF99ED}"/>
              </a:ext>
            </a:extLst>
          </p:cNvPr>
          <p:cNvPicPr>
            <a:picLocks noChangeAspect="1"/>
          </p:cNvPicPr>
          <p:nvPr/>
        </p:nvPicPr>
        <p:blipFill>
          <a:blip r:embed="rId3"/>
          <a:stretch>
            <a:fillRect/>
          </a:stretch>
        </p:blipFill>
        <p:spPr>
          <a:xfrm>
            <a:off x="1380756" y="1774852"/>
            <a:ext cx="7941245" cy="1266060"/>
          </a:xfrm>
          <a:prstGeom prst="rect">
            <a:avLst/>
          </a:prstGeom>
        </p:spPr>
      </p:pic>
      <p:pic>
        <p:nvPicPr>
          <p:cNvPr id="12" name="그림 11">
            <a:extLst>
              <a:ext uri="{FF2B5EF4-FFF2-40B4-BE49-F238E27FC236}">
                <a16:creationId xmlns:a16="http://schemas.microsoft.com/office/drawing/2014/main" id="{C4349FD9-1780-C31F-0E86-4653DB94E3C9}"/>
              </a:ext>
            </a:extLst>
          </p:cNvPr>
          <p:cNvPicPr>
            <a:picLocks noChangeAspect="1"/>
          </p:cNvPicPr>
          <p:nvPr/>
        </p:nvPicPr>
        <p:blipFill>
          <a:blip r:embed="rId4"/>
          <a:stretch>
            <a:fillRect/>
          </a:stretch>
        </p:blipFill>
        <p:spPr>
          <a:xfrm>
            <a:off x="1380756" y="3139359"/>
            <a:ext cx="9861135" cy="1196444"/>
          </a:xfrm>
          <a:prstGeom prst="rect">
            <a:avLst/>
          </a:prstGeom>
        </p:spPr>
      </p:pic>
      <p:sp>
        <p:nvSpPr>
          <p:cNvPr id="13" name="TextBox 12">
            <a:extLst>
              <a:ext uri="{FF2B5EF4-FFF2-40B4-BE49-F238E27FC236}">
                <a16:creationId xmlns:a16="http://schemas.microsoft.com/office/drawing/2014/main" id="{1BF37AEA-F5E3-F412-F139-038C547ECEE0}"/>
              </a:ext>
            </a:extLst>
          </p:cNvPr>
          <p:cNvSpPr txBox="1"/>
          <p:nvPr/>
        </p:nvSpPr>
        <p:spPr>
          <a:xfrm>
            <a:off x="1240971" y="4598577"/>
            <a:ext cx="7222789" cy="338554"/>
          </a:xfrm>
          <a:prstGeom prst="rect">
            <a:avLst/>
          </a:prstGeom>
          <a:noFill/>
        </p:spPr>
        <p:txBody>
          <a:bodyPr wrap="square" rtlCol="0">
            <a:spAutoFit/>
          </a:bodyPr>
          <a:lstStyle/>
          <a:p>
            <a:r>
              <a:rPr lang="en-US" altLang="ko-KR" sz="1600" dirty="0">
                <a:latin typeface="Söhne"/>
              </a:rPr>
              <a:t>Evaluation Metrics </a:t>
            </a:r>
          </a:p>
        </p:txBody>
      </p:sp>
      <p:sp>
        <p:nvSpPr>
          <p:cNvPr id="14" name="TextBox 13">
            <a:extLst>
              <a:ext uri="{FF2B5EF4-FFF2-40B4-BE49-F238E27FC236}">
                <a16:creationId xmlns:a16="http://schemas.microsoft.com/office/drawing/2014/main" id="{50E40C90-C816-780A-6A48-A73ECC1063B8}"/>
              </a:ext>
            </a:extLst>
          </p:cNvPr>
          <p:cNvSpPr txBox="1"/>
          <p:nvPr/>
        </p:nvSpPr>
        <p:spPr>
          <a:xfrm>
            <a:off x="1240971" y="4987204"/>
            <a:ext cx="10552923" cy="1077218"/>
          </a:xfrm>
          <a:prstGeom prst="rect">
            <a:avLst/>
          </a:prstGeom>
          <a:noFill/>
        </p:spPr>
        <p:txBody>
          <a:bodyPr wrap="square" rtlCol="0">
            <a:spAutoFit/>
          </a:bodyPr>
          <a:lstStyle/>
          <a:p>
            <a:r>
              <a:rPr lang="en-US" altLang="ko-KR" sz="1600" dirty="0">
                <a:latin typeface="Söhne"/>
              </a:rPr>
              <a:t>-&gt; Weighted F- Score : </a:t>
            </a:r>
            <a:r>
              <a:rPr lang="en-US" altLang="ko-KR" sz="1600" b="0" i="0" dirty="0">
                <a:effectLst/>
                <a:latin typeface="Söhne"/>
              </a:rPr>
              <a:t>an evaluation metric used in multi-class classification problems</a:t>
            </a:r>
          </a:p>
          <a:p>
            <a:r>
              <a:rPr lang="en-US" altLang="ko-KR" sz="1600" dirty="0">
                <a:latin typeface="Söhne"/>
              </a:rPr>
              <a:t>     </a:t>
            </a:r>
            <a:r>
              <a:rPr lang="en-US" altLang="ko-KR" sz="1600" b="0" i="0" dirty="0">
                <a:effectLst/>
                <a:latin typeface="Söhne"/>
              </a:rPr>
              <a:t>For each class, the F1 score is calculated using the following formula: F1 score = 2 * (precision * recall) / (precision + recall)</a:t>
            </a:r>
          </a:p>
          <a:p>
            <a:r>
              <a:rPr lang="en-US" altLang="ko-KR" sz="1600" dirty="0">
                <a:latin typeface="Söhne"/>
              </a:rPr>
              <a:t>     </a:t>
            </a:r>
            <a:r>
              <a:rPr lang="en-US" altLang="ko-KR" sz="1600" b="0" i="0" dirty="0">
                <a:effectLst/>
                <a:latin typeface="Söhne"/>
              </a:rPr>
              <a:t>The weighted F-score takes into accounts the class distribution or importance and computes an average F1 score while </a:t>
            </a:r>
          </a:p>
          <a:p>
            <a:r>
              <a:rPr lang="en-US" altLang="ko-KR" sz="1600" dirty="0">
                <a:latin typeface="Söhne"/>
              </a:rPr>
              <a:t>     </a:t>
            </a:r>
            <a:r>
              <a:rPr lang="en-US" altLang="ko-KR" sz="1600" b="0" i="0" dirty="0">
                <a:effectLst/>
                <a:latin typeface="Söhne"/>
              </a:rPr>
              <a:t>applying class-specific weights.</a:t>
            </a:r>
          </a:p>
        </p:txBody>
      </p:sp>
      <p:sp>
        <p:nvSpPr>
          <p:cNvPr id="32" name="타원 31">
            <a:extLst>
              <a:ext uri="{FF2B5EF4-FFF2-40B4-BE49-F238E27FC236}">
                <a16:creationId xmlns:a16="http://schemas.microsoft.com/office/drawing/2014/main" id="{41C6B0E9-CD3C-5D8A-31CF-5333E262FB43}"/>
              </a:ext>
            </a:extLst>
          </p:cNvPr>
          <p:cNvSpPr/>
          <p:nvPr/>
        </p:nvSpPr>
        <p:spPr>
          <a:xfrm>
            <a:off x="10077061" y="3691645"/>
            <a:ext cx="1164830" cy="64415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81359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7" y="1058000"/>
            <a:ext cx="10961079" cy="3737935"/>
          </a:xfrm>
          <a:prstGeom prst="snip1Rect">
            <a:avLst>
              <a:gd name="adj" fmla="val 1550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G</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Improvements</a:t>
            </a:r>
            <a:endParaRPr lang="ko-KR" altLang="en-US" dirty="0">
              <a:solidFill>
                <a:schemeClr val="accent2">
                  <a:lumMod val="75000"/>
                </a:schemeClr>
              </a:solidFill>
            </a:endParaRPr>
          </a:p>
        </p:txBody>
      </p:sp>
      <p:sp>
        <p:nvSpPr>
          <p:cNvPr id="2" name="TextBox 1">
            <a:extLst>
              <a:ext uri="{FF2B5EF4-FFF2-40B4-BE49-F238E27FC236}">
                <a16:creationId xmlns:a16="http://schemas.microsoft.com/office/drawing/2014/main" id="{E48D28B6-66B4-9C88-1CC5-6694A986C02B}"/>
              </a:ext>
            </a:extLst>
          </p:cNvPr>
          <p:cNvSpPr txBox="1"/>
          <p:nvPr/>
        </p:nvSpPr>
        <p:spPr>
          <a:xfrm>
            <a:off x="1380755" y="1278712"/>
            <a:ext cx="10282509" cy="3139321"/>
          </a:xfrm>
          <a:prstGeom prst="rect">
            <a:avLst/>
          </a:prstGeom>
          <a:noFill/>
        </p:spPr>
        <p:txBody>
          <a:bodyPr wrap="square" rtlCol="0">
            <a:spAutoFit/>
          </a:bodyPr>
          <a:lstStyle/>
          <a:p>
            <a:r>
              <a:rPr lang="ko-KR" altLang="en-US" dirty="0"/>
              <a:t>① </a:t>
            </a:r>
            <a:r>
              <a:rPr lang="en-US" altLang="ko-KR" b="0" i="0" dirty="0">
                <a:solidFill>
                  <a:srgbClr val="374151"/>
                </a:solidFill>
                <a:effectLst/>
                <a:latin typeface="Söhne"/>
              </a:rPr>
              <a:t>Creating a model that predicts which aspect among the three protein aspects it will have, and </a:t>
            </a:r>
          </a:p>
          <a:p>
            <a:r>
              <a:rPr lang="en-US" altLang="ko-KR" dirty="0">
                <a:solidFill>
                  <a:srgbClr val="374151"/>
                </a:solidFill>
                <a:latin typeface="Söhne"/>
              </a:rPr>
              <a:t>      </a:t>
            </a:r>
            <a:r>
              <a:rPr lang="en-US" altLang="ko-KR" b="0" i="0" dirty="0">
                <a:solidFill>
                  <a:srgbClr val="374151"/>
                </a:solidFill>
                <a:effectLst/>
                <a:latin typeface="Söhne"/>
              </a:rPr>
              <a:t>developing models based on protein aspects, appears to lead to more accurate predictions.</a:t>
            </a:r>
            <a:endParaRPr lang="en-US" altLang="ko-KR" dirty="0"/>
          </a:p>
          <a:p>
            <a:endParaRPr lang="en-US" altLang="ko-KR" dirty="0">
              <a:latin typeface="맑은 고딕" panose="020B0503020000020004" pitchFamily="50" charset="-127"/>
              <a:ea typeface="맑은 고딕" panose="020B0503020000020004" pitchFamily="50" charset="-127"/>
            </a:endParaRPr>
          </a:p>
          <a:p>
            <a:r>
              <a:rPr lang="ko-KR" altLang="en-US" dirty="0">
                <a:latin typeface="맑은 고딕" panose="020B0503020000020004" pitchFamily="50" charset="-127"/>
                <a:ea typeface="맑은 고딕" panose="020B0503020000020004" pitchFamily="50" charset="-127"/>
              </a:rPr>
              <a:t>② </a:t>
            </a:r>
            <a:r>
              <a:rPr lang="en-US" altLang="ko-KR" b="0" i="0" dirty="0">
                <a:solidFill>
                  <a:srgbClr val="374151"/>
                </a:solidFill>
                <a:effectLst/>
                <a:latin typeface="Söhne"/>
              </a:rPr>
              <a:t>Due to insufficient RAM usage in the virtual notebook environment, predictions were conducted </a:t>
            </a:r>
          </a:p>
          <a:p>
            <a:r>
              <a:rPr lang="en-US" altLang="ko-KR" dirty="0">
                <a:solidFill>
                  <a:srgbClr val="374151"/>
                </a:solidFill>
                <a:latin typeface="Söhne"/>
              </a:rPr>
              <a:t>      </a:t>
            </a:r>
            <a:r>
              <a:rPr lang="en-US" altLang="ko-KR" b="0" i="0" dirty="0">
                <a:solidFill>
                  <a:srgbClr val="374151"/>
                </a:solidFill>
                <a:effectLst/>
                <a:latin typeface="Söhne"/>
              </a:rPr>
              <a:t>using the top 1200 functions possessed by the largest number of proteins. However, in this competition, </a:t>
            </a:r>
          </a:p>
          <a:p>
            <a:r>
              <a:rPr lang="en-US" altLang="ko-KR" dirty="0">
                <a:solidFill>
                  <a:srgbClr val="374151"/>
                </a:solidFill>
                <a:latin typeface="Söhne"/>
              </a:rPr>
              <a:t>      </a:t>
            </a:r>
            <a:r>
              <a:rPr lang="en-US" altLang="ko-KR" b="0" i="0" dirty="0">
                <a:solidFill>
                  <a:srgbClr val="374151"/>
                </a:solidFill>
                <a:effectLst/>
                <a:latin typeface="Söhne"/>
              </a:rPr>
              <a:t>the objective is to predict 1500 proteins. Expanding the prediction to cover 1500 proteins could </a:t>
            </a:r>
          </a:p>
          <a:p>
            <a:r>
              <a:rPr lang="en-US" altLang="ko-KR" dirty="0">
                <a:solidFill>
                  <a:srgbClr val="374151"/>
                </a:solidFill>
                <a:latin typeface="Söhne"/>
              </a:rPr>
              <a:t>      </a:t>
            </a:r>
            <a:r>
              <a:rPr lang="en-US" altLang="ko-KR" b="0" i="0" dirty="0">
                <a:solidFill>
                  <a:srgbClr val="374151"/>
                </a:solidFill>
                <a:effectLst/>
                <a:latin typeface="Söhne"/>
              </a:rPr>
              <a:t>potentially yield better predictive results.</a:t>
            </a:r>
            <a:endParaRPr lang="en-US" altLang="ko-KR" dirty="0">
              <a:latin typeface="맑은 고딕" panose="020B0503020000020004" pitchFamily="50" charset="-127"/>
              <a:ea typeface="맑은 고딕" panose="020B0503020000020004" pitchFamily="50" charset="-127"/>
            </a:endParaRPr>
          </a:p>
          <a:p>
            <a:endParaRPr lang="en-US" altLang="ko-KR" dirty="0">
              <a:latin typeface="맑은 고딕" panose="020B0503020000020004" pitchFamily="50" charset="-127"/>
              <a:ea typeface="맑은 고딕" panose="020B0503020000020004" pitchFamily="50" charset="-127"/>
            </a:endParaRPr>
          </a:p>
          <a:p>
            <a:r>
              <a:rPr lang="ko-KR" altLang="en-US" dirty="0">
                <a:latin typeface="맑은 고딕" panose="020B0503020000020004" pitchFamily="50" charset="-127"/>
                <a:ea typeface="맑은 고딕" panose="020B0503020000020004" pitchFamily="50" charset="-127"/>
              </a:rPr>
              <a:t>③ </a:t>
            </a:r>
            <a:r>
              <a:rPr lang="en-US" altLang="ko-KR" b="0" i="0" dirty="0">
                <a:solidFill>
                  <a:srgbClr val="374151"/>
                </a:solidFill>
                <a:effectLst/>
                <a:latin typeface="Söhne"/>
              </a:rPr>
              <a:t>Using PCA or autoencoders to reduce the dimensions of the numerical embeddings, which consist of </a:t>
            </a:r>
          </a:p>
          <a:p>
            <a:r>
              <a:rPr lang="en-US" altLang="ko-KR" dirty="0">
                <a:solidFill>
                  <a:srgbClr val="374151"/>
                </a:solidFill>
                <a:latin typeface="Söhne"/>
              </a:rPr>
              <a:t>     </a:t>
            </a:r>
            <a:r>
              <a:rPr lang="en-US" altLang="ko-KR" b="0" i="0" dirty="0">
                <a:solidFill>
                  <a:srgbClr val="374151"/>
                </a:solidFill>
                <a:effectLst/>
                <a:latin typeface="Söhne"/>
              </a:rPr>
              <a:t>1024 values for each protein, could have resulted in better outcomes by minimizing unnecessary </a:t>
            </a:r>
          </a:p>
          <a:p>
            <a:r>
              <a:rPr lang="en-US" altLang="ko-KR" dirty="0">
                <a:solidFill>
                  <a:srgbClr val="374151"/>
                </a:solidFill>
                <a:latin typeface="Söhne"/>
              </a:rPr>
              <a:t>    </a:t>
            </a:r>
            <a:r>
              <a:rPr lang="en-US" altLang="ko-KR" b="0" i="0" dirty="0">
                <a:solidFill>
                  <a:srgbClr val="374151"/>
                </a:solidFill>
                <a:effectLst/>
                <a:latin typeface="Söhne"/>
              </a:rPr>
              <a:t>components and addressing multicollinearity.</a:t>
            </a:r>
            <a:endParaRPr lang="ko-KR" altLang="en-US" dirty="0"/>
          </a:p>
        </p:txBody>
      </p:sp>
      <p:sp>
        <p:nvSpPr>
          <p:cNvPr id="3" name="한쪽 모서리가 잘린 사각형 35">
            <a:extLst>
              <a:ext uri="{FF2B5EF4-FFF2-40B4-BE49-F238E27FC236}">
                <a16:creationId xmlns:a16="http://schemas.microsoft.com/office/drawing/2014/main" id="{5B2B4DCB-3EEE-D9CB-B40F-232564208E45}"/>
              </a:ext>
            </a:extLst>
          </p:cNvPr>
          <p:cNvSpPr/>
          <p:nvPr/>
        </p:nvSpPr>
        <p:spPr>
          <a:xfrm flipH="1">
            <a:off x="920167" y="5320198"/>
            <a:ext cx="10961078" cy="1341860"/>
          </a:xfrm>
          <a:prstGeom prst="snip1Rect">
            <a:avLst>
              <a:gd name="adj" fmla="val 41230"/>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4" name="자유형 42">
            <a:extLst>
              <a:ext uri="{FF2B5EF4-FFF2-40B4-BE49-F238E27FC236}">
                <a16:creationId xmlns:a16="http://schemas.microsoft.com/office/drawing/2014/main" id="{824F5398-91F5-77A3-25DA-B8B1320F8C39}"/>
              </a:ext>
            </a:extLst>
          </p:cNvPr>
          <p:cNvSpPr/>
          <p:nvPr/>
        </p:nvSpPr>
        <p:spPr>
          <a:xfrm>
            <a:off x="912671" y="5320197"/>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H</a:t>
            </a:r>
            <a:endParaRPr lang="ko-KR" altLang="en-US" sz="1200" b="1" dirty="0">
              <a:solidFill>
                <a:prstClr val="white"/>
              </a:solidFill>
            </a:endParaRPr>
          </a:p>
        </p:txBody>
      </p:sp>
      <p:sp>
        <p:nvSpPr>
          <p:cNvPr id="6" name="TextBox 5">
            <a:extLst>
              <a:ext uri="{FF2B5EF4-FFF2-40B4-BE49-F238E27FC236}">
                <a16:creationId xmlns:a16="http://schemas.microsoft.com/office/drawing/2014/main" id="{AF59F9EB-0DEE-FFBB-991D-E1CF7698E437}"/>
              </a:ext>
            </a:extLst>
          </p:cNvPr>
          <p:cNvSpPr txBox="1"/>
          <p:nvPr/>
        </p:nvSpPr>
        <p:spPr>
          <a:xfrm>
            <a:off x="912671" y="4873400"/>
            <a:ext cx="3732245" cy="369332"/>
          </a:xfrm>
          <a:prstGeom prst="rect">
            <a:avLst/>
          </a:prstGeom>
          <a:noFill/>
        </p:spPr>
        <p:txBody>
          <a:bodyPr wrap="square" rtlCol="0">
            <a:spAutoFit/>
          </a:bodyPr>
          <a:lstStyle/>
          <a:p>
            <a:r>
              <a:rPr lang="en-US" altLang="ko-KR" dirty="0">
                <a:solidFill>
                  <a:schemeClr val="accent2">
                    <a:lumMod val="75000"/>
                  </a:schemeClr>
                </a:solidFill>
              </a:rPr>
              <a:t>References</a:t>
            </a:r>
            <a:endParaRPr lang="ko-KR" altLang="en-US" dirty="0">
              <a:solidFill>
                <a:schemeClr val="accent2">
                  <a:lumMod val="75000"/>
                </a:schemeClr>
              </a:solidFill>
            </a:endParaRPr>
          </a:p>
        </p:txBody>
      </p:sp>
      <p:sp>
        <p:nvSpPr>
          <p:cNvPr id="9" name="TextBox 8">
            <a:extLst>
              <a:ext uri="{FF2B5EF4-FFF2-40B4-BE49-F238E27FC236}">
                <a16:creationId xmlns:a16="http://schemas.microsoft.com/office/drawing/2014/main" id="{B7D8A64E-4E70-4BAB-C8F0-8089718891A5}"/>
              </a:ext>
            </a:extLst>
          </p:cNvPr>
          <p:cNvSpPr txBox="1"/>
          <p:nvPr/>
        </p:nvSpPr>
        <p:spPr>
          <a:xfrm>
            <a:off x="1444239" y="5529463"/>
            <a:ext cx="10358986" cy="1015663"/>
          </a:xfrm>
          <a:prstGeom prst="rect">
            <a:avLst/>
          </a:prstGeom>
          <a:noFill/>
        </p:spPr>
        <p:txBody>
          <a:bodyPr wrap="square" rtlCol="0">
            <a:spAutoFit/>
          </a:bodyPr>
          <a:lstStyle/>
          <a:p>
            <a:r>
              <a:rPr lang="ko-KR" altLang="en-US" sz="1400" dirty="0"/>
              <a:t>①</a:t>
            </a:r>
            <a:r>
              <a:rPr lang="ko-KR" altLang="en-US" dirty="0"/>
              <a:t> </a:t>
            </a:r>
            <a:r>
              <a:rPr lang="en-US" altLang="ko-KR" sz="1400" b="0" i="0" dirty="0" err="1">
                <a:solidFill>
                  <a:srgbClr val="222222"/>
                </a:solidFill>
                <a:effectLst/>
                <a:latin typeface="Arial" panose="020B0604020202020204" pitchFamily="34" charset="0"/>
              </a:rPr>
              <a:t>Elnaggar</a:t>
            </a:r>
            <a:r>
              <a:rPr lang="en-US" altLang="ko-KR" sz="1400" b="0" i="0" dirty="0">
                <a:solidFill>
                  <a:srgbClr val="222222"/>
                </a:solidFill>
                <a:effectLst/>
                <a:latin typeface="Arial" panose="020B0604020202020204" pitchFamily="34" charset="0"/>
              </a:rPr>
              <a:t>, A., </a:t>
            </a:r>
            <a:r>
              <a:rPr lang="en-US" altLang="ko-KR" sz="1400" b="0" i="0" dirty="0" err="1">
                <a:solidFill>
                  <a:srgbClr val="222222"/>
                </a:solidFill>
                <a:effectLst/>
                <a:latin typeface="Arial" panose="020B0604020202020204" pitchFamily="34" charset="0"/>
              </a:rPr>
              <a:t>Heinzinger</a:t>
            </a:r>
            <a:r>
              <a:rPr lang="en-US" altLang="ko-KR" sz="1400" b="0" i="0" dirty="0">
                <a:solidFill>
                  <a:srgbClr val="222222"/>
                </a:solidFill>
                <a:effectLst/>
                <a:latin typeface="Arial" panose="020B0604020202020204" pitchFamily="34" charset="0"/>
              </a:rPr>
              <a:t>, M., </a:t>
            </a:r>
            <a:r>
              <a:rPr lang="en-US" altLang="ko-KR" sz="1400" b="0" i="0" dirty="0" err="1">
                <a:solidFill>
                  <a:srgbClr val="222222"/>
                </a:solidFill>
                <a:effectLst/>
                <a:latin typeface="Arial" panose="020B0604020202020204" pitchFamily="34" charset="0"/>
              </a:rPr>
              <a:t>Dallago</a:t>
            </a:r>
            <a:r>
              <a:rPr lang="en-US" altLang="ko-KR" sz="1400" b="0" i="0" dirty="0">
                <a:solidFill>
                  <a:srgbClr val="222222"/>
                </a:solidFill>
                <a:effectLst/>
                <a:latin typeface="Arial" panose="020B0604020202020204" pitchFamily="34" charset="0"/>
              </a:rPr>
              <a:t>, C., </a:t>
            </a:r>
            <a:r>
              <a:rPr lang="en-US" altLang="ko-KR" sz="1400" b="0" i="0" dirty="0" err="1">
                <a:solidFill>
                  <a:srgbClr val="222222"/>
                </a:solidFill>
                <a:effectLst/>
                <a:latin typeface="Arial" panose="020B0604020202020204" pitchFamily="34" charset="0"/>
              </a:rPr>
              <a:t>Rehawi</a:t>
            </a:r>
            <a:r>
              <a:rPr lang="en-US" altLang="ko-KR" sz="1400" b="0" i="0" dirty="0">
                <a:solidFill>
                  <a:srgbClr val="222222"/>
                </a:solidFill>
                <a:effectLst/>
                <a:latin typeface="Arial" panose="020B0604020202020204" pitchFamily="34" charset="0"/>
              </a:rPr>
              <a:t>, G., Wang, Y., Jones, L., ... &amp; </a:t>
            </a:r>
            <a:r>
              <a:rPr lang="en-US" altLang="ko-KR" sz="1400" b="0" i="0" dirty="0" err="1">
                <a:solidFill>
                  <a:srgbClr val="222222"/>
                </a:solidFill>
                <a:effectLst/>
                <a:latin typeface="Arial" panose="020B0604020202020204" pitchFamily="34" charset="0"/>
              </a:rPr>
              <a:t>Rost</a:t>
            </a:r>
            <a:r>
              <a:rPr lang="en-US" altLang="ko-KR" sz="1400" b="0" i="0" dirty="0">
                <a:solidFill>
                  <a:srgbClr val="222222"/>
                </a:solidFill>
                <a:effectLst/>
                <a:latin typeface="Arial" panose="020B0604020202020204" pitchFamily="34" charset="0"/>
              </a:rPr>
              <a:t>, B. (2020). </a:t>
            </a:r>
            <a:r>
              <a:rPr lang="en-US" altLang="ko-KR" sz="1400" b="0" i="0" dirty="0" err="1">
                <a:solidFill>
                  <a:srgbClr val="222222"/>
                </a:solidFill>
                <a:effectLst/>
                <a:latin typeface="Arial" panose="020B0604020202020204" pitchFamily="34" charset="0"/>
              </a:rPr>
              <a:t>ProtTrans</a:t>
            </a:r>
            <a:r>
              <a:rPr lang="en-US" altLang="ko-KR" sz="1400" b="0" i="0" dirty="0">
                <a:solidFill>
                  <a:srgbClr val="222222"/>
                </a:solidFill>
                <a:effectLst/>
                <a:latin typeface="Arial" panose="020B0604020202020204" pitchFamily="34" charset="0"/>
              </a:rPr>
              <a:t>: Towards Cracking </a:t>
            </a:r>
          </a:p>
          <a:p>
            <a:r>
              <a:rPr lang="en-US" altLang="ko-KR" sz="1400" dirty="0">
                <a:solidFill>
                  <a:srgbClr val="222222"/>
                </a:solidFill>
                <a:latin typeface="Arial" panose="020B0604020202020204" pitchFamily="34" charset="0"/>
              </a:rPr>
              <a:t>     </a:t>
            </a:r>
            <a:r>
              <a:rPr lang="en-US" altLang="ko-KR" sz="1400" b="0" i="0" dirty="0">
                <a:solidFill>
                  <a:srgbClr val="222222"/>
                </a:solidFill>
                <a:effectLst/>
                <a:latin typeface="Arial" panose="020B0604020202020204" pitchFamily="34" charset="0"/>
              </a:rPr>
              <a:t>the Language of Life’s Code Through Self-Supervised Learning. preprint. </a:t>
            </a:r>
            <a:r>
              <a:rPr lang="en-US" altLang="ko-KR" sz="1400" b="0" i="1" dirty="0">
                <a:solidFill>
                  <a:srgbClr val="222222"/>
                </a:solidFill>
                <a:effectLst/>
                <a:latin typeface="Arial" panose="020B0604020202020204" pitchFamily="34" charset="0"/>
              </a:rPr>
              <a:t>Bioinformatics, July</a:t>
            </a:r>
            <a:r>
              <a:rPr lang="en-US" altLang="ko-KR" sz="1400" b="0" i="0" dirty="0">
                <a:solidFill>
                  <a:srgbClr val="222222"/>
                </a:solidFill>
                <a:effectLst/>
                <a:latin typeface="Arial" panose="020B0604020202020204" pitchFamily="34" charset="0"/>
              </a:rPr>
              <a:t>.</a:t>
            </a:r>
            <a:endParaRPr lang="en-US" altLang="ko-KR" sz="1400" dirty="0">
              <a:latin typeface="맑은 고딕" panose="020B0503020000020004" pitchFamily="50" charset="-127"/>
              <a:ea typeface="맑은 고딕" panose="020B0503020000020004" pitchFamily="50" charset="-127"/>
            </a:endParaRPr>
          </a:p>
          <a:p>
            <a:r>
              <a:rPr lang="ko-KR" altLang="en-US" sz="1400" dirty="0">
                <a:latin typeface="맑은 고딕" panose="020B0503020000020004" pitchFamily="50" charset="-127"/>
                <a:ea typeface="맑은 고딕" panose="020B0503020000020004" pitchFamily="50" charset="-127"/>
              </a:rPr>
              <a:t>② </a:t>
            </a:r>
            <a:r>
              <a:rPr lang="en-US" altLang="ko-KR" sz="1400" i="0" dirty="0">
                <a:solidFill>
                  <a:srgbClr val="222222"/>
                </a:solidFill>
                <a:effectLst/>
                <a:latin typeface="Arial" panose="020B0604020202020204" pitchFamily="34" charset="0"/>
              </a:rPr>
              <a:t>Sergeev, A., &amp; Del </a:t>
            </a:r>
            <a:r>
              <a:rPr lang="en-US" altLang="ko-KR" sz="1400" i="0" dirty="0" err="1">
                <a:solidFill>
                  <a:srgbClr val="222222"/>
                </a:solidFill>
                <a:effectLst/>
                <a:latin typeface="Arial" panose="020B0604020202020204" pitchFamily="34" charset="0"/>
              </a:rPr>
              <a:t>Balso</a:t>
            </a:r>
            <a:r>
              <a:rPr lang="en-US" altLang="ko-KR" sz="1400" i="0" dirty="0">
                <a:solidFill>
                  <a:srgbClr val="222222"/>
                </a:solidFill>
                <a:effectLst/>
                <a:latin typeface="Arial" panose="020B0604020202020204" pitchFamily="34" charset="0"/>
              </a:rPr>
              <a:t>, M. (2018). </a:t>
            </a:r>
            <a:r>
              <a:rPr lang="en-US" altLang="ko-KR" sz="1400" i="0" dirty="0" err="1">
                <a:solidFill>
                  <a:srgbClr val="222222"/>
                </a:solidFill>
                <a:effectLst/>
                <a:latin typeface="Arial" panose="020B0604020202020204" pitchFamily="34" charset="0"/>
              </a:rPr>
              <a:t>Horovod</a:t>
            </a:r>
            <a:r>
              <a:rPr lang="en-US" altLang="ko-KR" sz="1400" i="0" dirty="0">
                <a:solidFill>
                  <a:srgbClr val="222222"/>
                </a:solidFill>
                <a:effectLst/>
                <a:latin typeface="Arial" panose="020B0604020202020204" pitchFamily="34" charset="0"/>
              </a:rPr>
              <a:t>: fast and easy distributed deep learning in TensorFlow. </a:t>
            </a:r>
            <a:r>
              <a:rPr lang="en-US" altLang="ko-KR" sz="1400" i="1" dirty="0" err="1">
                <a:solidFill>
                  <a:srgbClr val="222222"/>
                </a:solidFill>
                <a:effectLst/>
                <a:latin typeface="Arial" panose="020B0604020202020204" pitchFamily="34" charset="0"/>
              </a:rPr>
              <a:t>arXiv</a:t>
            </a:r>
            <a:r>
              <a:rPr lang="en-US" altLang="ko-KR" sz="1400" i="1" dirty="0">
                <a:solidFill>
                  <a:srgbClr val="222222"/>
                </a:solidFill>
                <a:effectLst/>
                <a:latin typeface="Arial" panose="020B0604020202020204" pitchFamily="34" charset="0"/>
              </a:rPr>
              <a:t> preprint </a:t>
            </a:r>
          </a:p>
          <a:p>
            <a:r>
              <a:rPr lang="en-US" altLang="ko-KR" sz="1400" i="1" dirty="0">
                <a:solidFill>
                  <a:srgbClr val="222222"/>
                </a:solidFill>
                <a:latin typeface="Arial" panose="020B0604020202020204" pitchFamily="34" charset="0"/>
              </a:rPr>
              <a:t>     </a:t>
            </a:r>
            <a:r>
              <a:rPr lang="en-US" altLang="ko-KR" sz="1400" i="1" dirty="0">
                <a:solidFill>
                  <a:srgbClr val="222222"/>
                </a:solidFill>
                <a:effectLst/>
                <a:latin typeface="Arial" panose="020B0604020202020204" pitchFamily="34" charset="0"/>
              </a:rPr>
              <a:t>arXiv:1802.05799</a:t>
            </a:r>
            <a:r>
              <a:rPr lang="en-US" altLang="ko-KR" sz="1400" i="0" dirty="0">
                <a:solidFill>
                  <a:srgbClr val="222222"/>
                </a:solidFill>
                <a:effectLst/>
                <a:latin typeface="Arial" panose="020B0604020202020204" pitchFamily="34" charset="0"/>
              </a:rPr>
              <a:t>.</a:t>
            </a:r>
            <a:endParaRPr lang="en-US" altLang="ko-KR" sz="14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6630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 name="TextBox 1">
            <a:extLst>
              <a:ext uri="{FF2B5EF4-FFF2-40B4-BE49-F238E27FC236}">
                <a16:creationId xmlns:a16="http://schemas.microsoft.com/office/drawing/2014/main" id="{F2D935FF-E133-15FA-684B-11817E3AF004}"/>
              </a:ext>
            </a:extLst>
          </p:cNvPr>
          <p:cNvSpPr txBox="1"/>
          <p:nvPr/>
        </p:nvSpPr>
        <p:spPr>
          <a:xfrm>
            <a:off x="3791339" y="2574424"/>
            <a:ext cx="5791200" cy="1938992"/>
          </a:xfrm>
          <a:prstGeom prst="rect">
            <a:avLst/>
          </a:prstGeom>
          <a:noFill/>
        </p:spPr>
        <p:txBody>
          <a:bodyPr wrap="square" rtlCol="0">
            <a:spAutoFit/>
          </a:bodyPr>
          <a:lstStyle/>
          <a:p>
            <a:r>
              <a:rPr lang="en-US" altLang="ko-KR" sz="12000" dirty="0">
                <a:solidFill>
                  <a:schemeClr val="accent2"/>
                </a:solidFill>
                <a:latin typeface="Edwardian Script ITC" panose="030303020407070D0804" pitchFamily="66" charset="0"/>
              </a:rPr>
              <a:t>Thank you</a:t>
            </a:r>
            <a:endParaRPr lang="ko-KR" altLang="en-US" sz="12000" dirty="0">
              <a:solidFill>
                <a:schemeClr val="accent2"/>
              </a:solidFill>
              <a:latin typeface="Edwardian Script ITC" panose="030303020407070D0804" pitchFamily="66" charset="0"/>
            </a:endParaRPr>
          </a:p>
        </p:txBody>
      </p:sp>
    </p:spTree>
    <p:extLst>
      <p:ext uri="{BB962C8B-B14F-4D97-AF65-F5344CB8AC3E}">
        <p14:creationId xmlns:p14="http://schemas.microsoft.com/office/powerpoint/2010/main" val="2518637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14" name="TextBox 13">
            <a:extLst>
              <a:ext uri="{FF2B5EF4-FFF2-40B4-BE49-F238E27FC236}">
                <a16:creationId xmlns:a16="http://schemas.microsoft.com/office/drawing/2014/main" id="{6BB56620-9735-E8BA-C421-4E9C16CF349A}"/>
              </a:ext>
            </a:extLst>
          </p:cNvPr>
          <p:cNvSpPr txBox="1"/>
          <p:nvPr/>
        </p:nvSpPr>
        <p:spPr>
          <a:xfrm>
            <a:off x="1726611" y="5564737"/>
            <a:ext cx="9759373" cy="830997"/>
          </a:xfrm>
          <a:prstGeom prst="rect">
            <a:avLst/>
          </a:prstGeom>
          <a:noFill/>
        </p:spPr>
        <p:txBody>
          <a:bodyPr wrap="square" rtlCol="0">
            <a:spAutoFit/>
          </a:bodyPr>
          <a:lstStyle/>
          <a:p>
            <a:r>
              <a:rPr lang="en-US" altLang="ko-KR" sz="1600" dirty="0">
                <a:latin typeface="Söhne"/>
              </a:rPr>
              <a:t>In analogy to NLP, these approaches interpret an entire protein sequence as a sentence and amino acids as single words. Protein sequences are constrained to adopt particular 3D structures optimized for accomplishing particular functions. These constraints mirror the rules of grammar and meaning in NLP.</a:t>
            </a:r>
            <a:endParaRPr lang="ko-KR" altLang="en-US" sz="1600" dirty="0">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A</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Topic</a:t>
            </a:r>
            <a:endParaRPr lang="ko-KR" altLang="en-US" dirty="0">
              <a:solidFill>
                <a:schemeClr val="accent2">
                  <a:lumMod val="75000"/>
                </a:schemeClr>
              </a:solidFill>
            </a:endParaRPr>
          </a:p>
        </p:txBody>
      </p:sp>
      <p:sp>
        <p:nvSpPr>
          <p:cNvPr id="2" name="TextBox 1">
            <a:extLst>
              <a:ext uri="{FF2B5EF4-FFF2-40B4-BE49-F238E27FC236}">
                <a16:creationId xmlns:a16="http://schemas.microsoft.com/office/drawing/2014/main" id="{B2DC3379-6E89-C8A7-1F19-CA2E6B43F3E2}"/>
              </a:ext>
            </a:extLst>
          </p:cNvPr>
          <p:cNvSpPr txBox="1"/>
          <p:nvPr/>
        </p:nvSpPr>
        <p:spPr>
          <a:xfrm>
            <a:off x="1726610" y="4384558"/>
            <a:ext cx="9759373" cy="1077218"/>
          </a:xfrm>
          <a:prstGeom prst="rect">
            <a:avLst/>
          </a:prstGeom>
          <a:noFill/>
        </p:spPr>
        <p:txBody>
          <a:bodyPr wrap="square" rtlCol="0">
            <a:spAutoFit/>
          </a:bodyPr>
          <a:lstStyle/>
          <a:p>
            <a:r>
              <a:rPr lang="en-US" altLang="ko-KR" sz="1600" b="0" i="0" dirty="0">
                <a:effectLst/>
                <a:latin typeface="Söhne"/>
              </a:rPr>
              <a:t>Natural language processing (NLP) is an interdisciplinary subfield of computer science and linguistics. Its primary concern lies in providing computers with the capability to comprehend and manipulate speech using machine learning approaches. The objective is to enable a computer to comprehend the contents of documents, encompassing the contextual intricacies of the language used within them.</a:t>
            </a:r>
            <a:endParaRPr lang="ko-KR" altLang="en-US" sz="1600" dirty="0"/>
          </a:p>
        </p:txBody>
      </p:sp>
      <p:pic>
        <p:nvPicPr>
          <p:cNvPr id="4" name="그림 3">
            <a:extLst>
              <a:ext uri="{FF2B5EF4-FFF2-40B4-BE49-F238E27FC236}">
                <a16:creationId xmlns:a16="http://schemas.microsoft.com/office/drawing/2014/main" id="{33782242-7C2C-F352-6C25-35F08F73C7B8}"/>
              </a:ext>
            </a:extLst>
          </p:cNvPr>
          <p:cNvPicPr>
            <a:picLocks noChangeAspect="1"/>
          </p:cNvPicPr>
          <p:nvPr/>
        </p:nvPicPr>
        <p:blipFill>
          <a:blip r:embed="rId3"/>
          <a:stretch>
            <a:fillRect/>
          </a:stretch>
        </p:blipFill>
        <p:spPr>
          <a:xfrm>
            <a:off x="2808514" y="1330278"/>
            <a:ext cx="3219062" cy="2898711"/>
          </a:xfrm>
          <a:prstGeom prst="rect">
            <a:avLst/>
          </a:prstGeom>
        </p:spPr>
      </p:pic>
      <p:pic>
        <p:nvPicPr>
          <p:cNvPr id="6" name="그림 5">
            <a:extLst>
              <a:ext uri="{FF2B5EF4-FFF2-40B4-BE49-F238E27FC236}">
                <a16:creationId xmlns:a16="http://schemas.microsoft.com/office/drawing/2014/main" id="{4C3BBEBA-E079-C9EE-DE0D-7B1B4697EF0B}"/>
              </a:ext>
            </a:extLst>
          </p:cNvPr>
          <p:cNvPicPr>
            <a:picLocks noChangeAspect="1"/>
          </p:cNvPicPr>
          <p:nvPr/>
        </p:nvPicPr>
        <p:blipFill>
          <a:blip r:embed="rId4"/>
          <a:stretch>
            <a:fillRect/>
          </a:stretch>
        </p:blipFill>
        <p:spPr>
          <a:xfrm>
            <a:off x="6606296" y="1292042"/>
            <a:ext cx="3508088" cy="2938920"/>
          </a:xfrm>
          <a:prstGeom prst="rect">
            <a:avLst/>
          </a:prstGeom>
        </p:spPr>
      </p:pic>
    </p:spTree>
    <p:extLst>
      <p:ext uri="{BB962C8B-B14F-4D97-AF65-F5344CB8AC3E}">
        <p14:creationId xmlns:p14="http://schemas.microsoft.com/office/powerpoint/2010/main" val="88780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A</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Topic</a:t>
            </a:r>
            <a:endParaRPr lang="ko-KR" altLang="en-US" dirty="0">
              <a:solidFill>
                <a:schemeClr val="accent2">
                  <a:lumMod val="75000"/>
                </a:schemeClr>
              </a:solidFill>
            </a:endParaRPr>
          </a:p>
        </p:txBody>
      </p:sp>
      <p:sp>
        <p:nvSpPr>
          <p:cNvPr id="2" name="TextBox 1">
            <a:extLst>
              <a:ext uri="{FF2B5EF4-FFF2-40B4-BE49-F238E27FC236}">
                <a16:creationId xmlns:a16="http://schemas.microsoft.com/office/drawing/2014/main" id="{B2DC3379-6E89-C8A7-1F19-CA2E6B43F3E2}"/>
              </a:ext>
            </a:extLst>
          </p:cNvPr>
          <p:cNvSpPr txBox="1"/>
          <p:nvPr/>
        </p:nvSpPr>
        <p:spPr>
          <a:xfrm>
            <a:off x="7012497" y="1711917"/>
            <a:ext cx="4349486" cy="1077218"/>
          </a:xfrm>
          <a:prstGeom prst="rect">
            <a:avLst/>
          </a:prstGeom>
          <a:noFill/>
        </p:spPr>
        <p:txBody>
          <a:bodyPr wrap="square" rtlCol="0">
            <a:spAutoFit/>
          </a:bodyPr>
          <a:lstStyle/>
          <a:p>
            <a:r>
              <a:rPr lang="en-US" altLang="ko-KR" sz="1600" dirty="0">
                <a:latin typeface="Söhne"/>
              </a:rPr>
              <a:t>protein sequence  is tokenized and positional encoding is added. The resulting vectors are passed through any of our </a:t>
            </a:r>
            <a:r>
              <a:rPr lang="en-US" altLang="ko-KR" sz="1600" dirty="0" err="1">
                <a:latin typeface="Söhne"/>
              </a:rPr>
              <a:t>ProtTrans</a:t>
            </a:r>
            <a:r>
              <a:rPr lang="en-US" altLang="ko-KR" sz="1600" dirty="0">
                <a:latin typeface="Söhne"/>
              </a:rPr>
              <a:t> models to create embeddings for each amino acid. </a:t>
            </a:r>
          </a:p>
        </p:txBody>
      </p:sp>
      <p:pic>
        <p:nvPicPr>
          <p:cNvPr id="4" name="그림 3">
            <a:extLst>
              <a:ext uri="{FF2B5EF4-FFF2-40B4-BE49-F238E27FC236}">
                <a16:creationId xmlns:a16="http://schemas.microsoft.com/office/drawing/2014/main" id="{DF8D8464-C182-19E3-84D3-BC770F5B270C}"/>
              </a:ext>
            </a:extLst>
          </p:cNvPr>
          <p:cNvPicPr>
            <a:picLocks noChangeAspect="1"/>
          </p:cNvPicPr>
          <p:nvPr/>
        </p:nvPicPr>
        <p:blipFill>
          <a:blip r:embed="rId3"/>
          <a:stretch>
            <a:fillRect/>
          </a:stretch>
        </p:blipFill>
        <p:spPr>
          <a:xfrm>
            <a:off x="1836665" y="1422587"/>
            <a:ext cx="4259335" cy="4676479"/>
          </a:xfrm>
          <a:prstGeom prst="rect">
            <a:avLst/>
          </a:prstGeom>
        </p:spPr>
      </p:pic>
      <p:sp>
        <p:nvSpPr>
          <p:cNvPr id="5" name="TextBox 4">
            <a:extLst>
              <a:ext uri="{FF2B5EF4-FFF2-40B4-BE49-F238E27FC236}">
                <a16:creationId xmlns:a16="http://schemas.microsoft.com/office/drawing/2014/main" id="{679BFA7C-6B3B-2EDC-C992-EB316DB08DF2}"/>
              </a:ext>
            </a:extLst>
          </p:cNvPr>
          <p:cNvSpPr txBox="1"/>
          <p:nvPr/>
        </p:nvSpPr>
        <p:spPr>
          <a:xfrm>
            <a:off x="7012498" y="2846356"/>
            <a:ext cx="4349486" cy="1323439"/>
          </a:xfrm>
          <a:prstGeom prst="rect">
            <a:avLst/>
          </a:prstGeom>
          <a:noFill/>
        </p:spPr>
        <p:txBody>
          <a:bodyPr wrap="square" rtlCol="0">
            <a:spAutoFit/>
          </a:bodyPr>
          <a:lstStyle/>
          <a:p>
            <a:r>
              <a:rPr lang="en-US" altLang="ko-KR" sz="1600" b="0" i="0" dirty="0">
                <a:effectLst/>
                <a:latin typeface="Söhne"/>
              </a:rPr>
              <a:t>① CNN - &gt; amino acid level embedding</a:t>
            </a:r>
          </a:p>
          <a:p>
            <a:r>
              <a:rPr lang="en-US" altLang="ko-KR" sz="1600" b="0" i="0" dirty="0">
                <a:effectLst/>
                <a:latin typeface="Söhne"/>
              </a:rPr>
              <a:t>These embeddings can be directly employed as inputs for prediction tasks at the level of individual tokens to predict the secondary structure of an amino acid. </a:t>
            </a:r>
            <a:endParaRPr lang="ko-KR" altLang="en-US" dirty="0"/>
          </a:p>
        </p:txBody>
      </p:sp>
      <p:sp>
        <p:nvSpPr>
          <p:cNvPr id="6" name="TextBox 5">
            <a:extLst>
              <a:ext uri="{FF2B5EF4-FFF2-40B4-BE49-F238E27FC236}">
                <a16:creationId xmlns:a16="http://schemas.microsoft.com/office/drawing/2014/main" id="{3E917562-CDB3-AEBE-FD30-4E58E168BF70}"/>
              </a:ext>
            </a:extLst>
          </p:cNvPr>
          <p:cNvSpPr txBox="1"/>
          <p:nvPr/>
        </p:nvSpPr>
        <p:spPr>
          <a:xfrm>
            <a:off x="7012497" y="4265559"/>
            <a:ext cx="4349486" cy="1569660"/>
          </a:xfrm>
          <a:prstGeom prst="rect">
            <a:avLst/>
          </a:prstGeom>
          <a:noFill/>
        </p:spPr>
        <p:txBody>
          <a:bodyPr wrap="square" rtlCol="0">
            <a:spAutoFit/>
          </a:bodyPr>
          <a:lstStyle/>
          <a:p>
            <a:r>
              <a:rPr lang="en-US" altLang="ko-KR" sz="1600" dirty="0">
                <a:latin typeface="맑은 고딕" panose="020B0503020000020004" pitchFamily="50" charset="-127"/>
                <a:ea typeface="맑은 고딕" panose="020B0503020000020004" pitchFamily="50" charset="-127"/>
              </a:rPr>
              <a:t>②</a:t>
            </a:r>
            <a:r>
              <a:rPr lang="en-US" altLang="ko-KR" sz="1600" dirty="0">
                <a:latin typeface="Söhne"/>
                <a:ea typeface="맑은 고딕" panose="020B0503020000020004" pitchFamily="50" charset="-127"/>
              </a:rPr>
              <a:t>FNN -&gt; protein level embedding</a:t>
            </a:r>
          </a:p>
          <a:p>
            <a:r>
              <a:rPr lang="en-US" altLang="ko-KR" sz="1600" dirty="0">
                <a:latin typeface="Söhne"/>
              </a:rPr>
              <a:t>those embeddings can be concatenated and pooled along the length-dimension to get fixed-size embedding .The resulting protein-level embedding can be used as input for predicting aspects of proteins</a:t>
            </a:r>
            <a:endParaRPr lang="ko-KR" altLang="en-US" dirty="0"/>
          </a:p>
        </p:txBody>
      </p:sp>
      <p:sp>
        <p:nvSpPr>
          <p:cNvPr id="9" name="1/2 액자 8">
            <a:extLst>
              <a:ext uri="{FF2B5EF4-FFF2-40B4-BE49-F238E27FC236}">
                <a16:creationId xmlns:a16="http://schemas.microsoft.com/office/drawing/2014/main" id="{776E5279-A0FD-CAFB-5923-6AEAD901759B}"/>
              </a:ext>
            </a:extLst>
          </p:cNvPr>
          <p:cNvSpPr/>
          <p:nvPr/>
        </p:nvSpPr>
        <p:spPr>
          <a:xfrm rot="13321030">
            <a:off x="6924826" y="4078084"/>
            <a:ext cx="468060" cy="274803"/>
          </a:xfrm>
          <a:prstGeom prst="halfFrame">
            <a:avLst>
              <a:gd name="adj1" fmla="val 12000"/>
              <a:gd name="adj2" fmla="val 1318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24094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A</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Topic</a:t>
            </a:r>
            <a:endParaRPr lang="ko-KR" altLang="en-US" dirty="0">
              <a:solidFill>
                <a:schemeClr val="accent2">
                  <a:lumMod val="75000"/>
                </a:schemeClr>
              </a:solidFill>
            </a:endParaRPr>
          </a:p>
        </p:txBody>
      </p:sp>
      <p:pic>
        <p:nvPicPr>
          <p:cNvPr id="10" name="그림 9">
            <a:extLst>
              <a:ext uri="{FF2B5EF4-FFF2-40B4-BE49-F238E27FC236}">
                <a16:creationId xmlns:a16="http://schemas.microsoft.com/office/drawing/2014/main" id="{017354B2-814A-BD54-DA39-4586F94F0B0F}"/>
              </a:ext>
            </a:extLst>
          </p:cNvPr>
          <p:cNvPicPr>
            <a:picLocks noChangeAspect="1"/>
          </p:cNvPicPr>
          <p:nvPr/>
        </p:nvPicPr>
        <p:blipFill>
          <a:blip r:embed="rId3"/>
          <a:stretch>
            <a:fillRect/>
          </a:stretch>
        </p:blipFill>
        <p:spPr>
          <a:xfrm>
            <a:off x="1065835" y="1885548"/>
            <a:ext cx="10634753" cy="1806097"/>
          </a:xfrm>
          <a:prstGeom prst="rect">
            <a:avLst/>
          </a:prstGeom>
        </p:spPr>
      </p:pic>
      <p:sp>
        <p:nvSpPr>
          <p:cNvPr id="12" name="TextBox 11">
            <a:extLst>
              <a:ext uri="{FF2B5EF4-FFF2-40B4-BE49-F238E27FC236}">
                <a16:creationId xmlns:a16="http://schemas.microsoft.com/office/drawing/2014/main" id="{4A4609F7-E80D-7F75-29B8-84FEF45CF81E}"/>
              </a:ext>
            </a:extLst>
          </p:cNvPr>
          <p:cNvSpPr txBox="1"/>
          <p:nvPr/>
        </p:nvSpPr>
        <p:spPr>
          <a:xfrm>
            <a:off x="1065835" y="4572000"/>
            <a:ext cx="10634753" cy="1846659"/>
          </a:xfrm>
          <a:prstGeom prst="rect">
            <a:avLst/>
          </a:prstGeom>
          <a:noFill/>
        </p:spPr>
        <p:txBody>
          <a:bodyPr wrap="square" rtlCol="0">
            <a:spAutoFit/>
          </a:bodyPr>
          <a:lstStyle/>
          <a:p>
            <a:r>
              <a:rPr lang="en-US" altLang="ko-KR" sz="1600" dirty="0"/>
              <a:t>Purpose </a:t>
            </a:r>
          </a:p>
          <a:p>
            <a:endParaRPr lang="en-US" altLang="ko-KR" sz="1600" dirty="0"/>
          </a:p>
          <a:p>
            <a:r>
              <a:rPr lang="en-US" altLang="ko-KR" sz="1600" dirty="0"/>
              <a:t>① </a:t>
            </a:r>
            <a:r>
              <a:rPr lang="en-US" altLang="ko-KR" sz="1600" b="0" i="0" dirty="0">
                <a:effectLst/>
                <a:latin typeface="Söhne"/>
              </a:rPr>
              <a:t>Through this competition, we attempt to utilize natural language processing models to predict the functions of proteins.</a:t>
            </a:r>
            <a:endParaRPr lang="en-US" altLang="ko-KR" sz="1600" dirty="0"/>
          </a:p>
          <a:p>
            <a:endParaRPr lang="en-US" altLang="ko-KR" sz="1600" dirty="0">
              <a:latin typeface="맑은 고딕" panose="020B0503020000020004" pitchFamily="50" charset="-127"/>
              <a:ea typeface="맑은 고딕" panose="020B0503020000020004" pitchFamily="50" charset="-127"/>
            </a:endParaRPr>
          </a:p>
          <a:p>
            <a:r>
              <a:rPr lang="en-US" altLang="ko-KR" sz="1600" dirty="0">
                <a:latin typeface="맑은 고딕" panose="020B0503020000020004" pitchFamily="50" charset="-127"/>
                <a:ea typeface="맑은 고딕" panose="020B0503020000020004" pitchFamily="50" charset="-127"/>
              </a:rPr>
              <a:t>② </a:t>
            </a:r>
            <a:r>
              <a:rPr lang="en-US" altLang="ko-KR" sz="1600" b="0" i="0" dirty="0">
                <a:solidFill>
                  <a:srgbClr val="374151"/>
                </a:solidFill>
                <a:effectLst/>
                <a:latin typeface="Söhne"/>
              </a:rPr>
              <a:t>We aim to enhance the predictive accuracy by adjusting hyperparameters or fine-tuning the stages of the artificial neural    </a:t>
            </a:r>
          </a:p>
          <a:p>
            <a:r>
              <a:rPr lang="en-US" altLang="ko-KR" sz="1600" dirty="0">
                <a:solidFill>
                  <a:srgbClr val="374151"/>
                </a:solidFill>
                <a:latin typeface="Söhne"/>
              </a:rPr>
              <a:t>      </a:t>
            </a:r>
            <a:r>
              <a:rPr lang="en-US" altLang="ko-KR" sz="1600" b="0" i="0" dirty="0">
                <a:solidFill>
                  <a:srgbClr val="374151"/>
                </a:solidFill>
                <a:effectLst/>
                <a:latin typeface="Söhne"/>
              </a:rPr>
              <a:t>network.</a:t>
            </a:r>
            <a:endParaRPr lang="en-US" altLang="ko-KR" sz="1600" dirty="0">
              <a:latin typeface="맑은 고딕" panose="020B0503020000020004" pitchFamily="50" charset="-127"/>
              <a:ea typeface="맑은 고딕" panose="020B0503020000020004" pitchFamily="50" charset="-127"/>
            </a:endParaRPr>
          </a:p>
          <a:p>
            <a:endParaRPr lang="ko-KR" altLang="en-US" dirty="0"/>
          </a:p>
        </p:txBody>
      </p:sp>
      <p:sp>
        <p:nvSpPr>
          <p:cNvPr id="13" name="화살표: 아래쪽 12">
            <a:extLst>
              <a:ext uri="{FF2B5EF4-FFF2-40B4-BE49-F238E27FC236}">
                <a16:creationId xmlns:a16="http://schemas.microsoft.com/office/drawing/2014/main" id="{6801B88C-A957-A6ED-74C2-14495F38FF92}"/>
              </a:ext>
            </a:extLst>
          </p:cNvPr>
          <p:cNvSpPr/>
          <p:nvPr/>
        </p:nvSpPr>
        <p:spPr>
          <a:xfrm>
            <a:off x="6139449" y="3714326"/>
            <a:ext cx="522515" cy="689622"/>
          </a:xfrm>
          <a:prstGeom prst="downArrow">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804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B</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a:t>
            </a:r>
            <a:endParaRPr lang="ko-KR" altLang="en-US" dirty="0">
              <a:solidFill>
                <a:schemeClr val="accent2">
                  <a:lumMod val="75000"/>
                </a:schemeClr>
              </a:solidFill>
            </a:endParaRPr>
          </a:p>
        </p:txBody>
      </p:sp>
      <p:pic>
        <p:nvPicPr>
          <p:cNvPr id="3" name="그림 2">
            <a:extLst>
              <a:ext uri="{FF2B5EF4-FFF2-40B4-BE49-F238E27FC236}">
                <a16:creationId xmlns:a16="http://schemas.microsoft.com/office/drawing/2014/main" id="{017C2C58-E6F9-88F0-C443-5580B7D8F524}"/>
              </a:ext>
            </a:extLst>
          </p:cNvPr>
          <p:cNvPicPr>
            <a:picLocks noChangeAspect="1"/>
          </p:cNvPicPr>
          <p:nvPr/>
        </p:nvPicPr>
        <p:blipFill>
          <a:blip r:embed="rId3"/>
          <a:stretch>
            <a:fillRect/>
          </a:stretch>
        </p:blipFill>
        <p:spPr>
          <a:xfrm>
            <a:off x="1370054" y="2395473"/>
            <a:ext cx="10134592" cy="2933954"/>
          </a:xfrm>
          <a:prstGeom prst="rect">
            <a:avLst/>
          </a:prstGeom>
        </p:spPr>
      </p:pic>
      <p:sp>
        <p:nvSpPr>
          <p:cNvPr id="4" name="TextBox 3">
            <a:extLst>
              <a:ext uri="{FF2B5EF4-FFF2-40B4-BE49-F238E27FC236}">
                <a16:creationId xmlns:a16="http://schemas.microsoft.com/office/drawing/2014/main" id="{B2433563-ED9C-C1FF-A1E8-1620A36005D3}"/>
              </a:ext>
            </a:extLst>
          </p:cNvPr>
          <p:cNvSpPr txBox="1"/>
          <p:nvPr/>
        </p:nvSpPr>
        <p:spPr>
          <a:xfrm>
            <a:off x="1380756" y="1958736"/>
            <a:ext cx="3499154" cy="338554"/>
          </a:xfrm>
          <a:prstGeom prst="rect">
            <a:avLst/>
          </a:prstGeom>
          <a:noFill/>
        </p:spPr>
        <p:txBody>
          <a:bodyPr wrap="square" rtlCol="0">
            <a:spAutoFit/>
          </a:bodyPr>
          <a:lstStyle/>
          <a:p>
            <a:r>
              <a:rPr lang="en-US" altLang="ko-KR" sz="1600" dirty="0">
                <a:latin typeface="Söhne"/>
              </a:rPr>
              <a:t>1. Protein Function Information  </a:t>
            </a:r>
            <a:endParaRPr lang="ko-KR" altLang="en-US" sz="1600" dirty="0">
              <a:latin typeface="Söhne"/>
            </a:endParaRPr>
          </a:p>
        </p:txBody>
      </p:sp>
    </p:spTree>
    <p:extLst>
      <p:ext uri="{BB962C8B-B14F-4D97-AF65-F5344CB8AC3E}">
        <p14:creationId xmlns:p14="http://schemas.microsoft.com/office/powerpoint/2010/main" val="175256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B</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a:t>
            </a:r>
            <a:endParaRPr lang="ko-KR" altLang="en-US" dirty="0">
              <a:solidFill>
                <a:schemeClr val="accent2">
                  <a:lumMod val="75000"/>
                </a:schemeClr>
              </a:solidFill>
            </a:endParaRPr>
          </a:p>
        </p:txBody>
      </p:sp>
      <p:sp>
        <p:nvSpPr>
          <p:cNvPr id="4" name="TextBox 3">
            <a:extLst>
              <a:ext uri="{FF2B5EF4-FFF2-40B4-BE49-F238E27FC236}">
                <a16:creationId xmlns:a16="http://schemas.microsoft.com/office/drawing/2014/main" id="{B2433563-ED9C-C1FF-A1E8-1620A36005D3}"/>
              </a:ext>
            </a:extLst>
          </p:cNvPr>
          <p:cNvSpPr txBox="1"/>
          <p:nvPr/>
        </p:nvSpPr>
        <p:spPr>
          <a:xfrm>
            <a:off x="1380756" y="2098696"/>
            <a:ext cx="4600166" cy="338554"/>
          </a:xfrm>
          <a:prstGeom prst="rect">
            <a:avLst/>
          </a:prstGeom>
          <a:noFill/>
        </p:spPr>
        <p:txBody>
          <a:bodyPr wrap="square" rtlCol="0">
            <a:spAutoFit/>
          </a:bodyPr>
          <a:lstStyle/>
          <a:p>
            <a:r>
              <a:rPr lang="en-US" altLang="ko-KR" sz="1600" dirty="0">
                <a:latin typeface="Söhne"/>
              </a:rPr>
              <a:t>2. Protein Information – train &amp; test dataset</a:t>
            </a:r>
            <a:endParaRPr lang="ko-KR" altLang="en-US" sz="1600" dirty="0">
              <a:latin typeface="Söhne"/>
            </a:endParaRPr>
          </a:p>
        </p:txBody>
      </p:sp>
      <p:pic>
        <p:nvPicPr>
          <p:cNvPr id="2" name="그림 1">
            <a:extLst>
              <a:ext uri="{FF2B5EF4-FFF2-40B4-BE49-F238E27FC236}">
                <a16:creationId xmlns:a16="http://schemas.microsoft.com/office/drawing/2014/main" id="{6938D786-E77C-D4B0-9788-28FD6F7D6D3A}"/>
              </a:ext>
            </a:extLst>
          </p:cNvPr>
          <p:cNvPicPr>
            <a:picLocks noChangeAspect="1"/>
          </p:cNvPicPr>
          <p:nvPr/>
        </p:nvPicPr>
        <p:blipFill>
          <a:blip r:embed="rId3"/>
          <a:stretch>
            <a:fillRect/>
          </a:stretch>
        </p:blipFill>
        <p:spPr>
          <a:xfrm>
            <a:off x="1380755" y="2450508"/>
            <a:ext cx="10245187" cy="2438611"/>
          </a:xfrm>
          <a:prstGeom prst="rect">
            <a:avLst/>
          </a:prstGeom>
        </p:spPr>
      </p:pic>
      <p:sp>
        <p:nvSpPr>
          <p:cNvPr id="6" name="직사각형 5">
            <a:extLst>
              <a:ext uri="{FF2B5EF4-FFF2-40B4-BE49-F238E27FC236}">
                <a16:creationId xmlns:a16="http://schemas.microsoft.com/office/drawing/2014/main" id="{A51F2940-2C1A-CBB8-A412-404DC3F65252}"/>
              </a:ext>
            </a:extLst>
          </p:cNvPr>
          <p:cNvSpPr/>
          <p:nvPr/>
        </p:nvSpPr>
        <p:spPr>
          <a:xfrm>
            <a:off x="3331029" y="2437250"/>
            <a:ext cx="2880051" cy="19014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연결선: 꺾임 9">
            <a:extLst>
              <a:ext uri="{FF2B5EF4-FFF2-40B4-BE49-F238E27FC236}">
                <a16:creationId xmlns:a16="http://schemas.microsoft.com/office/drawing/2014/main" id="{7DD718D7-B518-7D08-2795-99AC89C61609}"/>
              </a:ext>
            </a:extLst>
          </p:cNvPr>
          <p:cNvCxnSpPr>
            <a:cxnSpLocks/>
          </p:cNvCxnSpPr>
          <p:nvPr/>
        </p:nvCxnSpPr>
        <p:spPr>
          <a:xfrm rot="5400000" flipH="1" flipV="1">
            <a:off x="5226254" y="1997813"/>
            <a:ext cx="503010" cy="35318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F90DEC-CE14-69B7-9F34-26B2DB26694D}"/>
              </a:ext>
            </a:extLst>
          </p:cNvPr>
          <p:cNvSpPr txBox="1"/>
          <p:nvPr/>
        </p:nvSpPr>
        <p:spPr>
          <a:xfrm>
            <a:off x="4954557" y="1569306"/>
            <a:ext cx="1357331" cy="338554"/>
          </a:xfrm>
          <a:prstGeom prst="rect">
            <a:avLst/>
          </a:prstGeom>
          <a:noFill/>
          <a:ln w="15875">
            <a:solidFill>
              <a:srgbClr val="FF0000"/>
            </a:solidFill>
            <a:prstDash val="dash"/>
          </a:ln>
        </p:spPr>
        <p:txBody>
          <a:bodyPr wrap="square" rtlCol="0">
            <a:spAutoFit/>
          </a:bodyPr>
          <a:lstStyle/>
          <a:p>
            <a:r>
              <a:rPr lang="en-US" altLang="ko-KR" sz="1600" dirty="0">
                <a:latin typeface="Söhne"/>
              </a:rPr>
              <a:t>Protein Name</a:t>
            </a:r>
            <a:endParaRPr lang="ko-KR" altLang="en-US" sz="1600" dirty="0">
              <a:latin typeface="Söhne"/>
            </a:endParaRPr>
          </a:p>
        </p:txBody>
      </p:sp>
      <p:sp>
        <p:nvSpPr>
          <p:cNvPr id="33" name="직사각형 32">
            <a:extLst>
              <a:ext uri="{FF2B5EF4-FFF2-40B4-BE49-F238E27FC236}">
                <a16:creationId xmlns:a16="http://schemas.microsoft.com/office/drawing/2014/main" id="{37A16205-E87C-2660-56FC-682656F1EE02}"/>
              </a:ext>
            </a:extLst>
          </p:cNvPr>
          <p:cNvSpPr/>
          <p:nvPr/>
        </p:nvSpPr>
        <p:spPr>
          <a:xfrm>
            <a:off x="6246571" y="2425910"/>
            <a:ext cx="1595538" cy="20148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8623A656-B443-8E06-20FE-33B765F94367}"/>
              </a:ext>
            </a:extLst>
          </p:cNvPr>
          <p:cNvSpPr/>
          <p:nvPr/>
        </p:nvSpPr>
        <p:spPr>
          <a:xfrm>
            <a:off x="7861496" y="2425959"/>
            <a:ext cx="797769" cy="201439"/>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E379C7DA-B549-DB57-9DBF-CDF07F1E8BD6}"/>
              </a:ext>
            </a:extLst>
          </p:cNvPr>
          <p:cNvSpPr/>
          <p:nvPr/>
        </p:nvSpPr>
        <p:spPr>
          <a:xfrm>
            <a:off x="9636775" y="3761295"/>
            <a:ext cx="925477" cy="20148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232BE8F1-6213-1313-000F-733BB702FE2D}"/>
              </a:ext>
            </a:extLst>
          </p:cNvPr>
          <p:cNvSpPr/>
          <p:nvPr/>
        </p:nvSpPr>
        <p:spPr>
          <a:xfrm>
            <a:off x="10620072" y="3761295"/>
            <a:ext cx="539695" cy="20148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BB84BF84-6B62-EFE0-5492-569CFF2F9C42}"/>
              </a:ext>
            </a:extLst>
          </p:cNvPr>
          <p:cNvSpPr/>
          <p:nvPr/>
        </p:nvSpPr>
        <p:spPr>
          <a:xfrm>
            <a:off x="10176518" y="2425910"/>
            <a:ext cx="539695" cy="20148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연결선: 꺾임 38">
            <a:extLst>
              <a:ext uri="{FF2B5EF4-FFF2-40B4-BE49-F238E27FC236}">
                <a16:creationId xmlns:a16="http://schemas.microsoft.com/office/drawing/2014/main" id="{6686BC7A-9193-DB13-85A7-533A07FB9FF9}"/>
              </a:ext>
            </a:extLst>
          </p:cNvPr>
          <p:cNvCxnSpPr>
            <a:cxnSpLocks/>
          </p:cNvCxnSpPr>
          <p:nvPr/>
        </p:nvCxnSpPr>
        <p:spPr>
          <a:xfrm rot="5400000" flipH="1" flipV="1">
            <a:off x="6823843" y="1997813"/>
            <a:ext cx="503010" cy="35318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연결선: 꺾임 39">
            <a:extLst>
              <a:ext uri="{FF2B5EF4-FFF2-40B4-BE49-F238E27FC236}">
                <a16:creationId xmlns:a16="http://schemas.microsoft.com/office/drawing/2014/main" id="{AEB6799A-8128-96AB-E9A4-8CB44323AF92}"/>
              </a:ext>
            </a:extLst>
          </p:cNvPr>
          <p:cNvCxnSpPr>
            <a:cxnSpLocks/>
          </p:cNvCxnSpPr>
          <p:nvPr/>
        </p:nvCxnSpPr>
        <p:spPr>
          <a:xfrm rot="16200000" flipH="1">
            <a:off x="7982532" y="2741950"/>
            <a:ext cx="503010" cy="35318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연결선: 꺾임 40">
            <a:extLst>
              <a:ext uri="{FF2B5EF4-FFF2-40B4-BE49-F238E27FC236}">
                <a16:creationId xmlns:a16="http://schemas.microsoft.com/office/drawing/2014/main" id="{BDF7AE4A-6559-FD25-32E7-D6331AED18D9}"/>
              </a:ext>
            </a:extLst>
          </p:cNvPr>
          <p:cNvCxnSpPr>
            <a:cxnSpLocks/>
          </p:cNvCxnSpPr>
          <p:nvPr/>
        </p:nvCxnSpPr>
        <p:spPr>
          <a:xfrm rot="16200000" flipH="1">
            <a:off x="9671417" y="4077335"/>
            <a:ext cx="503010" cy="35318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연결선: 꺾임 41">
            <a:extLst>
              <a:ext uri="{FF2B5EF4-FFF2-40B4-BE49-F238E27FC236}">
                <a16:creationId xmlns:a16="http://schemas.microsoft.com/office/drawing/2014/main" id="{2BC3EE52-EBCA-78E4-DFD8-97549A9A6601}"/>
              </a:ext>
            </a:extLst>
          </p:cNvPr>
          <p:cNvCxnSpPr>
            <a:cxnSpLocks/>
          </p:cNvCxnSpPr>
          <p:nvPr/>
        </p:nvCxnSpPr>
        <p:spPr>
          <a:xfrm rot="5400000" flipH="1" flipV="1">
            <a:off x="10596080" y="3267226"/>
            <a:ext cx="591944" cy="397585"/>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D38745D8-3273-82EA-FA1D-1014E87A4C34}"/>
              </a:ext>
            </a:extLst>
          </p:cNvPr>
          <p:cNvCxnSpPr>
            <a:cxnSpLocks/>
          </p:cNvCxnSpPr>
          <p:nvPr/>
        </p:nvCxnSpPr>
        <p:spPr>
          <a:xfrm rot="5400000" flipH="1" flipV="1">
            <a:off x="10382150" y="1997813"/>
            <a:ext cx="503010" cy="35318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3E30FF-E9A4-636C-893C-4D8F77117DE2}"/>
              </a:ext>
            </a:extLst>
          </p:cNvPr>
          <p:cNvSpPr txBox="1"/>
          <p:nvPr/>
        </p:nvSpPr>
        <p:spPr>
          <a:xfrm>
            <a:off x="6834445" y="1569306"/>
            <a:ext cx="1684404" cy="338554"/>
          </a:xfrm>
          <a:prstGeom prst="rect">
            <a:avLst/>
          </a:prstGeom>
          <a:noFill/>
          <a:ln w="15875">
            <a:solidFill>
              <a:srgbClr val="FF0000"/>
            </a:solidFill>
            <a:prstDash val="dash"/>
          </a:ln>
        </p:spPr>
        <p:txBody>
          <a:bodyPr wrap="square" rtlCol="0">
            <a:spAutoFit/>
          </a:bodyPr>
          <a:lstStyle/>
          <a:p>
            <a:r>
              <a:rPr lang="en-US" altLang="ko-KR" sz="1600" b="0" i="0" dirty="0">
                <a:solidFill>
                  <a:srgbClr val="374151"/>
                </a:solidFill>
                <a:effectLst/>
                <a:latin typeface="Söhne"/>
              </a:rPr>
              <a:t>Organism Species</a:t>
            </a:r>
            <a:endParaRPr lang="ko-KR" altLang="en-US" sz="1600" dirty="0">
              <a:latin typeface="Söhne"/>
            </a:endParaRPr>
          </a:p>
        </p:txBody>
      </p:sp>
      <p:sp>
        <p:nvSpPr>
          <p:cNvPr id="45" name="TextBox 44">
            <a:extLst>
              <a:ext uri="{FF2B5EF4-FFF2-40B4-BE49-F238E27FC236}">
                <a16:creationId xmlns:a16="http://schemas.microsoft.com/office/drawing/2014/main" id="{FEF1A32A-FCFD-24A0-4060-670B3379B7C0}"/>
              </a:ext>
            </a:extLst>
          </p:cNvPr>
          <p:cNvSpPr txBox="1"/>
          <p:nvPr/>
        </p:nvSpPr>
        <p:spPr>
          <a:xfrm>
            <a:off x="7910271" y="3165983"/>
            <a:ext cx="2147505" cy="338554"/>
          </a:xfrm>
          <a:prstGeom prst="rect">
            <a:avLst/>
          </a:prstGeom>
          <a:noFill/>
          <a:ln w="15875">
            <a:solidFill>
              <a:srgbClr val="FF0000"/>
            </a:solidFill>
            <a:prstDash val="dash"/>
          </a:ln>
        </p:spPr>
        <p:txBody>
          <a:bodyPr wrap="square" rtlCol="0">
            <a:spAutoFit/>
          </a:bodyPr>
          <a:lstStyle/>
          <a:p>
            <a:r>
              <a:rPr lang="en-US" altLang="ko-KR" sz="1600" b="0" i="0" dirty="0">
                <a:solidFill>
                  <a:srgbClr val="374151"/>
                </a:solidFill>
                <a:effectLst/>
                <a:latin typeface="Söhne"/>
              </a:rPr>
              <a:t>Organism Taxonomy ID </a:t>
            </a:r>
            <a:endParaRPr lang="ko-KR" altLang="en-US" sz="1600" dirty="0">
              <a:latin typeface="Söhne"/>
            </a:endParaRPr>
          </a:p>
        </p:txBody>
      </p:sp>
      <p:sp>
        <p:nvSpPr>
          <p:cNvPr id="46" name="TextBox 45">
            <a:extLst>
              <a:ext uri="{FF2B5EF4-FFF2-40B4-BE49-F238E27FC236}">
                <a16:creationId xmlns:a16="http://schemas.microsoft.com/office/drawing/2014/main" id="{362B26DD-80AB-3514-D443-13A4460F3570}"/>
              </a:ext>
            </a:extLst>
          </p:cNvPr>
          <p:cNvSpPr txBox="1"/>
          <p:nvPr/>
        </p:nvSpPr>
        <p:spPr>
          <a:xfrm>
            <a:off x="9574257" y="4527998"/>
            <a:ext cx="1193269" cy="338554"/>
          </a:xfrm>
          <a:prstGeom prst="rect">
            <a:avLst/>
          </a:prstGeom>
          <a:noFill/>
          <a:ln w="15875">
            <a:solidFill>
              <a:srgbClr val="FF0000"/>
            </a:solidFill>
            <a:prstDash val="dash"/>
          </a:ln>
        </p:spPr>
        <p:txBody>
          <a:bodyPr wrap="square" rtlCol="0">
            <a:spAutoFit/>
          </a:bodyPr>
          <a:lstStyle/>
          <a:p>
            <a:r>
              <a:rPr lang="en-US" altLang="ko-KR" sz="1600" b="0" i="0" dirty="0">
                <a:solidFill>
                  <a:srgbClr val="374151"/>
                </a:solidFill>
                <a:effectLst/>
                <a:latin typeface="Söhne"/>
              </a:rPr>
              <a:t>Gene Name</a:t>
            </a:r>
            <a:endParaRPr lang="ko-KR" altLang="en-US" sz="1600" dirty="0">
              <a:latin typeface="Söhne"/>
            </a:endParaRPr>
          </a:p>
        </p:txBody>
      </p:sp>
      <p:sp>
        <p:nvSpPr>
          <p:cNvPr id="47" name="TextBox 46">
            <a:extLst>
              <a:ext uri="{FF2B5EF4-FFF2-40B4-BE49-F238E27FC236}">
                <a16:creationId xmlns:a16="http://schemas.microsoft.com/office/drawing/2014/main" id="{D4CEE8FB-260C-CF83-6D50-82CCEBBC35D2}"/>
              </a:ext>
            </a:extLst>
          </p:cNvPr>
          <p:cNvSpPr txBox="1"/>
          <p:nvPr/>
        </p:nvSpPr>
        <p:spPr>
          <a:xfrm>
            <a:off x="10141649" y="2792643"/>
            <a:ext cx="1687453" cy="338554"/>
          </a:xfrm>
          <a:prstGeom prst="rect">
            <a:avLst/>
          </a:prstGeom>
          <a:noFill/>
          <a:ln w="15875">
            <a:solidFill>
              <a:srgbClr val="FF0000"/>
            </a:solidFill>
            <a:prstDash val="dash"/>
          </a:ln>
        </p:spPr>
        <p:txBody>
          <a:bodyPr wrap="square" rtlCol="0">
            <a:spAutoFit/>
          </a:bodyPr>
          <a:lstStyle/>
          <a:p>
            <a:r>
              <a:rPr lang="en-US" altLang="ko-KR" sz="1600" b="0" i="0" dirty="0">
                <a:solidFill>
                  <a:srgbClr val="374151"/>
                </a:solidFill>
                <a:effectLst/>
                <a:latin typeface="Söhne"/>
              </a:rPr>
              <a:t>Protein Existence</a:t>
            </a:r>
            <a:endParaRPr lang="ko-KR" altLang="en-US" sz="1600" dirty="0">
              <a:latin typeface="Söhne"/>
            </a:endParaRPr>
          </a:p>
        </p:txBody>
      </p:sp>
      <p:sp>
        <p:nvSpPr>
          <p:cNvPr id="49" name="TextBox 48">
            <a:extLst>
              <a:ext uri="{FF2B5EF4-FFF2-40B4-BE49-F238E27FC236}">
                <a16:creationId xmlns:a16="http://schemas.microsoft.com/office/drawing/2014/main" id="{2487E328-8933-C766-7BAB-7105E18D307A}"/>
              </a:ext>
            </a:extLst>
          </p:cNvPr>
          <p:cNvSpPr txBox="1"/>
          <p:nvPr/>
        </p:nvSpPr>
        <p:spPr>
          <a:xfrm>
            <a:off x="9968045" y="1569306"/>
            <a:ext cx="1684404" cy="338554"/>
          </a:xfrm>
          <a:prstGeom prst="rect">
            <a:avLst/>
          </a:prstGeom>
          <a:noFill/>
          <a:ln w="15875">
            <a:solidFill>
              <a:srgbClr val="FF0000"/>
            </a:solidFill>
            <a:prstDash val="dash"/>
          </a:ln>
        </p:spPr>
        <p:txBody>
          <a:bodyPr wrap="square" rtlCol="0">
            <a:spAutoFit/>
          </a:bodyPr>
          <a:lstStyle/>
          <a:p>
            <a:r>
              <a:rPr lang="en-US" altLang="ko-KR" sz="1600" dirty="0">
                <a:solidFill>
                  <a:srgbClr val="374151"/>
                </a:solidFill>
                <a:latin typeface="Söhne"/>
              </a:rPr>
              <a:t>S</a:t>
            </a:r>
            <a:r>
              <a:rPr lang="en-US" altLang="ko-KR" sz="1600" b="0" i="0" dirty="0">
                <a:solidFill>
                  <a:srgbClr val="374151"/>
                </a:solidFill>
                <a:effectLst/>
                <a:latin typeface="Söhne"/>
              </a:rPr>
              <a:t>equence </a:t>
            </a:r>
            <a:r>
              <a:rPr lang="en-US" altLang="ko-KR" sz="1600" dirty="0">
                <a:solidFill>
                  <a:srgbClr val="374151"/>
                </a:solidFill>
                <a:latin typeface="Söhne"/>
              </a:rPr>
              <a:t>V</a:t>
            </a:r>
            <a:r>
              <a:rPr lang="en-US" altLang="ko-KR" sz="1600" b="0" i="0" dirty="0">
                <a:solidFill>
                  <a:srgbClr val="374151"/>
                </a:solidFill>
                <a:effectLst/>
                <a:latin typeface="Söhne"/>
              </a:rPr>
              <a:t>ersion</a:t>
            </a:r>
            <a:endParaRPr lang="ko-KR" altLang="en-US" sz="1600" dirty="0">
              <a:latin typeface="Söhne"/>
            </a:endParaRPr>
          </a:p>
        </p:txBody>
      </p:sp>
      <p:sp>
        <p:nvSpPr>
          <p:cNvPr id="52" name="직사각형 51">
            <a:extLst>
              <a:ext uri="{FF2B5EF4-FFF2-40B4-BE49-F238E27FC236}">
                <a16:creationId xmlns:a16="http://schemas.microsoft.com/office/drawing/2014/main" id="{7F0EC755-2654-7D47-F32A-EDD456DEBED5}"/>
              </a:ext>
            </a:extLst>
          </p:cNvPr>
          <p:cNvSpPr/>
          <p:nvPr/>
        </p:nvSpPr>
        <p:spPr>
          <a:xfrm>
            <a:off x="1380755" y="3952977"/>
            <a:ext cx="6529516" cy="103628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3" name="연결선: 꺾임 52">
            <a:extLst>
              <a:ext uri="{FF2B5EF4-FFF2-40B4-BE49-F238E27FC236}">
                <a16:creationId xmlns:a16="http://schemas.microsoft.com/office/drawing/2014/main" id="{4A0D820F-956A-7691-5903-F25E954AEEE1}"/>
              </a:ext>
            </a:extLst>
          </p:cNvPr>
          <p:cNvCxnSpPr>
            <a:cxnSpLocks/>
          </p:cNvCxnSpPr>
          <p:nvPr/>
        </p:nvCxnSpPr>
        <p:spPr>
          <a:xfrm rot="16200000" flipH="1">
            <a:off x="1455143" y="5108140"/>
            <a:ext cx="789983" cy="54837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D9C09F-9144-000D-63A9-F9EDD8003B16}"/>
              </a:ext>
            </a:extLst>
          </p:cNvPr>
          <p:cNvSpPr txBox="1"/>
          <p:nvPr/>
        </p:nvSpPr>
        <p:spPr>
          <a:xfrm>
            <a:off x="1380755" y="5871804"/>
            <a:ext cx="1735669" cy="338554"/>
          </a:xfrm>
          <a:prstGeom prst="rect">
            <a:avLst/>
          </a:prstGeom>
          <a:noFill/>
          <a:ln w="15875">
            <a:solidFill>
              <a:srgbClr val="FF0000"/>
            </a:solidFill>
            <a:prstDash val="dash"/>
          </a:ln>
        </p:spPr>
        <p:txBody>
          <a:bodyPr wrap="square" rtlCol="0">
            <a:spAutoFit/>
          </a:bodyPr>
          <a:lstStyle/>
          <a:p>
            <a:r>
              <a:rPr lang="en-US" altLang="ko-KR" sz="1600" b="0" i="0" dirty="0">
                <a:solidFill>
                  <a:srgbClr val="374151"/>
                </a:solidFill>
                <a:effectLst/>
                <a:latin typeface="Söhne"/>
              </a:rPr>
              <a:t>Protein Sequence</a:t>
            </a:r>
            <a:endParaRPr lang="ko-KR" altLang="en-US" sz="1600" dirty="0">
              <a:latin typeface="Söhne"/>
            </a:endParaRPr>
          </a:p>
        </p:txBody>
      </p:sp>
      <p:sp>
        <p:nvSpPr>
          <p:cNvPr id="56" name="별: 꼭짓점 5개 55">
            <a:extLst>
              <a:ext uri="{FF2B5EF4-FFF2-40B4-BE49-F238E27FC236}">
                <a16:creationId xmlns:a16="http://schemas.microsoft.com/office/drawing/2014/main" id="{5FC7B5F1-0AE8-7E3A-7A85-9ADC924F83BE}"/>
              </a:ext>
            </a:extLst>
          </p:cNvPr>
          <p:cNvSpPr/>
          <p:nvPr/>
        </p:nvSpPr>
        <p:spPr>
          <a:xfrm>
            <a:off x="1197509" y="5663682"/>
            <a:ext cx="314131" cy="338554"/>
          </a:xfrm>
          <a:prstGeom prst="star5">
            <a:avLst/>
          </a:prstGeom>
          <a:solidFill>
            <a:srgbClr val="FFFF00"/>
          </a:solid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7256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B</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Data</a:t>
            </a:r>
            <a:endParaRPr lang="ko-KR" altLang="en-US" dirty="0">
              <a:solidFill>
                <a:schemeClr val="accent2">
                  <a:lumMod val="75000"/>
                </a:schemeClr>
              </a:solidFill>
            </a:endParaRPr>
          </a:p>
        </p:txBody>
      </p:sp>
      <p:sp>
        <p:nvSpPr>
          <p:cNvPr id="4" name="TextBox 3">
            <a:extLst>
              <a:ext uri="{FF2B5EF4-FFF2-40B4-BE49-F238E27FC236}">
                <a16:creationId xmlns:a16="http://schemas.microsoft.com/office/drawing/2014/main" id="{B2433563-ED9C-C1FF-A1E8-1620A36005D3}"/>
              </a:ext>
            </a:extLst>
          </p:cNvPr>
          <p:cNvSpPr txBox="1"/>
          <p:nvPr/>
        </p:nvSpPr>
        <p:spPr>
          <a:xfrm>
            <a:off x="1398963" y="1450455"/>
            <a:ext cx="3499154" cy="338554"/>
          </a:xfrm>
          <a:prstGeom prst="rect">
            <a:avLst/>
          </a:prstGeom>
          <a:noFill/>
        </p:spPr>
        <p:txBody>
          <a:bodyPr wrap="square" rtlCol="0">
            <a:spAutoFit/>
          </a:bodyPr>
          <a:lstStyle/>
          <a:p>
            <a:r>
              <a:rPr lang="en-US" altLang="ko-KR" sz="1600" dirty="0">
                <a:latin typeface="Söhne"/>
              </a:rPr>
              <a:t>3. Target Information</a:t>
            </a:r>
            <a:endParaRPr lang="ko-KR" altLang="en-US" sz="1600" dirty="0">
              <a:latin typeface="Söhne"/>
            </a:endParaRPr>
          </a:p>
        </p:txBody>
      </p:sp>
      <p:pic>
        <p:nvPicPr>
          <p:cNvPr id="5" name="그림 4">
            <a:extLst>
              <a:ext uri="{FF2B5EF4-FFF2-40B4-BE49-F238E27FC236}">
                <a16:creationId xmlns:a16="http://schemas.microsoft.com/office/drawing/2014/main" id="{A0F50F36-CB17-FC0A-5385-5CF921971FA5}"/>
              </a:ext>
            </a:extLst>
          </p:cNvPr>
          <p:cNvPicPr>
            <a:picLocks noChangeAspect="1"/>
          </p:cNvPicPr>
          <p:nvPr/>
        </p:nvPicPr>
        <p:blipFill>
          <a:blip r:embed="rId3"/>
          <a:stretch>
            <a:fillRect/>
          </a:stretch>
        </p:blipFill>
        <p:spPr>
          <a:xfrm>
            <a:off x="2741644" y="1942328"/>
            <a:ext cx="6708711" cy="4502637"/>
          </a:xfrm>
          <a:prstGeom prst="rect">
            <a:avLst/>
          </a:prstGeom>
        </p:spPr>
      </p:pic>
      <p:sp>
        <p:nvSpPr>
          <p:cNvPr id="6" name="직사각형 5">
            <a:extLst>
              <a:ext uri="{FF2B5EF4-FFF2-40B4-BE49-F238E27FC236}">
                <a16:creationId xmlns:a16="http://schemas.microsoft.com/office/drawing/2014/main" id="{7237E0FF-27F9-48B6-77C0-A116B02C6847}"/>
              </a:ext>
            </a:extLst>
          </p:cNvPr>
          <p:cNvSpPr/>
          <p:nvPr/>
        </p:nvSpPr>
        <p:spPr>
          <a:xfrm>
            <a:off x="2741644" y="2783609"/>
            <a:ext cx="1111899" cy="22575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연결선: 꺾임 8">
            <a:extLst>
              <a:ext uri="{FF2B5EF4-FFF2-40B4-BE49-F238E27FC236}">
                <a16:creationId xmlns:a16="http://schemas.microsoft.com/office/drawing/2014/main" id="{56BF1151-3238-030D-85A9-DFAC5423A0D0}"/>
              </a:ext>
            </a:extLst>
          </p:cNvPr>
          <p:cNvCxnSpPr>
            <a:cxnSpLocks/>
          </p:cNvCxnSpPr>
          <p:nvPr/>
        </p:nvCxnSpPr>
        <p:spPr>
          <a:xfrm rot="10800000">
            <a:off x="2395708" y="2530358"/>
            <a:ext cx="342189" cy="33933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CA377D8-A7CC-E308-C4EC-757144E8DF86}"/>
              </a:ext>
            </a:extLst>
          </p:cNvPr>
          <p:cNvSpPr txBox="1"/>
          <p:nvPr/>
        </p:nvSpPr>
        <p:spPr>
          <a:xfrm>
            <a:off x="1315175" y="2298698"/>
            <a:ext cx="1070498" cy="338554"/>
          </a:xfrm>
          <a:prstGeom prst="rect">
            <a:avLst/>
          </a:prstGeom>
          <a:noFill/>
          <a:ln w="15875">
            <a:solidFill>
              <a:srgbClr val="FF0000"/>
            </a:solidFill>
            <a:prstDash val="dash"/>
          </a:ln>
        </p:spPr>
        <p:txBody>
          <a:bodyPr wrap="square" rtlCol="0">
            <a:spAutoFit/>
          </a:bodyPr>
          <a:lstStyle/>
          <a:p>
            <a:r>
              <a:rPr lang="en-US" altLang="ko-KR" sz="1600" dirty="0">
                <a:latin typeface="Söhne"/>
              </a:rPr>
              <a:t>Protein ID</a:t>
            </a:r>
            <a:endParaRPr lang="ko-KR" altLang="en-US" sz="1600" dirty="0">
              <a:latin typeface="Söhne"/>
            </a:endParaRPr>
          </a:p>
        </p:txBody>
      </p:sp>
      <p:sp>
        <p:nvSpPr>
          <p:cNvPr id="12" name="직사각형 11">
            <a:extLst>
              <a:ext uri="{FF2B5EF4-FFF2-40B4-BE49-F238E27FC236}">
                <a16:creationId xmlns:a16="http://schemas.microsoft.com/office/drawing/2014/main" id="{1B33707B-DDFF-6370-644E-5982C879D8FD}"/>
              </a:ext>
            </a:extLst>
          </p:cNvPr>
          <p:cNvSpPr/>
          <p:nvPr/>
        </p:nvSpPr>
        <p:spPr>
          <a:xfrm>
            <a:off x="4984100" y="2783609"/>
            <a:ext cx="1111899" cy="22575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연결선: 꺾임 12">
            <a:extLst>
              <a:ext uri="{FF2B5EF4-FFF2-40B4-BE49-F238E27FC236}">
                <a16:creationId xmlns:a16="http://schemas.microsoft.com/office/drawing/2014/main" id="{129BFA62-4112-1B62-7B88-64FA16A0A7C7}"/>
              </a:ext>
            </a:extLst>
          </p:cNvPr>
          <p:cNvCxnSpPr>
            <a:cxnSpLocks/>
          </p:cNvCxnSpPr>
          <p:nvPr/>
        </p:nvCxnSpPr>
        <p:spPr>
          <a:xfrm rot="5400000" flipH="1" flipV="1">
            <a:off x="5488460" y="1821526"/>
            <a:ext cx="1041142" cy="88588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E35376-072D-C4D4-A420-DD7BD0448E9A}"/>
              </a:ext>
            </a:extLst>
          </p:cNvPr>
          <p:cNvSpPr txBox="1"/>
          <p:nvPr/>
        </p:nvSpPr>
        <p:spPr>
          <a:xfrm>
            <a:off x="5916723" y="1384424"/>
            <a:ext cx="1799693" cy="338554"/>
          </a:xfrm>
          <a:prstGeom prst="rect">
            <a:avLst/>
          </a:prstGeom>
          <a:noFill/>
          <a:ln w="15875">
            <a:solidFill>
              <a:srgbClr val="FF0000"/>
            </a:solidFill>
            <a:prstDash val="dash"/>
          </a:ln>
        </p:spPr>
        <p:txBody>
          <a:bodyPr wrap="square" rtlCol="0">
            <a:spAutoFit/>
          </a:bodyPr>
          <a:lstStyle/>
          <a:p>
            <a:r>
              <a:rPr lang="en-US" altLang="ko-KR" sz="1600" dirty="0">
                <a:latin typeface="Söhne"/>
              </a:rPr>
              <a:t>Protein Function ID</a:t>
            </a:r>
            <a:endParaRPr lang="ko-KR" altLang="en-US" sz="1600" dirty="0">
              <a:latin typeface="Söhne"/>
            </a:endParaRPr>
          </a:p>
        </p:txBody>
      </p:sp>
      <p:sp>
        <p:nvSpPr>
          <p:cNvPr id="33" name="직사각형 32">
            <a:extLst>
              <a:ext uri="{FF2B5EF4-FFF2-40B4-BE49-F238E27FC236}">
                <a16:creationId xmlns:a16="http://schemas.microsoft.com/office/drawing/2014/main" id="{58C5CC18-2120-CA1A-F32D-FBB90276C1A0}"/>
              </a:ext>
            </a:extLst>
          </p:cNvPr>
          <p:cNvSpPr/>
          <p:nvPr/>
        </p:nvSpPr>
        <p:spPr>
          <a:xfrm>
            <a:off x="7252597" y="2783609"/>
            <a:ext cx="555950" cy="225758"/>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B04A18DC-A975-6BC5-D186-68742C550ED2}"/>
              </a:ext>
            </a:extLst>
          </p:cNvPr>
          <p:cNvCxnSpPr>
            <a:cxnSpLocks/>
          </p:cNvCxnSpPr>
          <p:nvPr/>
        </p:nvCxnSpPr>
        <p:spPr>
          <a:xfrm flipV="1">
            <a:off x="7836774" y="2491797"/>
            <a:ext cx="1793249" cy="37725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E4F23EB-F6D3-9DF8-5E9D-11D93D794FF4}"/>
              </a:ext>
            </a:extLst>
          </p:cNvPr>
          <p:cNvSpPr txBox="1"/>
          <p:nvPr/>
        </p:nvSpPr>
        <p:spPr>
          <a:xfrm>
            <a:off x="9676121" y="2315514"/>
            <a:ext cx="1421774" cy="338554"/>
          </a:xfrm>
          <a:prstGeom prst="rect">
            <a:avLst/>
          </a:prstGeom>
          <a:noFill/>
          <a:ln w="15875">
            <a:solidFill>
              <a:srgbClr val="FF0000"/>
            </a:solidFill>
            <a:prstDash val="dash"/>
          </a:ln>
        </p:spPr>
        <p:txBody>
          <a:bodyPr wrap="square" rtlCol="0">
            <a:spAutoFit/>
          </a:bodyPr>
          <a:lstStyle/>
          <a:p>
            <a:r>
              <a:rPr lang="en-US" altLang="ko-KR" sz="1600" dirty="0">
                <a:latin typeface="Söhne"/>
              </a:rPr>
              <a:t>Protein Aspect</a:t>
            </a:r>
            <a:endParaRPr lang="ko-KR" altLang="en-US" sz="1600" dirty="0">
              <a:latin typeface="Söhne"/>
            </a:endParaRPr>
          </a:p>
        </p:txBody>
      </p:sp>
    </p:spTree>
    <p:extLst>
      <p:ext uri="{BB962C8B-B14F-4D97-AF65-F5344CB8AC3E}">
        <p14:creationId xmlns:p14="http://schemas.microsoft.com/office/powerpoint/2010/main" val="215936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양쪽 모서리가 둥근 사각형 4">
            <a:extLst>
              <a:ext uri="{FF2B5EF4-FFF2-40B4-BE49-F238E27FC236}">
                <a16:creationId xmlns:a16="http://schemas.microsoft.com/office/drawing/2014/main" id="{8D2D14CD-9D20-02BD-E815-C7672E21134B}"/>
              </a:ext>
            </a:extLst>
          </p:cNvPr>
          <p:cNvSpPr/>
          <p:nvPr/>
        </p:nvSpPr>
        <p:spPr>
          <a:xfrm>
            <a:off x="1" y="0"/>
            <a:ext cx="12192000" cy="6857999"/>
          </a:xfrm>
          <a:prstGeom prst="roundRect">
            <a:avLst>
              <a:gd name="adj" fmla="val 0"/>
            </a:avLst>
          </a:prstGeom>
          <a:solidFill>
            <a:schemeClr val="bg1"/>
          </a:solidFill>
          <a:ln>
            <a:noFill/>
          </a:ln>
          <a:effectLst>
            <a:outerShdw blurRad="1651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latinLnBrk="0">
              <a:defRPr/>
            </a:pPr>
            <a:r>
              <a:rPr lang="en-US" altLang="ko-KR" i="1" kern="0" dirty="0">
                <a:ln w="15875">
                  <a:noFill/>
                </a:ln>
                <a:solidFill>
                  <a:srgbClr val="FF6600"/>
                </a:solidFill>
                <a:latin typeface="Tmon몬소리 Black" panose="02000A03000000000000" pitchFamily="2" charset="-127"/>
                <a:ea typeface="Tmon몬소리 Black" panose="02000A03000000000000" pitchFamily="2" charset="-127"/>
              </a:rPr>
              <a:t>Final Project </a:t>
            </a:r>
          </a:p>
          <a:p>
            <a:pPr algn="ctr" latinLnBrk="0">
              <a:lnSpc>
                <a:spcPct val="150000"/>
              </a:lnSpc>
              <a:defRPr/>
            </a:pPr>
            <a:r>
              <a:rPr lang="en-US" altLang="ko-KR" sz="1100" kern="0" dirty="0">
                <a:solidFill>
                  <a:prstClr val="black">
                    <a:lumMod val="75000"/>
                    <a:lumOff val="25000"/>
                  </a:prstClr>
                </a:solidFill>
              </a:rPr>
              <a:t>- CAFA 5 Protein Function Prediction </a:t>
            </a:r>
            <a:endParaRPr lang="ko-KR" altLang="en-US" sz="1100" dirty="0">
              <a:solidFill>
                <a:prstClr val="black">
                  <a:lumMod val="75000"/>
                  <a:lumOff val="25000"/>
                </a:prstClr>
              </a:solidFill>
            </a:endParaRPr>
          </a:p>
        </p:txBody>
      </p:sp>
      <p:sp>
        <p:nvSpPr>
          <p:cNvPr id="8" name="한쪽 모서리가 둥근 사각형 6">
            <a:extLst>
              <a:ext uri="{FF2B5EF4-FFF2-40B4-BE49-F238E27FC236}">
                <a16:creationId xmlns:a16="http://schemas.microsoft.com/office/drawing/2014/main" id="{891DD3AB-97A6-2650-0CB5-EE429E0CD23B}"/>
              </a:ext>
            </a:extLst>
          </p:cNvPr>
          <p:cNvSpPr/>
          <p:nvPr/>
        </p:nvSpPr>
        <p:spPr>
          <a:xfrm flipH="1">
            <a:off x="0" y="0"/>
            <a:ext cx="574231" cy="6857999"/>
          </a:xfrm>
          <a:prstGeom prst="rect">
            <a:avLst/>
          </a:prstGeom>
          <a:solidFill>
            <a:srgbClr val="1F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a:solidFill>
                <a:prstClr val="white"/>
              </a:solidFill>
            </a:endParaRPr>
          </a:p>
        </p:txBody>
      </p:sp>
      <p:sp>
        <p:nvSpPr>
          <p:cNvPr id="15" name="Freeform 9">
            <a:extLst>
              <a:ext uri="{FF2B5EF4-FFF2-40B4-BE49-F238E27FC236}">
                <a16:creationId xmlns:a16="http://schemas.microsoft.com/office/drawing/2014/main" id="{CABCD351-9E1C-E4E7-C8E8-FFEA70ED313D}"/>
              </a:ext>
            </a:extLst>
          </p:cNvPr>
          <p:cNvSpPr>
            <a:spLocks/>
          </p:cNvSpPr>
          <p:nvPr/>
        </p:nvSpPr>
        <p:spPr bwMode="auto">
          <a:xfrm>
            <a:off x="228633" y="1945324"/>
            <a:ext cx="117700" cy="165774"/>
          </a:xfrm>
          <a:custGeom>
            <a:avLst/>
            <a:gdLst>
              <a:gd name="T0" fmla="*/ 1093 w 9310"/>
              <a:gd name="T1" fmla="*/ 12245 h 12286"/>
              <a:gd name="T2" fmla="*/ 582 w 9310"/>
              <a:gd name="T3" fmla="*/ 12007 h 12286"/>
              <a:gd name="T4" fmla="*/ 279 w 9310"/>
              <a:gd name="T5" fmla="*/ 11710 h 12286"/>
              <a:gd name="T6" fmla="*/ 42 w 9310"/>
              <a:gd name="T7" fmla="*/ 11209 h 12286"/>
              <a:gd name="T8" fmla="*/ 0 w 9310"/>
              <a:gd name="T9" fmla="*/ 1919 h 12286"/>
              <a:gd name="T10" fmla="*/ 117 w 9310"/>
              <a:gd name="T11" fmla="*/ 1260 h 12286"/>
              <a:gd name="T12" fmla="*/ 498 w 9310"/>
              <a:gd name="T13" fmla="*/ 629 h 12286"/>
              <a:gd name="T14" fmla="*/ 1088 w 9310"/>
              <a:gd name="T15" fmla="*/ 189 h 12286"/>
              <a:gd name="T16" fmla="*/ 1821 w 9310"/>
              <a:gd name="T17" fmla="*/ 1 h 12286"/>
              <a:gd name="T18" fmla="*/ 7682 w 9310"/>
              <a:gd name="T19" fmla="*/ 22 h 12286"/>
              <a:gd name="T20" fmla="*/ 8385 w 9310"/>
              <a:gd name="T21" fmla="*/ 278 h 12286"/>
              <a:gd name="T22" fmla="*/ 8929 w 9310"/>
              <a:gd name="T23" fmla="*/ 772 h 12286"/>
              <a:gd name="T24" fmla="*/ 9250 w 9310"/>
              <a:gd name="T25" fmla="*/ 1440 h 12286"/>
              <a:gd name="T26" fmla="*/ 9310 w 9310"/>
              <a:gd name="T27" fmla="*/ 8471 h 12286"/>
              <a:gd name="T28" fmla="*/ 9201 w 9310"/>
              <a:gd name="T29" fmla="*/ 8777 h 12286"/>
              <a:gd name="T30" fmla="*/ 8880 w 9310"/>
              <a:gd name="T31" fmla="*/ 8949 h 12286"/>
              <a:gd name="T32" fmla="*/ 8601 w 9310"/>
              <a:gd name="T33" fmla="*/ 8894 h 12286"/>
              <a:gd name="T34" fmla="*/ 8370 w 9310"/>
              <a:gd name="T35" fmla="*/ 8615 h 12286"/>
              <a:gd name="T36" fmla="*/ 8349 w 9310"/>
              <a:gd name="T37" fmla="*/ 1870 h 12286"/>
              <a:gd name="T38" fmla="*/ 8255 w 9310"/>
              <a:gd name="T39" fmla="*/ 1503 h 12286"/>
              <a:gd name="T40" fmla="*/ 8035 w 9310"/>
              <a:gd name="T41" fmla="*/ 1209 h 12286"/>
              <a:gd name="T42" fmla="*/ 7720 w 9310"/>
              <a:gd name="T43" fmla="*/ 1018 h 12286"/>
              <a:gd name="T44" fmla="*/ 7390 w 9310"/>
              <a:gd name="T45" fmla="*/ 960 h 12286"/>
              <a:gd name="T46" fmla="*/ 1680 w 9310"/>
              <a:gd name="T47" fmla="*/ 989 h 12286"/>
              <a:gd name="T48" fmla="*/ 1346 w 9310"/>
              <a:gd name="T49" fmla="*/ 1150 h 12286"/>
              <a:gd name="T50" fmla="*/ 1098 w 9310"/>
              <a:gd name="T51" fmla="*/ 1423 h 12286"/>
              <a:gd name="T52" fmla="*/ 970 w 9310"/>
              <a:gd name="T53" fmla="*/ 1774 h 12286"/>
              <a:gd name="T54" fmla="*/ 962 w 9310"/>
              <a:gd name="T55" fmla="*/ 10904 h 12286"/>
              <a:gd name="T56" fmla="*/ 1091 w 9310"/>
              <a:gd name="T57" fmla="*/ 11185 h 12286"/>
              <a:gd name="T58" fmla="*/ 1405 w 9310"/>
              <a:gd name="T59" fmla="*/ 11326 h 12286"/>
              <a:gd name="T60" fmla="*/ 1677 w 9310"/>
              <a:gd name="T61" fmla="*/ 11273 h 12286"/>
              <a:gd name="T62" fmla="*/ 4346 w 9310"/>
              <a:gd name="T63" fmla="*/ 8559 h 12286"/>
              <a:gd name="T64" fmla="*/ 4655 w 9310"/>
              <a:gd name="T65" fmla="*/ 8448 h 12286"/>
              <a:gd name="T66" fmla="*/ 4964 w 9310"/>
              <a:gd name="T67" fmla="*/ 8559 h 12286"/>
              <a:gd name="T68" fmla="*/ 7633 w 9310"/>
              <a:gd name="T69" fmla="*/ 11273 h 12286"/>
              <a:gd name="T70" fmla="*/ 7902 w 9310"/>
              <a:gd name="T71" fmla="*/ 11326 h 12286"/>
              <a:gd name="T72" fmla="*/ 8215 w 9310"/>
              <a:gd name="T73" fmla="*/ 11182 h 12286"/>
              <a:gd name="T74" fmla="*/ 8349 w 9310"/>
              <a:gd name="T75" fmla="*/ 10897 h 12286"/>
              <a:gd name="T76" fmla="*/ 8408 w 9310"/>
              <a:gd name="T77" fmla="*/ 10618 h 12286"/>
              <a:gd name="T78" fmla="*/ 8687 w 9310"/>
              <a:gd name="T79" fmla="*/ 10387 h 12286"/>
              <a:gd name="T80" fmla="*/ 8974 w 9310"/>
              <a:gd name="T81" fmla="*/ 10387 h 12286"/>
              <a:gd name="T82" fmla="*/ 9253 w 9310"/>
              <a:gd name="T83" fmla="*/ 10618 h 12286"/>
              <a:gd name="T84" fmla="*/ 9309 w 9310"/>
              <a:gd name="T85" fmla="*/ 10920 h 12286"/>
              <a:gd name="T86" fmla="*/ 9174 w 9310"/>
              <a:gd name="T87" fmla="*/ 11466 h 12286"/>
              <a:gd name="T88" fmla="*/ 8890 w 9310"/>
              <a:gd name="T89" fmla="*/ 11865 h 12286"/>
              <a:gd name="T90" fmla="*/ 8474 w 9310"/>
              <a:gd name="T91" fmla="*/ 12151 h 12286"/>
              <a:gd name="T92" fmla="*/ 7913 w 9310"/>
              <a:gd name="T93" fmla="*/ 12286 h 12286"/>
              <a:gd name="T94" fmla="*/ 7489 w 9310"/>
              <a:gd name="T95" fmla="*/ 12242 h 12286"/>
              <a:gd name="T96" fmla="*/ 6997 w 9310"/>
              <a:gd name="T97" fmla="*/ 12001 h 12286"/>
              <a:gd name="T98" fmla="*/ 2472 w 9310"/>
              <a:gd name="T99" fmla="*/ 11859 h 12286"/>
              <a:gd name="T100" fmla="*/ 2080 w 9310"/>
              <a:gd name="T101" fmla="*/ 12145 h 12286"/>
              <a:gd name="T102" fmla="*/ 1545 w 9310"/>
              <a:gd name="T103" fmla="*/ 12285 h 12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310" h="12286">
                <a:moveTo>
                  <a:pt x="1447" y="12286"/>
                </a:moveTo>
                <a:lnTo>
                  <a:pt x="1375" y="12286"/>
                </a:lnTo>
                <a:lnTo>
                  <a:pt x="1232" y="12272"/>
                </a:lnTo>
                <a:lnTo>
                  <a:pt x="1093" y="12245"/>
                </a:lnTo>
                <a:lnTo>
                  <a:pt x="957" y="12203"/>
                </a:lnTo>
                <a:lnTo>
                  <a:pt x="826" y="12150"/>
                </a:lnTo>
                <a:lnTo>
                  <a:pt x="700" y="12085"/>
                </a:lnTo>
                <a:lnTo>
                  <a:pt x="582" y="12007"/>
                </a:lnTo>
                <a:lnTo>
                  <a:pt x="471" y="11918"/>
                </a:lnTo>
                <a:lnTo>
                  <a:pt x="419" y="11869"/>
                </a:lnTo>
                <a:lnTo>
                  <a:pt x="370" y="11818"/>
                </a:lnTo>
                <a:lnTo>
                  <a:pt x="279" y="11710"/>
                </a:lnTo>
                <a:lnTo>
                  <a:pt x="202" y="11595"/>
                </a:lnTo>
                <a:lnTo>
                  <a:pt x="135" y="11471"/>
                </a:lnTo>
                <a:lnTo>
                  <a:pt x="82" y="11343"/>
                </a:lnTo>
                <a:lnTo>
                  <a:pt x="42" y="11209"/>
                </a:lnTo>
                <a:lnTo>
                  <a:pt x="14" y="11070"/>
                </a:lnTo>
                <a:lnTo>
                  <a:pt x="1" y="10927"/>
                </a:lnTo>
                <a:lnTo>
                  <a:pt x="0" y="10855"/>
                </a:lnTo>
                <a:lnTo>
                  <a:pt x="0" y="1919"/>
                </a:lnTo>
                <a:lnTo>
                  <a:pt x="1" y="1821"/>
                </a:lnTo>
                <a:lnTo>
                  <a:pt x="22" y="1627"/>
                </a:lnTo>
                <a:lnTo>
                  <a:pt x="60" y="1440"/>
                </a:lnTo>
                <a:lnTo>
                  <a:pt x="117" y="1260"/>
                </a:lnTo>
                <a:lnTo>
                  <a:pt x="189" y="1089"/>
                </a:lnTo>
                <a:lnTo>
                  <a:pt x="278" y="924"/>
                </a:lnTo>
                <a:lnTo>
                  <a:pt x="382" y="772"/>
                </a:lnTo>
                <a:lnTo>
                  <a:pt x="498" y="629"/>
                </a:lnTo>
                <a:lnTo>
                  <a:pt x="629" y="498"/>
                </a:lnTo>
                <a:lnTo>
                  <a:pt x="772" y="382"/>
                </a:lnTo>
                <a:lnTo>
                  <a:pt x="924" y="278"/>
                </a:lnTo>
                <a:lnTo>
                  <a:pt x="1088" y="189"/>
                </a:lnTo>
                <a:lnTo>
                  <a:pt x="1260" y="117"/>
                </a:lnTo>
                <a:lnTo>
                  <a:pt x="1440" y="60"/>
                </a:lnTo>
                <a:lnTo>
                  <a:pt x="1627" y="22"/>
                </a:lnTo>
                <a:lnTo>
                  <a:pt x="1821" y="1"/>
                </a:lnTo>
                <a:lnTo>
                  <a:pt x="1919" y="0"/>
                </a:lnTo>
                <a:lnTo>
                  <a:pt x="7390" y="0"/>
                </a:lnTo>
                <a:lnTo>
                  <a:pt x="7489" y="1"/>
                </a:lnTo>
                <a:lnTo>
                  <a:pt x="7682" y="22"/>
                </a:lnTo>
                <a:lnTo>
                  <a:pt x="7869" y="60"/>
                </a:lnTo>
                <a:lnTo>
                  <a:pt x="8049" y="117"/>
                </a:lnTo>
                <a:lnTo>
                  <a:pt x="8222" y="189"/>
                </a:lnTo>
                <a:lnTo>
                  <a:pt x="8385" y="278"/>
                </a:lnTo>
                <a:lnTo>
                  <a:pt x="8539" y="382"/>
                </a:lnTo>
                <a:lnTo>
                  <a:pt x="8681" y="498"/>
                </a:lnTo>
                <a:lnTo>
                  <a:pt x="8811" y="629"/>
                </a:lnTo>
                <a:lnTo>
                  <a:pt x="8929" y="772"/>
                </a:lnTo>
                <a:lnTo>
                  <a:pt x="9033" y="924"/>
                </a:lnTo>
                <a:lnTo>
                  <a:pt x="9120" y="1089"/>
                </a:lnTo>
                <a:lnTo>
                  <a:pt x="9194" y="1260"/>
                </a:lnTo>
                <a:lnTo>
                  <a:pt x="9250" y="1440"/>
                </a:lnTo>
                <a:lnTo>
                  <a:pt x="9289" y="1627"/>
                </a:lnTo>
                <a:lnTo>
                  <a:pt x="9308" y="1821"/>
                </a:lnTo>
                <a:lnTo>
                  <a:pt x="9310" y="1919"/>
                </a:lnTo>
                <a:lnTo>
                  <a:pt x="9310" y="8471"/>
                </a:lnTo>
                <a:lnTo>
                  <a:pt x="9308" y="8521"/>
                </a:lnTo>
                <a:lnTo>
                  <a:pt x="9289" y="8615"/>
                </a:lnTo>
                <a:lnTo>
                  <a:pt x="9253" y="8700"/>
                </a:lnTo>
                <a:lnTo>
                  <a:pt x="9201" y="8777"/>
                </a:lnTo>
                <a:lnTo>
                  <a:pt x="9136" y="8842"/>
                </a:lnTo>
                <a:lnTo>
                  <a:pt x="9058" y="8894"/>
                </a:lnTo>
                <a:lnTo>
                  <a:pt x="8974" y="8930"/>
                </a:lnTo>
                <a:lnTo>
                  <a:pt x="8880" y="8949"/>
                </a:lnTo>
                <a:lnTo>
                  <a:pt x="8830" y="8952"/>
                </a:lnTo>
                <a:lnTo>
                  <a:pt x="8781" y="8949"/>
                </a:lnTo>
                <a:lnTo>
                  <a:pt x="8687" y="8930"/>
                </a:lnTo>
                <a:lnTo>
                  <a:pt x="8601" y="8894"/>
                </a:lnTo>
                <a:lnTo>
                  <a:pt x="8524" y="8842"/>
                </a:lnTo>
                <a:lnTo>
                  <a:pt x="8460" y="8777"/>
                </a:lnTo>
                <a:lnTo>
                  <a:pt x="8408" y="8700"/>
                </a:lnTo>
                <a:lnTo>
                  <a:pt x="8370" y="8615"/>
                </a:lnTo>
                <a:lnTo>
                  <a:pt x="8352" y="8521"/>
                </a:lnTo>
                <a:lnTo>
                  <a:pt x="8350" y="8471"/>
                </a:lnTo>
                <a:lnTo>
                  <a:pt x="8350" y="1919"/>
                </a:lnTo>
                <a:lnTo>
                  <a:pt x="8349" y="1870"/>
                </a:lnTo>
                <a:lnTo>
                  <a:pt x="8340" y="1774"/>
                </a:lnTo>
                <a:lnTo>
                  <a:pt x="8320" y="1680"/>
                </a:lnTo>
                <a:lnTo>
                  <a:pt x="8293" y="1590"/>
                </a:lnTo>
                <a:lnTo>
                  <a:pt x="8255" y="1503"/>
                </a:lnTo>
                <a:lnTo>
                  <a:pt x="8211" y="1423"/>
                </a:lnTo>
                <a:lnTo>
                  <a:pt x="8160" y="1346"/>
                </a:lnTo>
                <a:lnTo>
                  <a:pt x="8101" y="1274"/>
                </a:lnTo>
                <a:lnTo>
                  <a:pt x="8035" y="1209"/>
                </a:lnTo>
                <a:lnTo>
                  <a:pt x="7964" y="1150"/>
                </a:lnTo>
                <a:lnTo>
                  <a:pt x="7888" y="1099"/>
                </a:lnTo>
                <a:lnTo>
                  <a:pt x="7806" y="1054"/>
                </a:lnTo>
                <a:lnTo>
                  <a:pt x="7720" y="1018"/>
                </a:lnTo>
                <a:lnTo>
                  <a:pt x="7630" y="989"/>
                </a:lnTo>
                <a:lnTo>
                  <a:pt x="7537" y="970"/>
                </a:lnTo>
                <a:lnTo>
                  <a:pt x="7440" y="960"/>
                </a:lnTo>
                <a:lnTo>
                  <a:pt x="7390" y="960"/>
                </a:lnTo>
                <a:lnTo>
                  <a:pt x="1919" y="960"/>
                </a:lnTo>
                <a:lnTo>
                  <a:pt x="1870" y="960"/>
                </a:lnTo>
                <a:lnTo>
                  <a:pt x="1774" y="970"/>
                </a:lnTo>
                <a:lnTo>
                  <a:pt x="1680" y="989"/>
                </a:lnTo>
                <a:lnTo>
                  <a:pt x="1589" y="1018"/>
                </a:lnTo>
                <a:lnTo>
                  <a:pt x="1503" y="1054"/>
                </a:lnTo>
                <a:lnTo>
                  <a:pt x="1422" y="1099"/>
                </a:lnTo>
                <a:lnTo>
                  <a:pt x="1346" y="1150"/>
                </a:lnTo>
                <a:lnTo>
                  <a:pt x="1274" y="1209"/>
                </a:lnTo>
                <a:lnTo>
                  <a:pt x="1209" y="1274"/>
                </a:lnTo>
                <a:lnTo>
                  <a:pt x="1150" y="1346"/>
                </a:lnTo>
                <a:lnTo>
                  <a:pt x="1098" y="1423"/>
                </a:lnTo>
                <a:lnTo>
                  <a:pt x="1054" y="1503"/>
                </a:lnTo>
                <a:lnTo>
                  <a:pt x="1018" y="1590"/>
                </a:lnTo>
                <a:lnTo>
                  <a:pt x="989" y="1680"/>
                </a:lnTo>
                <a:lnTo>
                  <a:pt x="970" y="1774"/>
                </a:lnTo>
                <a:lnTo>
                  <a:pt x="960" y="1870"/>
                </a:lnTo>
                <a:lnTo>
                  <a:pt x="960" y="1919"/>
                </a:lnTo>
                <a:lnTo>
                  <a:pt x="960" y="10855"/>
                </a:lnTo>
                <a:lnTo>
                  <a:pt x="962" y="10904"/>
                </a:lnTo>
                <a:lnTo>
                  <a:pt x="978" y="10995"/>
                </a:lnTo>
                <a:lnTo>
                  <a:pt x="1011" y="11078"/>
                </a:lnTo>
                <a:lnTo>
                  <a:pt x="1061" y="11152"/>
                </a:lnTo>
                <a:lnTo>
                  <a:pt x="1091" y="11185"/>
                </a:lnTo>
                <a:lnTo>
                  <a:pt x="1129" y="11218"/>
                </a:lnTo>
                <a:lnTo>
                  <a:pt x="1212" y="11271"/>
                </a:lnTo>
                <a:lnTo>
                  <a:pt x="1306" y="11307"/>
                </a:lnTo>
                <a:lnTo>
                  <a:pt x="1405" y="11326"/>
                </a:lnTo>
                <a:lnTo>
                  <a:pt x="1456" y="11327"/>
                </a:lnTo>
                <a:lnTo>
                  <a:pt x="1504" y="11325"/>
                </a:lnTo>
                <a:lnTo>
                  <a:pt x="1595" y="11307"/>
                </a:lnTo>
                <a:lnTo>
                  <a:pt x="1677" y="11273"/>
                </a:lnTo>
                <a:lnTo>
                  <a:pt x="1751" y="11222"/>
                </a:lnTo>
                <a:lnTo>
                  <a:pt x="1784" y="11191"/>
                </a:lnTo>
                <a:lnTo>
                  <a:pt x="4310" y="8592"/>
                </a:lnTo>
                <a:lnTo>
                  <a:pt x="4346" y="8559"/>
                </a:lnTo>
                <a:lnTo>
                  <a:pt x="4426" y="8505"/>
                </a:lnTo>
                <a:lnTo>
                  <a:pt x="4513" y="8468"/>
                </a:lnTo>
                <a:lnTo>
                  <a:pt x="4607" y="8449"/>
                </a:lnTo>
                <a:lnTo>
                  <a:pt x="4655" y="8448"/>
                </a:lnTo>
                <a:lnTo>
                  <a:pt x="4703" y="8449"/>
                </a:lnTo>
                <a:lnTo>
                  <a:pt x="4797" y="8468"/>
                </a:lnTo>
                <a:lnTo>
                  <a:pt x="4885" y="8505"/>
                </a:lnTo>
                <a:lnTo>
                  <a:pt x="4964" y="8559"/>
                </a:lnTo>
                <a:lnTo>
                  <a:pt x="4999" y="8592"/>
                </a:lnTo>
                <a:lnTo>
                  <a:pt x="7527" y="11191"/>
                </a:lnTo>
                <a:lnTo>
                  <a:pt x="7560" y="11222"/>
                </a:lnTo>
                <a:lnTo>
                  <a:pt x="7633" y="11273"/>
                </a:lnTo>
                <a:lnTo>
                  <a:pt x="7714" y="11307"/>
                </a:lnTo>
                <a:lnTo>
                  <a:pt x="7803" y="11325"/>
                </a:lnTo>
                <a:lnTo>
                  <a:pt x="7852" y="11327"/>
                </a:lnTo>
                <a:lnTo>
                  <a:pt x="7902" y="11326"/>
                </a:lnTo>
                <a:lnTo>
                  <a:pt x="8002" y="11306"/>
                </a:lnTo>
                <a:lnTo>
                  <a:pt x="8095" y="11270"/>
                </a:lnTo>
                <a:lnTo>
                  <a:pt x="8179" y="11215"/>
                </a:lnTo>
                <a:lnTo>
                  <a:pt x="8215" y="11182"/>
                </a:lnTo>
                <a:lnTo>
                  <a:pt x="8248" y="11148"/>
                </a:lnTo>
                <a:lnTo>
                  <a:pt x="8298" y="11073"/>
                </a:lnTo>
                <a:lnTo>
                  <a:pt x="8331" y="10989"/>
                </a:lnTo>
                <a:lnTo>
                  <a:pt x="8349" y="10897"/>
                </a:lnTo>
                <a:lnTo>
                  <a:pt x="8350" y="10847"/>
                </a:lnTo>
                <a:lnTo>
                  <a:pt x="8352" y="10798"/>
                </a:lnTo>
                <a:lnTo>
                  <a:pt x="8370" y="10704"/>
                </a:lnTo>
                <a:lnTo>
                  <a:pt x="8408" y="10618"/>
                </a:lnTo>
                <a:lnTo>
                  <a:pt x="8460" y="10541"/>
                </a:lnTo>
                <a:lnTo>
                  <a:pt x="8524" y="10477"/>
                </a:lnTo>
                <a:lnTo>
                  <a:pt x="8601" y="10425"/>
                </a:lnTo>
                <a:lnTo>
                  <a:pt x="8687" y="10387"/>
                </a:lnTo>
                <a:lnTo>
                  <a:pt x="8781" y="10369"/>
                </a:lnTo>
                <a:lnTo>
                  <a:pt x="8830" y="10367"/>
                </a:lnTo>
                <a:lnTo>
                  <a:pt x="8880" y="10369"/>
                </a:lnTo>
                <a:lnTo>
                  <a:pt x="8974" y="10387"/>
                </a:lnTo>
                <a:lnTo>
                  <a:pt x="9058" y="10425"/>
                </a:lnTo>
                <a:lnTo>
                  <a:pt x="9136" y="10477"/>
                </a:lnTo>
                <a:lnTo>
                  <a:pt x="9201" y="10541"/>
                </a:lnTo>
                <a:lnTo>
                  <a:pt x="9253" y="10618"/>
                </a:lnTo>
                <a:lnTo>
                  <a:pt x="9289" y="10704"/>
                </a:lnTo>
                <a:lnTo>
                  <a:pt x="9308" y="10798"/>
                </a:lnTo>
                <a:lnTo>
                  <a:pt x="9310" y="10847"/>
                </a:lnTo>
                <a:lnTo>
                  <a:pt x="9309" y="10920"/>
                </a:lnTo>
                <a:lnTo>
                  <a:pt x="9295" y="11063"/>
                </a:lnTo>
                <a:lnTo>
                  <a:pt x="9267" y="11202"/>
                </a:lnTo>
                <a:lnTo>
                  <a:pt x="9227" y="11336"/>
                </a:lnTo>
                <a:lnTo>
                  <a:pt x="9174" y="11466"/>
                </a:lnTo>
                <a:lnTo>
                  <a:pt x="9107" y="11588"/>
                </a:lnTo>
                <a:lnTo>
                  <a:pt x="9030" y="11705"/>
                </a:lnTo>
                <a:lnTo>
                  <a:pt x="8939" y="11814"/>
                </a:lnTo>
                <a:lnTo>
                  <a:pt x="8890" y="11865"/>
                </a:lnTo>
                <a:lnTo>
                  <a:pt x="8837" y="11915"/>
                </a:lnTo>
                <a:lnTo>
                  <a:pt x="8724" y="12006"/>
                </a:lnTo>
                <a:lnTo>
                  <a:pt x="8602" y="12085"/>
                </a:lnTo>
                <a:lnTo>
                  <a:pt x="8474" y="12151"/>
                </a:lnTo>
                <a:lnTo>
                  <a:pt x="8340" y="12206"/>
                </a:lnTo>
                <a:lnTo>
                  <a:pt x="8200" y="12246"/>
                </a:lnTo>
                <a:lnTo>
                  <a:pt x="8058" y="12273"/>
                </a:lnTo>
                <a:lnTo>
                  <a:pt x="7913" y="12286"/>
                </a:lnTo>
                <a:lnTo>
                  <a:pt x="7841" y="12286"/>
                </a:lnTo>
                <a:lnTo>
                  <a:pt x="7767" y="12285"/>
                </a:lnTo>
                <a:lnTo>
                  <a:pt x="7626" y="12269"/>
                </a:lnTo>
                <a:lnTo>
                  <a:pt x="7489" y="12242"/>
                </a:lnTo>
                <a:lnTo>
                  <a:pt x="7358" y="12200"/>
                </a:lnTo>
                <a:lnTo>
                  <a:pt x="7232" y="12147"/>
                </a:lnTo>
                <a:lnTo>
                  <a:pt x="7111" y="12079"/>
                </a:lnTo>
                <a:lnTo>
                  <a:pt x="6997" y="12001"/>
                </a:lnTo>
                <a:lnTo>
                  <a:pt x="6889" y="11911"/>
                </a:lnTo>
                <a:lnTo>
                  <a:pt x="6839" y="11859"/>
                </a:lnTo>
                <a:lnTo>
                  <a:pt x="4655" y="9615"/>
                </a:lnTo>
                <a:lnTo>
                  <a:pt x="2472" y="11859"/>
                </a:lnTo>
                <a:lnTo>
                  <a:pt x="2422" y="11909"/>
                </a:lnTo>
                <a:lnTo>
                  <a:pt x="2315" y="12000"/>
                </a:lnTo>
                <a:lnTo>
                  <a:pt x="2201" y="12079"/>
                </a:lnTo>
                <a:lnTo>
                  <a:pt x="2080" y="12145"/>
                </a:lnTo>
                <a:lnTo>
                  <a:pt x="1955" y="12199"/>
                </a:lnTo>
                <a:lnTo>
                  <a:pt x="1823" y="12240"/>
                </a:lnTo>
                <a:lnTo>
                  <a:pt x="1686" y="12269"/>
                </a:lnTo>
                <a:lnTo>
                  <a:pt x="1545" y="12285"/>
                </a:lnTo>
                <a:lnTo>
                  <a:pt x="1473" y="12286"/>
                </a:lnTo>
                <a:lnTo>
                  <a:pt x="1460" y="12286"/>
                </a:lnTo>
                <a:lnTo>
                  <a:pt x="1447" y="122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6" name="Freeform 36">
            <a:extLst>
              <a:ext uri="{FF2B5EF4-FFF2-40B4-BE49-F238E27FC236}">
                <a16:creationId xmlns:a16="http://schemas.microsoft.com/office/drawing/2014/main" id="{1CCD9B98-315A-623B-A48E-629644089469}"/>
              </a:ext>
            </a:extLst>
          </p:cNvPr>
          <p:cNvSpPr>
            <a:spLocks noEditPoints="1"/>
          </p:cNvSpPr>
          <p:nvPr/>
        </p:nvSpPr>
        <p:spPr bwMode="auto">
          <a:xfrm>
            <a:off x="232744" y="3522529"/>
            <a:ext cx="94212" cy="169116"/>
          </a:xfrm>
          <a:custGeom>
            <a:avLst/>
            <a:gdLst>
              <a:gd name="T0" fmla="*/ 937 w 1926"/>
              <a:gd name="T1" fmla="*/ 3639 h 4045"/>
              <a:gd name="T2" fmla="*/ 893 w 1926"/>
              <a:gd name="T3" fmla="*/ 3665 h 4045"/>
              <a:gd name="T4" fmla="*/ 863 w 1926"/>
              <a:gd name="T5" fmla="*/ 3712 h 4045"/>
              <a:gd name="T6" fmla="*/ 851 w 1926"/>
              <a:gd name="T7" fmla="*/ 3772 h 4045"/>
              <a:gd name="T8" fmla="*/ 863 w 1926"/>
              <a:gd name="T9" fmla="*/ 3832 h 4045"/>
              <a:gd name="T10" fmla="*/ 893 w 1926"/>
              <a:gd name="T11" fmla="*/ 3878 h 4045"/>
              <a:gd name="T12" fmla="*/ 937 w 1926"/>
              <a:gd name="T13" fmla="*/ 3905 h 4045"/>
              <a:gd name="T14" fmla="*/ 988 w 1926"/>
              <a:gd name="T15" fmla="*/ 3905 h 4045"/>
              <a:gd name="T16" fmla="*/ 1033 w 1926"/>
              <a:gd name="T17" fmla="*/ 3878 h 4045"/>
              <a:gd name="T18" fmla="*/ 1064 w 1926"/>
              <a:gd name="T19" fmla="*/ 3832 h 4045"/>
              <a:gd name="T20" fmla="*/ 1075 w 1926"/>
              <a:gd name="T21" fmla="*/ 3772 h 4045"/>
              <a:gd name="T22" fmla="*/ 1064 w 1926"/>
              <a:gd name="T23" fmla="*/ 3712 h 4045"/>
              <a:gd name="T24" fmla="*/ 1033 w 1926"/>
              <a:gd name="T25" fmla="*/ 3665 h 4045"/>
              <a:gd name="T26" fmla="*/ 988 w 1926"/>
              <a:gd name="T27" fmla="*/ 3639 h 4045"/>
              <a:gd name="T28" fmla="*/ 156 w 1926"/>
              <a:gd name="T29" fmla="*/ 434 h 4045"/>
              <a:gd name="T30" fmla="*/ 1770 w 1926"/>
              <a:gd name="T31" fmla="*/ 3540 h 4045"/>
              <a:gd name="T32" fmla="*/ 156 w 1926"/>
              <a:gd name="T33" fmla="*/ 434 h 4045"/>
              <a:gd name="T34" fmla="*/ 716 w 1926"/>
              <a:gd name="T35" fmla="*/ 200 h 4045"/>
              <a:gd name="T36" fmla="*/ 701 w 1926"/>
              <a:gd name="T37" fmla="*/ 217 h 4045"/>
              <a:gd name="T38" fmla="*/ 701 w 1926"/>
              <a:gd name="T39" fmla="*/ 243 h 4045"/>
              <a:gd name="T40" fmla="*/ 716 w 1926"/>
              <a:gd name="T41" fmla="*/ 260 h 4045"/>
              <a:gd name="T42" fmla="*/ 1199 w 1926"/>
              <a:gd name="T43" fmla="*/ 262 h 4045"/>
              <a:gd name="T44" fmla="*/ 1218 w 1926"/>
              <a:gd name="T45" fmla="*/ 254 h 4045"/>
              <a:gd name="T46" fmla="*/ 1226 w 1926"/>
              <a:gd name="T47" fmla="*/ 230 h 4045"/>
              <a:gd name="T48" fmla="*/ 1218 w 1926"/>
              <a:gd name="T49" fmla="*/ 207 h 4045"/>
              <a:gd name="T50" fmla="*/ 1199 w 1926"/>
              <a:gd name="T51" fmla="*/ 197 h 4045"/>
              <a:gd name="T52" fmla="*/ 224 w 1926"/>
              <a:gd name="T53" fmla="*/ 0 h 4045"/>
              <a:gd name="T54" fmla="*/ 1738 w 1926"/>
              <a:gd name="T55" fmla="*/ 4 h 4045"/>
              <a:gd name="T56" fmla="*/ 1805 w 1926"/>
              <a:gd name="T57" fmla="*/ 31 h 4045"/>
              <a:gd name="T58" fmla="*/ 1860 w 1926"/>
              <a:gd name="T59" fmla="*/ 81 h 4045"/>
              <a:gd name="T60" fmla="*/ 1900 w 1926"/>
              <a:gd name="T61" fmla="*/ 148 h 4045"/>
              <a:gd name="T62" fmla="*/ 1923 w 1926"/>
              <a:gd name="T63" fmla="*/ 229 h 4045"/>
              <a:gd name="T64" fmla="*/ 1926 w 1926"/>
              <a:gd name="T65" fmla="*/ 3772 h 4045"/>
              <a:gd name="T66" fmla="*/ 1915 w 1926"/>
              <a:gd name="T67" fmla="*/ 3857 h 4045"/>
              <a:gd name="T68" fmla="*/ 1882 w 1926"/>
              <a:gd name="T69" fmla="*/ 3932 h 4045"/>
              <a:gd name="T70" fmla="*/ 1834 w 1926"/>
              <a:gd name="T71" fmla="*/ 3992 h 4045"/>
              <a:gd name="T72" fmla="*/ 1773 w 1926"/>
              <a:gd name="T73" fmla="*/ 4032 h 4045"/>
              <a:gd name="T74" fmla="*/ 1702 w 1926"/>
              <a:gd name="T75" fmla="*/ 4045 h 4045"/>
              <a:gd name="T76" fmla="*/ 188 w 1926"/>
              <a:gd name="T77" fmla="*/ 4041 h 4045"/>
              <a:gd name="T78" fmla="*/ 122 w 1926"/>
              <a:gd name="T79" fmla="*/ 4014 h 4045"/>
              <a:gd name="T80" fmla="*/ 66 w 1926"/>
              <a:gd name="T81" fmla="*/ 3964 h 4045"/>
              <a:gd name="T82" fmla="*/ 25 w 1926"/>
              <a:gd name="T83" fmla="*/ 3897 h 4045"/>
              <a:gd name="T84" fmla="*/ 3 w 1926"/>
              <a:gd name="T85" fmla="*/ 3816 h 4045"/>
              <a:gd name="T86" fmla="*/ 0 w 1926"/>
              <a:gd name="T87" fmla="*/ 273 h 4045"/>
              <a:gd name="T88" fmla="*/ 12 w 1926"/>
              <a:gd name="T89" fmla="*/ 188 h 4045"/>
              <a:gd name="T90" fmla="*/ 43 w 1926"/>
              <a:gd name="T91" fmla="*/ 113 h 4045"/>
              <a:gd name="T92" fmla="*/ 92 w 1926"/>
              <a:gd name="T93" fmla="*/ 53 h 4045"/>
              <a:gd name="T94" fmla="*/ 154 w 1926"/>
              <a:gd name="T95" fmla="*/ 13 h 4045"/>
              <a:gd name="T96" fmla="*/ 224 w 1926"/>
              <a:gd name="T97" fmla="*/ 0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6" h="4045">
                <a:moveTo>
                  <a:pt x="963" y="3636"/>
                </a:moveTo>
                <a:lnTo>
                  <a:pt x="937" y="3639"/>
                </a:lnTo>
                <a:lnTo>
                  <a:pt x="914" y="3649"/>
                </a:lnTo>
                <a:lnTo>
                  <a:pt x="893" y="3665"/>
                </a:lnTo>
                <a:lnTo>
                  <a:pt x="876" y="3686"/>
                </a:lnTo>
                <a:lnTo>
                  <a:pt x="863" y="3712"/>
                </a:lnTo>
                <a:lnTo>
                  <a:pt x="854" y="3741"/>
                </a:lnTo>
                <a:lnTo>
                  <a:pt x="851" y="3772"/>
                </a:lnTo>
                <a:lnTo>
                  <a:pt x="854" y="3804"/>
                </a:lnTo>
                <a:lnTo>
                  <a:pt x="863" y="3832"/>
                </a:lnTo>
                <a:lnTo>
                  <a:pt x="876" y="3857"/>
                </a:lnTo>
                <a:lnTo>
                  <a:pt x="893" y="3878"/>
                </a:lnTo>
                <a:lnTo>
                  <a:pt x="914" y="3894"/>
                </a:lnTo>
                <a:lnTo>
                  <a:pt x="937" y="3905"/>
                </a:lnTo>
                <a:lnTo>
                  <a:pt x="963" y="3909"/>
                </a:lnTo>
                <a:lnTo>
                  <a:pt x="988" y="3905"/>
                </a:lnTo>
                <a:lnTo>
                  <a:pt x="1013" y="3894"/>
                </a:lnTo>
                <a:lnTo>
                  <a:pt x="1033" y="3878"/>
                </a:lnTo>
                <a:lnTo>
                  <a:pt x="1051" y="3857"/>
                </a:lnTo>
                <a:lnTo>
                  <a:pt x="1064" y="3832"/>
                </a:lnTo>
                <a:lnTo>
                  <a:pt x="1072" y="3804"/>
                </a:lnTo>
                <a:lnTo>
                  <a:pt x="1075" y="3772"/>
                </a:lnTo>
                <a:lnTo>
                  <a:pt x="1072" y="3741"/>
                </a:lnTo>
                <a:lnTo>
                  <a:pt x="1064" y="3712"/>
                </a:lnTo>
                <a:lnTo>
                  <a:pt x="1051" y="3686"/>
                </a:lnTo>
                <a:lnTo>
                  <a:pt x="1033" y="3665"/>
                </a:lnTo>
                <a:lnTo>
                  <a:pt x="1013" y="3649"/>
                </a:lnTo>
                <a:lnTo>
                  <a:pt x="988" y="3639"/>
                </a:lnTo>
                <a:lnTo>
                  <a:pt x="963" y="3636"/>
                </a:lnTo>
                <a:close/>
                <a:moveTo>
                  <a:pt x="156" y="434"/>
                </a:moveTo>
                <a:lnTo>
                  <a:pt x="156" y="3540"/>
                </a:lnTo>
                <a:lnTo>
                  <a:pt x="1770" y="3540"/>
                </a:lnTo>
                <a:lnTo>
                  <a:pt x="1770" y="434"/>
                </a:lnTo>
                <a:lnTo>
                  <a:pt x="156" y="434"/>
                </a:lnTo>
                <a:close/>
                <a:moveTo>
                  <a:pt x="727" y="197"/>
                </a:moveTo>
                <a:lnTo>
                  <a:pt x="716" y="200"/>
                </a:lnTo>
                <a:lnTo>
                  <a:pt x="707" y="207"/>
                </a:lnTo>
                <a:lnTo>
                  <a:pt x="701" y="217"/>
                </a:lnTo>
                <a:lnTo>
                  <a:pt x="699" y="230"/>
                </a:lnTo>
                <a:lnTo>
                  <a:pt x="701" y="243"/>
                </a:lnTo>
                <a:lnTo>
                  <a:pt x="707" y="254"/>
                </a:lnTo>
                <a:lnTo>
                  <a:pt x="716" y="260"/>
                </a:lnTo>
                <a:lnTo>
                  <a:pt x="727" y="262"/>
                </a:lnTo>
                <a:lnTo>
                  <a:pt x="1199" y="262"/>
                </a:lnTo>
                <a:lnTo>
                  <a:pt x="1210" y="260"/>
                </a:lnTo>
                <a:lnTo>
                  <a:pt x="1218" y="254"/>
                </a:lnTo>
                <a:lnTo>
                  <a:pt x="1224" y="243"/>
                </a:lnTo>
                <a:lnTo>
                  <a:pt x="1226" y="230"/>
                </a:lnTo>
                <a:lnTo>
                  <a:pt x="1224" y="217"/>
                </a:lnTo>
                <a:lnTo>
                  <a:pt x="1218" y="207"/>
                </a:lnTo>
                <a:lnTo>
                  <a:pt x="1210" y="200"/>
                </a:lnTo>
                <a:lnTo>
                  <a:pt x="1199" y="197"/>
                </a:lnTo>
                <a:lnTo>
                  <a:pt x="727" y="197"/>
                </a:lnTo>
                <a:close/>
                <a:moveTo>
                  <a:pt x="224" y="0"/>
                </a:moveTo>
                <a:lnTo>
                  <a:pt x="1702" y="0"/>
                </a:lnTo>
                <a:lnTo>
                  <a:pt x="1738" y="4"/>
                </a:lnTo>
                <a:lnTo>
                  <a:pt x="1773" y="13"/>
                </a:lnTo>
                <a:lnTo>
                  <a:pt x="1805" y="31"/>
                </a:lnTo>
                <a:lnTo>
                  <a:pt x="1834" y="53"/>
                </a:lnTo>
                <a:lnTo>
                  <a:pt x="1860" y="81"/>
                </a:lnTo>
                <a:lnTo>
                  <a:pt x="1882" y="113"/>
                </a:lnTo>
                <a:lnTo>
                  <a:pt x="1900" y="148"/>
                </a:lnTo>
                <a:lnTo>
                  <a:pt x="1915" y="188"/>
                </a:lnTo>
                <a:lnTo>
                  <a:pt x="1923" y="229"/>
                </a:lnTo>
                <a:lnTo>
                  <a:pt x="1926" y="273"/>
                </a:lnTo>
                <a:lnTo>
                  <a:pt x="1926" y="3772"/>
                </a:lnTo>
                <a:lnTo>
                  <a:pt x="1923" y="3816"/>
                </a:lnTo>
                <a:lnTo>
                  <a:pt x="1915" y="3857"/>
                </a:lnTo>
                <a:lnTo>
                  <a:pt x="1900" y="3897"/>
                </a:lnTo>
                <a:lnTo>
                  <a:pt x="1882" y="3932"/>
                </a:lnTo>
                <a:lnTo>
                  <a:pt x="1860" y="3964"/>
                </a:lnTo>
                <a:lnTo>
                  <a:pt x="1834" y="3992"/>
                </a:lnTo>
                <a:lnTo>
                  <a:pt x="1805" y="4014"/>
                </a:lnTo>
                <a:lnTo>
                  <a:pt x="1773" y="4032"/>
                </a:lnTo>
                <a:lnTo>
                  <a:pt x="1738" y="4041"/>
                </a:lnTo>
                <a:lnTo>
                  <a:pt x="1702" y="4045"/>
                </a:lnTo>
                <a:lnTo>
                  <a:pt x="224" y="4045"/>
                </a:lnTo>
                <a:lnTo>
                  <a:pt x="188" y="4041"/>
                </a:lnTo>
                <a:lnTo>
                  <a:pt x="154" y="4032"/>
                </a:lnTo>
                <a:lnTo>
                  <a:pt x="122" y="4014"/>
                </a:lnTo>
                <a:lnTo>
                  <a:pt x="92" y="3992"/>
                </a:lnTo>
                <a:lnTo>
                  <a:pt x="66" y="3964"/>
                </a:lnTo>
                <a:lnTo>
                  <a:pt x="43" y="3932"/>
                </a:lnTo>
                <a:lnTo>
                  <a:pt x="25" y="3897"/>
                </a:lnTo>
                <a:lnTo>
                  <a:pt x="12" y="3857"/>
                </a:lnTo>
                <a:lnTo>
                  <a:pt x="3" y="3816"/>
                </a:lnTo>
                <a:lnTo>
                  <a:pt x="0" y="3772"/>
                </a:lnTo>
                <a:lnTo>
                  <a:pt x="0" y="273"/>
                </a:lnTo>
                <a:lnTo>
                  <a:pt x="3" y="229"/>
                </a:lnTo>
                <a:lnTo>
                  <a:pt x="12" y="188"/>
                </a:lnTo>
                <a:lnTo>
                  <a:pt x="25" y="148"/>
                </a:lnTo>
                <a:lnTo>
                  <a:pt x="43" y="113"/>
                </a:lnTo>
                <a:lnTo>
                  <a:pt x="66" y="81"/>
                </a:lnTo>
                <a:lnTo>
                  <a:pt x="92" y="53"/>
                </a:lnTo>
                <a:lnTo>
                  <a:pt x="122" y="31"/>
                </a:lnTo>
                <a:lnTo>
                  <a:pt x="154" y="13"/>
                </a:lnTo>
                <a:lnTo>
                  <a:pt x="188" y="4"/>
                </a:lnTo>
                <a:lnTo>
                  <a:pt x="2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17" name="자유형 23">
            <a:extLst>
              <a:ext uri="{FF2B5EF4-FFF2-40B4-BE49-F238E27FC236}">
                <a16:creationId xmlns:a16="http://schemas.microsoft.com/office/drawing/2014/main" id="{8761B10B-00D6-8477-1DD7-9441179CD5AA}"/>
              </a:ext>
            </a:extLst>
          </p:cNvPr>
          <p:cNvSpPr>
            <a:spLocks/>
          </p:cNvSpPr>
          <p:nvPr/>
        </p:nvSpPr>
        <p:spPr bwMode="auto">
          <a:xfrm>
            <a:off x="216399" y="3009367"/>
            <a:ext cx="141825" cy="132474"/>
          </a:xfrm>
          <a:custGeom>
            <a:avLst/>
            <a:gdLst>
              <a:gd name="connsiteX0" fmla="*/ 149021 w 448462"/>
              <a:gd name="connsiteY0" fmla="*/ 328125 h 392491"/>
              <a:gd name="connsiteX1" fmla="*/ 210588 w 448462"/>
              <a:gd name="connsiteY1" fmla="*/ 357224 h 392491"/>
              <a:gd name="connsiteX2" fmla="*/ 160375 w 448462"/>
              <a:gd name="connsiteY2" fmla="*/ 391211 h 392491"/>
              <a:gd name="connsiteX3" fmla="*/ 158502 w 448462"/>
              <a:gd name="connsiteY3" fmla="*/ 392025 h 392491"/>
              <a:gd name="connsiteX4" fmla="*/ 156629 w 448462"/>
              <a:gd name="connsiteY4" fmla="*/ 392491 h 392491"/>
              <a:gd name="connsiteX5" fmla="*/ 154757 w 448462"/>
              <a:gd name="connsiteY5" fmla="*/ 392375 h 392491"/>
              <a:gd name="connsiteX6" fmla="*/ 153001 w 448462"/>
              <a:gd name="connsiteY6" fmla="*/ 391676 h 392491"/>
              <a:gd name="connsiteX7" fmla="*/ 151362 w 448462"/>
              <a:gd name="connsiteY7" fmla="*/ 390396 h 392491"/>
              <a:gd name="connsiteX8" fmla="*/ 150075 w 448462"/>
              <a:gd name="connsiteY8" fmla="*/ 388883 h 392491"/>
              <a:gd name="connsiteX9" fmla="*/ 149255 w 448462"/>
              <a:gd name="connsiteY9" fmla="*/ 387137 h 392491"/>
              <a:gd name="connsiteX10" fmla="*/ 149021 w 448462"/>
              <a:gd name="connsiteY10" fmla="*/ 385158 h 392491"/>
              <a:gd name="connsiteX11" fmla="*/ 441235 w 448462"/>
              <a:gd name="connsiteY11" fmla="*/ 0 h 392491"/>
              <a:gd name="connsiteX12" fmla="*/ 442983 w 448462"/>
              <a:gd name="connsiteY12" fmla="*/ 233 h 392491"/>
              <a:gd name="connsiteX13" fmla="*/ 444615 w 448462"/>
              <a:gd name="connsiteY13" fmla="*/ 816 h 392491"/>
              <a:gd name="connsiteX14" fmla="*/ 446131 w 448462"/>
              <a:gd name="connsiteY14" fmla="*/ 1866 h 392491"/>
              <a:gd name="connsiteX15" fmla="*/ 447530 w 448462"/>
              <a:gd name="connsiteY15" fmla="*/ 3615 h 392491"/>
              <a:gd name="connsiteX16" fmla="*/ 448346 w 448462"/>
              <a:gd name="connsiteY16" fmla="*/ 5714 h 392491"/>
              <a:gd name="connsiteX17" fmla="*/ 448462 w 448462"/>
              <a:gd name="connsiteY17" fmla="*/ 7696 h 392491"/>
              <a:gd name="connsiteX18" fmla="*/ 447879 w 448462"/>
              <a:gd name="connsiteY18" fmla="*/ 9911 h 392491"/>
              <a:gd name="connsiteX19" fmla="*/ 307990 w 448462"/>
              <a:gd name="connsiteY19" fmla="*/ 362641 h 392491"/>
              <a:gd name="connsiteX20" fmla="*/ 306708 w 448462"/>
              <a:gd name="connsiteY20" fmla="*/ 364973 h 392491"/>
              <a:gd name="connsiteX21" fmla="*/ 305076 w 448462"/>
              <a:gd name="connsiteY21" fmla="*/ 366955 h 392491"/>
              <a:gd name="connsiteX22" fmla="*/ 303094 w 448462"/>
              <a:gd name="connsiteY22" fmla="*/ 368588 h 392491"/>
              <a:gd name="connsiteX23" fmla="*/ 300646 w 448462"/>
              <a:gd name="connsiteY23" fmla="*/ 369870 h 392491"/>
              <a:gd name="connsiteX24" fmla="*/ 298314 w 448462"/>
              <a:gd name="connsiteY24" fmla="*/ 370570 h 392491"/>
              <a:gd name="connsiteX25" fmla="*/ 295983 w 448462"/>
              <a:gd name="connsiteY25" fmla="*/ 370803 h 392491"/>
              <a:gd name="connsiteX26" fmla="*/ 293068 w 448462"/>
              <a:gd name="connsiteY26" fmla="*/ 370453 h 392491"/>
              <a:gd name="connsiteX27" fmla="*/ 290387 w 448462"/>
              <a:gd name="connsiteY27" fmla="*/ 369404 h 392491"/>
              <a:gd name="connsiteX28" fmla="*/ 148982 w 448462"/>
              <a:gd name="connsiteY28" fmla="*/ 302123 h 392491"/>
              <a:gd name="connsiteX29" fmla="*/ 347858 w 448462"/>
              <a:gd name="connsiteY29" fmla="*/ 102379 h 392491"/>
              <a:gd name="connsiteX30" fmla="*/ 120771 w 448462"/>
              <a:gd name="connsiteY30" fmla="*/ 288830 h 392491"/>
              <a:gd name="connsiteX31" fmla="*/ 7344 w 448462"/>
              <a:gd name="connsiteY31" fmla="*/ 234842 h 392491"/>
              <a:gd name="connsiteX32" fmla="*/ 4896 w 448462"/>
              <a:gd name="connsiteY32" fmla="*/ 233209 h 392491"/>
              <a:gd name="connsiteX33" fmla="*/ 2798 w 448462"/>
              <a:gd name="connsiteY33" fmla="*/ 231227 h 392491"/>
              <a:gd name="connsiteX34" fmla="*/ 1282 w 448462"/>
              <a:gd name="connsiteY34" fmla="*/ 228895 h 392491"/>
              <a:gd name="connsiteX35" fmla="*/ 349 w 448462"/>
              <a:gd name="connsiteY35" fmla="*/ 226213 h 392491"/>
              <a:gd name="connsiteX36" fmla="*/ 0 w 448462"/>
              <a:gd name="connsiteY36" fmla="*/ 223298 h 392491"/>
              <a:gd name="connsiteX37" fmla="*/ 233 w 448462"/>
              <a:gd name="connsiteY37" fmla="*/ 220499 h 392491"/>
              <a:gd name="connsiteX38" fmla="*/ 1165 w 448462"/>
              <a:gd name="connsiteY38" fmla="*/ 217701 h 392491"/>
              <a:gd name="connsiteX39" fmla="*/ 2681 w 448462"/>
              <a:gd name="connsiteY39" fmla="*/ 215252 h 392491"/>
              <a:gd name="connsiteX40" fmla="*/ 4779 w 448462"/>
              <a:gd name="connsiteY40" fmla="*/ 213270 h 392491"/>
              <a:gd name="connsiteX41" fmla="*/ 7227 w 448462"/>
              <a:gd name="connsiteY41" fmla="*/ 211754 h 392491"/>
              <a:gd name="connsiteX42" fmla="*/ 437971 w 448462"/>
              <a:gd name="connsiteY42" fmla="*/ 583 h 392491"/>
              <a:gd name="connsiteX43" fmla="*/ 439603 w 448462"/>
              <a:gd name="connsiteY43" fmla="*/ 117 h 3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8462" h="392491">
                <a:moveTo>
                  <a:pt x="149021" y="328125"/>
                </a:moveTo>
                <a:lnTo>
                  <a:pt x="210588" y="357224"/>
                </a:lnTo>
                <a:lnTo>
                  <a:pt x="160375" y="391211"/>
                </a:lnTo>
                <a:lnTo>
                  <a:pt x="158502" y="392025"/>
                </a:lnTo>
                <a:lnTo>
                  <a:pt x="156629" y="392491"/>
                </a:lnTo>
                <a:lnTo>
                  <a:pt x="154757" y="392375"/>
                </a:lnTo>
                <a:lnTo>
                  <a:pt x="153001" y="391676"/>
                </a:lnTo>
                <a:lnTo>
                  <a:pt x="151362" y="390396"/>
                </a:lnTo>
                <a:lnTo>
                  <a:pt x="150075" y="388883"/>
                </a:lnTo>
                <a:lnTo>
                  <a:pt x="149255" y="387137"/>
                </a:lnTo>
                <a:lnTo>
                  <a:pt x="149021" y="385158"/>
                </a:lnTo>
                <a:close/>
                <a:moveTo>
                  <a:pt x="441235" y="0"/>
                </a:moveTo>
                <a:lnTo>
                  <a:pt x="442983" y="233"/>
                </a:lnTo>
                <a:lnTo>
                  <a:pt x="444615" y="816"/>
                </a:lnTo>
                <a:lnTo>
                  <a:pt x="446131" y="1866"/>
                </a:lnTo>
                <a:lnTo>
                  <a:pt x="447530" y="3615"/>
                </a:lnTo>
                <a:lnTo>
                  <a:pt x="448346" y="5714"/>
                </a:lnTo>
                <a:lnTo>
                  <a:pt x="448462" y="7696"/>
                </a:lnTo>
                <a:lnTo>
                  <a:pt x="447879" y="9911"/>
                </a:lnTo>
                <a:lnTo>
                  <a:pt x="307990" y="362641"/>
                </a:lnTo>
                <a:lnTo>
                  <a:pt x="306708" y="364973"/>
                </a:lnTo>
                <a:lnTo>
                  <a:pt x="305076" y="366955"/>
                </a:lnTo>
                <a:lnTo>
                  <a:pt x="303094" y="368588"/>
                </a:lnTo>
                <a:lnTo>
                  <a:pt x="300646" y="369870"/>
                </a:lnTo>
                <a:lnTo>
                  <a:pt x="298314" y="370570"/>
                </a:lnTo>
                <a:lnTo>
                  <a:pt x="295983" y="370803"/>
                </a:lnTo>
                <a:lnTo>
                  <a:pt x="293068" y="370453"/>
                </a:lnTo>
                <a:lnTo>
                  <a:pt x="290387" y="369404"/>
                </a:lnTo>
                <a:lnTo>
                  <a:pt x="148982" y="302123"/>
                </a:lnTo>
                <a:lnTo>
                  <a:pt x="347858" y="102379"/>
                </a:lnTo>
                <a:lnTo>
                  <a:pt x="120771" y="288830"/>
                </a:lnTo>
                <a:lnTo>
                  <a:pt x="7344" y="234842"/>
                </a:lnTo>
                <a:lnTo>
                  <a:pt x="4896" y="233209"/>
                </a:lnTo>
                <a:lnTo>
                  <a:pt x="2798" y="231227"/>
                </a:lnTo>
                <a:lnTo>
                  <a:pt x="1282" y="228895"/>
                </a:lnTo>
                <a:lnTo>
                  <a:pt x="349" y="226213"/>
                </a:lnTo>
                <a:lnTo>
                  <a:pt x="0" y="223298"/>
                </a:lnTo>
                <a:lnTo>
                  <a:pt x="233" y="220499"/>
                </a:lnTo>
                <a:lnTo>
                  <a:pt x="1165" y="217701"/>
                </a:lnTo>
                <a:lnTo>
                  <a:pt x="2681" y="215252"/>
                </a:lnTo>
                <a:lnTo>
                  <a:pt x="4779" y="213270"/>
                </a:lnTo>
                <a:lnTo>
                  <a:pt x="7227" y="211754"/>
                </a:lnTo>
                <a:lnTo>
                  <a:pt x="437971" y="583"/>
                </a:lnTo>
                <a:lnTo>
                  <a:pt x="439603" y="11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ko-KR" altLang="en-US">
              <a:solidFill>
                <a:prstClr val="black"/>
              </a:solidFill>
            </a:endParaRPr>
          </a:p>
        </p:txBody>
      </p:sp>
      <p:sp>
        <p:nvSpPr>
          <p:cNvPr id="18" name="Freeform 6">
            <a:extLst>
              <a:ext uri="{FF2B5EF4-FFF2-40B4-BE49-F238E27FC236}">
                <a16:creationId xmlns:a16="http://schemas.microsoft.com/office/drawing/2014/main" id="{043353F6-1BDB-CCC8-0B8F-55ABD6671064}"/>
              </a:ext>
            </a:extLst>
          </p:cNvPr>
          <p:cNvSpPr>
            <a:spLocks/>
          </p:cNvSpPr>
          <p:nvPr/>
        </p:nvSpPr>
        <p:spPr bwMode="auto">
          <a:xfrm rot="10800000" flipH="1" flipV="1">
            <a:off x="215648" y="2491797"/>
            <a:ext cx="143307" cy="135601"/>
          </a:xfrm>
          <a:custGeom>
            <a:avLst/>
            <a:gdLst>
              <a:gd name="T0" fmla="*/ 2689 w 3491"/>
              <a:gd name="T1" fmla="*/ 15 h 3097"/>
              <a:gd name="T2" fmla="*/ 2963 w 3491"/>
              <a:gd name="T3" fmla="*/ 108 h 3097"/>
              <a:gd name="T4" fmla="*/ 3204 w 3491"/>
              <a:gd name="T5" fmla="*/ 281 h 3097"/>
              <a:gd name="T6" fmla="*/ 3382 w 3491"/>
              <a:gd name="T7" fmla="*/ 518 h 3097"/>
              <a:gd name="T8" fmla="*/ 3475 w 3491"/>
              <a:gd name="T9" fmla="*/ 786 h 3097"/>
              <a:gd name="T10" fmla="*/ 3486 w 3491"/>
              <a:gd name="T11" fmla="*/ 1066 h 3097"/>
              <a:gd name="T12" fmla="*/ 3413 w 3491"/>
              <a:gd name="T13" fmla="*/ 1339 h 3097"/>
              <a:gd name="T14" fmla="*/ 3256 w 3491"/>
              <a:gd name="T15" fmla="*/ 1586 h 3097"/>
              <a:gd name="T16" fmla="*/ 1965 w 3491"/>
              <a:gd name="T17" fmla="*/ 2838 h 3097"/>
              <a:gd name="T18" fmla="*/ 1873 w 3491"/>
              <a:gd name="T19" fmla="*/ 2828 h 3097"/>
              <a:gd name="T20" fmla="*/ 1821 w 3491"/>
              <a:gd name="T21" fmla="*/ 2749 h 3097"/>
              <a:gd name="T22" fmla="*/ 1853 w 3491"/>
              <a:gd name="T23" fmla="*/ 2662 h 3097"/>
              <a:gd name="T24" fmla="*/ 3153 w 3491"/>
              <a:gd name="T25" fmla="*/ 1355 h 3097"/>
              <a:gd name="T26" fmla="*/ 3242 w 3491"/>
              <a:gd name="T27" fmla="*/ 1126 h 3097"/>
              <a:gd name="T28" fmla="*/ 3253 w 3491"/>
              <a:gd name="T29" fmla="*/ 885 h 3097"/>
              <a:gd name="T30" fmla="*/ 3183 w 3491"/>
              <a:gd name="T31" fmla="*/ 653 h 3097"/>
              <a:gd name="T32" fmla="*/ 3035 w 3491"/>
              <a:gd name="T33" fmla="*/ 448 h 3097"/>
              <a:gd name="T34" fmla="*/ 2825 w 3491"/>
              <a:gd name="T35" fmla="*/ 301 h 3097"/>
              <a:gd name="T36" fmla="*/ 2586 w 3491"/>
              <a:gd name="T37" fmla="*/ 234 h 3097"/>
              <a:gd name="T38" fmla="*/ 2340 w 3491"/>
              <a:gd name="T39" fmla="*/ 243 h 3097"/>
              <a:gd name="T40" fmla="*/ 2108 w 3491"/>
              <a:gd name="T41" fmla="*/ 331 h 3097"/>
              <a:gd name="T42" fmla="*/ 378 w 3491"/>
              <a:gd name="T43" fmla="*/ 1972 h 3097"/>
              <a:gd name="T44" fmla="*/ 258 w 3491"/>
              <a:gd name="T45" fmla="*/ 2149 h 3097"/>
              <a:gd name="T46" fmla="*/ 218 w 3491"/>
              <a:gd name="T47" fmla="*/ 2350 h 3097"/>
              <a:gd name="T48" fmla="*/ 258 w 3491"/>
              <a:gd name="T49" fmla="*/ 2551 h 3097"/>
              <a:gd name="T50" fmla="*/ 378 w 3491"/>
              <a:gd name="T51" fmla="*/ 2728 h 3097"/>
              <a:gd name="T52" fmla="*/ 558 w 3491"/>
              <a:gd name="T53" fmla="*/ 2846 h 3097"/>
              <a:gd name="T54" fmla="*/ 763 w 3491"/>
              <a:gd name="T55" fmla="*/ 2885 h 3097"/>
              <a:gd name="T56" fmla="*/ 968 w 3491"/>
              <a:gd name="T57" fmla="*/ 2846 h 3097"/>
              <a:gd name="T58" fmla="*/ 1149 w 3491"/>
              <a:gd name="T59" fmla="*/ 2728 h 3097"/>
              <a:gd name="T60" fmla="*/ 2809 w 3491"/>
              <a:gd name="T61" fmla="*/ 1091 h 3097"/>
              <a:gd name="T62" fmla="*/ 2837 w 3491"/>
              <a:gd name="T63" fmla="*/ 942 h 3097"/>
              <a:gd name="T64" fmla="*/ 2791 w 3491"/>
              <a:gd name="T65" fmla="*/ 797 h 3097"/>
              <a:gd name="T66" fmla="*/ 2677 w 3491"/>
              <a:gd name="T67" fmla="*/ 685 h 3097"/>
              <a:gd name="T68" fmla="*/ 2528 w 3491"/>
              <a:gd name="T69" fmla="*/ 641 h 3097"/>
              <a:gd name="T70" fmla="*/ 2377 w 3491"/>
              <a:gd name="T71" fmla="*/ 668 h 3097"/>
              <a:gd name="T72" fmla="*/ 1082 w 3491"/>
              <a:gd name="T73" fmla="*/ 1906 h 3097"/>
              <a:gd name="T74" fmla="*/ 992 w 3491"/>
              <a:gd name="T75" fmla="*/ 1937 h 3097"/>
              <a:gd name="T76" fmla="*/ 911 w 3491"/>
              <a:gd name="T77" fmla="*/ 1887 h 3097"/>
              <a:gd name="T78" fmla="*/ 900 w 3491"/>
              <a:gd name="T79" fmla="*/ 1796 h 3097"/>
              <a:gd name="T80" fmla="*/ 2165 w 3491"/>
              <a:gd name="T81" fmla="*/ 546 h 3097"/>
              <a:gd name="T82" fmla="*/ 2354 w 3491"/>
              <a:gd name="T83" fmla="*/ 449 h 3097"/>
              <a:gd name="T84" fmla="*/ 2562 w 3491"/>
              <a:gd name="T85" fmla="*/ 429 h 3097"/>
              <a:gd name="T86" fmla="*/ 2763 w 3491"/>
              <a:gd name="T87" fmla="*/ 488 h 3097"/>
              <a:gd name="T88" fmla="*/ 2932 w 3491"/>
              <a:gd name="T89" fmla="*/ 623 h 3097"/>
              <a:gd name="T90" fmla="*/ 3032 w 3491"/>
              <a:gd name="T91" fmla="*/ 809 h 3097"/>
              <a:gd name="T92" fmla="*/ 3053 w 3491"/>
              <a:gd name="T93" fmla="*/ 1012 h 3097"/>
              <a:gd name="T94" fmla="*/ 2993 w 3491"/>
              <a:gd name="T95" fmla="*/ 1209 h 3097"/>
              <a:gd name="T96" fmla="*/ 1303 w 3491"/>
              <a:gd name="T97" fmla="*/ 2879 h 3097"/>
              <a:gd name="T98" fmla="*/ 1094 w 3491"/>
              <a:gd name="T99" fmla="*/ 3025 h 3097"/>
              <a:gd name="T100" fmla="*/ 855 w 3491"/>
              <a:gd name="T101" fmla="*/ 3092 h 3097"/>
              <a:gd name="T102" fmla="*/ 609 w 3491"/>
              <a:gd name="T103" fmla="*/ 3083 h 3097"/>
              <a:gd name="T104" fmla="*/ 377 w 3491"/>
              <a:gd name="T105" fmla="*/ 2995 h 3097"/>
              <a:gd name="T106" fmla="*/ 178 w 3491"/>
              <a:gd name="T107" fmla="*/ 2832 h 3097"/>
              <a:gd name="T108" fmla="*/ 51 w 3491"/>
              <a:gd name="T109" fmla="*/ 2617 h 3097"/>
              <a:gd name="T110" fmla="*/ 0 w 3491"/>
              <a:gd name="T111" fmla="*/ 2381 h 3097"/>
              <a:gd name="T112" fmla="*/ 30 w 3491"/>
              <a:gd name="T113" fmla="*/ 2141 h 3097"/>
              <a:gd name="T114" fmla="*/ 139 w 3491"/>
              <a:gd name="T115" fmla="*/ 1920 h 3097"/>
              <a:gd name="T116" fmla="*/ 1872 w 3491"/>
              <a:gd name="T117" fmla="*/ 230 h 3097"/>
              <a:gd name="T118" fmla="*/ 2123 w 3491"/>
              <a:gd name="T119" fmla="*/ 76 h 3097"/>
              <a:gd name="T120" fmla="*/ 2402 w 3491"/>
              <a:gd name="T121" fmla="*/ 5 h 3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91" h="3097">
                <a:moveTo>
                  <a:pt x="2474" y="0"/>
                </a:moveTo>
                <a:lnTo>
                  <a:pt x="2546" y="0"/>
                </a:lnTo>
                <a:lnTo>
                  <a:pt x="2618" y="5"/>
                </a:lnTo>
                <a:lnTo>
                  <a:pt x="2689" y="15"/>
                </a:lnTo>
                <a:lnTo>
                  <a:pt x="2758" y="31"/>
                </a:lnTo>
                <a:lnTo>
                  <a:pt x="2828" y="51"/>
                </a:lnTo>
                <a:lnTo>
                  <a:pt x="2896" y="76"/>
                </a:lnTo>
                <a:lnTo>
                  <a:pt x="2963" y="108"/>
                </a:lnTo>
                <a:lnTo>
                  <a:pt x="3026" y="143"/>
                </a:lnTo>
                <a:lnTo>
                  <a:pt x="3088" y="183"/>
                </a:lnTo>
                <a:lnTo>
                  <a:pt x="3147" y="230"/>
                </a:lnTo>
                <a:lnTo>
                  <a:pt x="3204" y="281"/>
                </a:lnTo>
                <a:lnTo>
                  <a:pt x="3256" y="336"/>
                </a:lnTo>
                <a:lnTo>
                  <a:pt x="3303" y="394"/>
                </a:lnTo>
                <a:lnTo>
                  <a:pt x="3345" y="455"/>
                </a:lnTo>
                <a:lnTo>
                  <a:pt x="3382" y="518"/>
                </a:lnTo>
                <a:lnTo>
                  <a:pt x="3413" y="582"/>
                </a:lnTo>
                <a:lnTo>
                  <a:pt x="3439" y="650"/>
                </a:lnTo>
                <a:lnTo>
                  <a:pt x="3460" y="717"/>
                </a:lnTo>
                <a:lnTo>
                  <a:pt x="3475" y="786"/>
                </a:lnTo>
                <a:lnTo>
                  <a:pt x="3486" y="856"/>
                </a:lnTo>
                <a:lnTo>
                  <a:pt x="3491" y="926"/>
                </a:lnTo>
                <a:lnTo>
                  <a:pt x="3491" y="996"/>
                </a:lnTo>
                <a:lnTo>
                  <a:pt x="3486" y="1066"/>
                </a:lnTo>
                <a:lnTo>
                  <a:pt x="3475" y="1136"/>
                </a:lnTo>
                <a:lnTo>
                  <a:pt x="3460" y="1205"/>
                </a:lnTo>
                <a:lnTo>
                  <a:pt x="3439" y="1273"/>
                </a:lnTo>
                <a:lnTo>
                  <a:pt x="3413" y="1339"/>
                </a:lnTo>
                <a:lnTo>
                  <a:pt x="3382" y="1404"/>
                </a:lnTo>
                <a:lnTo>
                  <a:pt x="3345" y="1467"/>
                </a:lnTo>
                <a:lnTo>
                  <a:pt x="3303" y="1528"/>
                </a:lnTo>
                <a:lnTo>
                  <a:pt x="3256" y="1586"/>
                </a:lnTo>
                <a:lnTo>
                  <a:pt x="3204" y="1641"/>
                </a:lnTo>
                <a:lnTo>
                  <a:pt x="2007" y="2813"/>
                </a:lnTo>
                <a:lnTo>
                  <a:pt x="1988" y="2828"/>
                </a:lnTo>
                <a:lnTo>
                  <a:pt x="1965" y="2838"/>
                </a:lnTo>
                <a:lnTo>
                  <a:pt x="1942" y="2844"/>
                </a:lnTo>
                <a:lnTo>
                  <a:pt x="1918" y="2844"/>
                </a:lnTo>
                <a:lnTo>
                  <a:pt x="1894" y="2838"/>
                </a:lnTo>
                <a:lnTo>
                  <a:pt x="1873" y="2828"/>
                </a:lnTo>
                <a:lnTo>
                  <a:pt x="1853" y="2813"/>
                </a:lnTo>
                <a:lnTo>
                  <a:pt x="1837" y="2793"/>
                </a:lnTo>
                <a:lnTo>
                  <a:pt x="1827" y="2772"/>
                </a:lnTo>
                <a:lnTo>
                  <a:pt x="1821" y="2749"/>
                </a:lnTo>
                <a:lnTo>
                  <a:pt x="1821" y="2726"/>
                </a:lnTo>
                <a:lnTo>
                  <a:pt x="1827" y="2703"/>
                </a:lnTo>
                <a:lnTo>
                  <a:pt x="1837" y="2681"/>
                </a:lnTo>
                <a:lnTo>
                  <a:pt x="1853" y="2662"/>
                </a:lnTo>
                <a:lnTo>
                  <a:pt x="3035" y="1505"/>
                </a:lnTo>
                <a:lnTo>
                  <a:pt x="3079" y="1458"/>
                </a:lnTo>
                <a:lnTo>
                  <a:pt x="3118" y="1407"/>
                </a:lnTo>
                <a:lnTo>
                  <a:pt x="3153" y="1355"/>
                </a:lnTo>
                <a:lnTo>
                  <a:pt x="3183" y="1300"/>
                </a:lnTo>
                <a:lnTo>
                  <a:pt x="3208" y="1243"/>
                </a:lnTo>
                <a:lnTo>
                  <a:pt x="3228" y="1185"/>
                </a:lnTo>
                <a:lnTo>
                  <a:pt x="3242" y="1126"/>
                </a:lnTo>
                <a:lnTo>
                  <a:pt x="3253" y="1066"/>
                </a:lnTo>
                <a:lnTo>
                  <a:pt x="3257" y="1006"/>
                </a:lnTo>
                <a:lnTo>
                  <a:pt x="3257" y="946"/>
                </a:lnTo>
                <a:lnTo>
                  <a:pt x="3253" y="885"/>
                </a:lnTo>
                <a:lnTo>
                  <a:pt x="3242" y="826"/>
                </a:lnTo>
                <a:lnTo>
                  <a:pt x="3228" y="766"/>
                </a:lnTo>
                <a:lnTo>
                  <a:pt x="3208" y="709"/>
                </a:lnTo>
                <a:lnTo>
                  <a:pt x="3183" y="653"/>
                </a:lnTo>
                <a:lnTo>
                  <a:pt x="3153" y="598"/>
                </a:lnTo>
                <a:lnTo>
                  <a:pt x="3118" y="545"/>
                </a:lnTo>
                <a:lnTo>
                  <a:pt x="3079" y="495"/>
                </a:lnTo>
                <a:lnTo>
                  <a:pt x="3035" y="448"/>
                </a:lnTo>
                <a:lnTo>
                  <a:pt x="2985" y="403"/>
                </a:lnTo>
                <a:lnTo>
                  <a:pt x="2935" y="364"/>
                </a:lnTo>
                <a:lnTo>
                  <a:pt x="2881" y="331"/>
                </a:lnTo>
                <a:lnTo>
                  <a:pt x="2825" y="301"/>
                </a:lnTo>
                <a:lnTo>
                  <a:pt x="2767" y="277"/>
                </a:lnTo>
                <a:lnTo>
                  <a:pt x="2708" y="258"/>
                </a:lnTo>
                <a:lnTo>
                  <a:pt x="2648" y="243"/>
                </a:lnTo>
                <a:lnTo>
                  <a:pt x="2586" y="234"/>
                </a:lnTo>
                <a:lnTo>
                  <a:pt x="2525" y="229"/>
                </a:lnTo>
                <a:lnTo>
                  <a:pt x="2464" y="229"/>
                </a:lnTo>
                <a:lnTo>
                  <a:pt x="2402" y="234"/>
                </a:lnTo>
                <a:lnTo>
                  <a:pt x="2340" y="243"/>
                </a:lnTo>
                <a:lnTo>
                  <a:pt x="2280" y="258"/>
                </a:lnTo>
                <a:lnTo>
                  <a:pt x="2221" y="277"/>
                </a:lnTo>
                <a:lnTo>
                  <a:pt x="2164" y="301"/>
                </a:lnTo>
                <a:lnTo>
                  <a:pt x="2108" y="331"/>
                </a:lnTo>
                <a:lnTo>
                  <a:pt x="2055" y="364"/>
                </a:lnTo>
                <a:lnTo>
                  <a:pt x="2003" y="403"/>
                </a:lnTo>
                <a:lnTo>
                  <a:pt x="1955" y="448"/>
                </a:lnTo>
                <a:lnTo>
                  <a:pt x="378" y="1972"/>
                </a:lnTo>
                <a:lnTo>
                  <a:pt x="341" y="2013"/>
                </a:lnTo>
                <a:lnTo>
                  <a:pt x="307" y="2057"/>
                </a:lnTo>
                <a:lnTo>
                  <a:pt x="280" y="2102"/>
                </a:lnTo>
                <a:lnTo>
                  <a:pt x="258" y="2149"/>
                </a:lnTo>
                <a:lnTo>
                  <a:pt x="241" y="2199"/>
                </a:lnTo>
                <a:lnTo>
                  <a:pt x="228" y="2248"/>
                </a:lnTo>
                <a:lnTo>
                  <a:pt x="220" y="2299"/>
                </a:lnTo>
                <a:lnTo>
                  <a:pt x="218" y="2350"/>
                </a:lnTo>
                <a:lnTo>
                  <a:pt x="220" y="2402"/>
                </a:lnTo>
                <a:lnTo>
                  <a:pt x="228" y="2452"/>
                </a:lnTo>
                <a:lnTo>
                  <a:pt x="241" y="2503"/>
                </a:lnTo>
                <a:lnTo>
                  <a:pt x="258" y="2551"/>
                </a:lnTo>
                <a:lnTo>
                  <a:pt x="280" y="2599"/>
                </a:lnTo>
                <a:lnTo>
                  <a:pt x="307" y="2644"/>
                </a:lnTo>
                <a:lnTo>
                  <a:pt x="341" y="2687"/>
                </a:lnTo>
                <a:lnTo>
                  <a:pt x="378" y="2728"/>
                </a:lnTo>
                <a:lnTo>
                  <a:pt x="419" y="2765"/>
                </a:lnTo>
                <a:lnTo>
                  <a:pt x="463" y="2796"/>
                </a:lnTo>
                <a:lnTo>
                  <a:pt x="509" y="2824"/>
                </a:lnTo>
                <a:lnTo>
                  <a:pt x="558" y="2846"/>
                </a:lnTo>
                <a:lnTo>
                  <a:pt x="608" y="2863"/>
                </a:lnTo>
                <a:lnTo>
                  <a:pt x="660" y="2874"/>
                </a:lnTo>
                <a:lnTo>
                  <a:pt x="711" y="2882"/>
                </a:lnTo>
                <a:lnTo>
                  <a:pt x="763" y="2885"/>
                </a:lnTo>
                <a:lnTo>
                  <a:pt x="816" y="2882"/>
                </a:lnTo>
                <a:lnTo>
                  <a:pt x="867" y="2874"/>
                </a:lnTo>
                <a:lnTo>
                  <a:pt x="919" y="2863"/>
                </a:lnTo>
                <a:lnTo>
                  <a:pt x="968" y="2846"/>
                </a:lnTo>
                <a:lnTo>
                  <a:pt x="1018" y="2824"/>
                </a:lnTo>
                <a:lnTo>
                  <a:pt x="1064" y="2796"/>
                </a:lnTo>
                <a:lnTo>
                  <a:pt x="1108" y="2765"/>
                </a:lnTo>
                <a:lnTo>
                  <a:pt x="1149" y="2728"/>
                </a:lnTo>
                <a:lnTo>
                  <a:pt x="2741" y="1187"/>
                </a:lnTo>
                <a:lnTo>
                  <a:pt x="2768" y="1158"/>
                </a:lnTo>
                <a:lnTo>
                  <a:pt x="2791" y="1125"/>
                </a:lnTo>
                <a:lnTo>
                  <a:pt x="2809" y="1091"/>
                </a:lnTo>
                <a:lnTo>
                  <a:pt x="2823" y="1055"/>
                </a:lnTo>
                <a:lnTo>
                  <a:pt x="2831" y="1018"/>
                </a:lnTo>
                <a:lnTo>
                  <a:pt x="2837" y="980"/>
                </a:lnTo>
                <a:lnTo>
                  <a:pt x="2837" y="942"/>
                </a:lnTo>
                <a:lnTo>
                  <a:pt x="2831" y="904"/>
                </a:lnTo>
                <a:lnTo>
                  <a:pt x="2823" y="867"/>
                </a:lnTo>
                <a:lnTo>
                  <a:pt x="2809" y="832"/>
                </a:lnTo>
                <a:lnTo>
                  <a:pt x="2791" y="797"/>
                </a:lnTo>
                <a:lnTo>
                  <a:pt x="2768" y="764"/>
                </a:lnTo>
                <a:lnTo>
                  <a:pt x="2741" y="734"/>
                </a:lnTo>
                <a:lnTo>
                  <a:pt x="2710" y="707"/>
                </a:lnTo>
                <a:lnTo>
                  <a:pt x="2677" y="685"/>
                </a:lnTo>
                <a:lnTo>
                  <a:pt x="2642" y="668"/>
                </a:lnTo>
                <a:lnTo>
                  <a:pt x="2605" y="654"/>
                </a:lnTo>
                <a:lnTo>
                  <a:pt x="2567" y="645"/>
                </a:lnTo>
                <a:lnTo>
                  <a:pt x="2528" y="641"/>
                </a:lnTo>
                <a:lnTo>
                  <a:pt x="2490" y="641"/>
                </a:lnTo>
                <a:lnTo>
                  <a:pt x="2452" y="645"/>
                </a:lnTo>
                <a:lnTo>
                  <a:pt x="2415" y="654"/>
                </a:lnTo>
                <a:lnTo>
                  <a:pt x="2377" y="668"/>
                </a:lnTo>
                <a:lnTo>
                  <a:pt x="2343" y="685"/>
                </a:lnTo>
                <a:lnTo>
                  <a:pt x="2309" y="707"/>
                </a:lnTo>
                <a:lnTo>
                  <a:pt x="2278" y="734"/>
                </a:lnTo>
                <a:lnTo>
                  <a:pt x="1082" y="1906"/>
                </a:lnTo>
                <a:lnTo>
                  <a:pt x="1062" y="1922"/>
                </a:lnTo>
                <a:lnTo>
                  <a:pt x="1040" y="1931"/>
                </a:lnTo>
                <a:lnTo>
                  <a:pt x="1017" y="1937"/>
                </a:lnTo>
                <a:lnTo>
                  <a:pt x="992" y="1937"/>
                </a:lnTo>
                <a:lnTo>
                  <a:pt x="969" y="1931"/>
                </a:lnTo>
                <a:lnTo>
                  <a:pt x="947" y="1922"/>
                </a:lnTo>
                <a:lnTo>
                  <a:pt x="927" y="1906"/>
                </a:lnTo>
                <a:lnTo>
                  <a:pt x="911" y="1887"/>
                </a:lnTo>
                <a:lnTo>
                  <a:pt x="900" y="1865"/>
                </a:lnTo>
                <a:lnTo>
                  <a:pt x="896" y="1842"/>
                </a:lnTo>
                <a:lnTo>
                  <a:pt x="896" y="1819"/>
                </a:lnTo>
                <a:lnTo>
                  <a:pt x="900" y="1796"/>
                </a:lnTo>
                <a:lnTo>
                  <a:pt x="911" y="1775"/>
                </a:lnTo>
                <a:lnTo>
                  <a:pt x="927" y="1755"/>
                </a:lnTo>
                <a:lnTo>
                  <a:pt x="2123" y="583"/>
                </a:lnTo>
                <a:lnTo>
                  <a:pt x="2165" y="546"/>
                </a:lnTo>
                <a:lnTo>
                  <a:pt x="2209" y="515"/>
                </a:lnTo>
                <a:lnTo>
                  <a:pt x="2255" y="488"/>
                </a:lnTo>
                <a:lnTo>
                  <a:pt x="2304" y="465"/>
                </a:lnTo>
                <a:lnTo>
                  <a:pt x="2354" y="449"/>
                </a:lnTo>
                <a:lnTo>
                  <a:pt x="2405" y="436"/>
                </a:lnTo>
                <a:lnTo>
                  <a:pt x="2457" y="429"/>
                </a:lnTo>
                <a:lnTo>
                  <a:pt x="2509" y="427"/>
                </a:lnTo>
                <a:lnTo>
                  <a:pt x="2562" y="429"/>
                </a:lnTo>
                <a:lnTo>
                  <a:pt x="2613" y="436"/>
                </a:lnTo>
                <a:lnTo>
                  <a:pt x="2665" y="449"/>
                </a:lnTo>
                <a:lnTo>
                  <a:pt x="2714" y="465"/>
                </a:lnTo>
                <a:lnTo>
                  <a:pt x="2763" y="488"/>
                </a:lnTo>
                <a:lnTo>
                  <a:pt x="2810" y="515"/>
                </a:lnTo>
                <a:lnTo>
                  <a:pt x="2854" y="546"/>
                </a:lnTo>
                <a:lnTo>
                  <a:pt x="2895" y="583"/>
                </a:lnTo>
                <a:lnTo>
                  <a:pt x="2932" y="623"/>
                </a:lnTo>
                <a:lnTo>
                  <a:pt x="2965" y="666"/>
                </a:lnTo>
                <a:lnTo>
                  <a:pt x="2993" y="713"/>
                </a:lnTo>
                <a:lnTo>
                  <a:pt x="3015" y="760"/>
                </a:lnTo>
                <a:lnTo>
                  <a:pt x="3032" y="809"/>
                </a:lnTo>
                <a:lnTo>
                  <a:pt x="3045" y="859"/>
                </a:lnTo>
                <a:lnTo>
                  <a:pt x="3053" y="910"/>
                </a:lnTo>
                <a:lnTo>
                  <a:pt x="3055" y="961"/>
                </a:lnTo>
                <a:lnTo>
                  <a:pt x="3053" y="1012"/>
                </a:lnTo>
                <a:lnTo>
                  <a:pt x="3045" y="1063"/>
                </a:lnTo>
                <a:lnTo>
                  <a:pt x="3032" y="1113"/>
                </a:lnTo>
                <a:lnTo>
                  <a:pt x="3015" y="1162"/>
                </a:lnTo>
                <a:lnTo>
                  <a:pt x="2993" y="1209"/>
                </a:lnTo>
                <a:lnTo>
                  <a:pt x="2965" y="1255"/>
                </a:lnTo>
                <a:lnTo>
                  <a:pt x="2932" y="1298"/>
                </a:lnTo>
                <a:lnTo>
                  <a:pt x="2895" y="1339"/>
                </a:lnTo>
                <a:lnTo>
                  <a:pt x="1303" y="2879"/>
                </a:lnTo>
                <a:lnTo>
                  <a:pt x="1255" y="2923"/>
                </a:lnTo>
                <a:lnTo>
                  <a:pt x="1203" y="2962"/>
                </a:lnTo>
                <a:lnTo>
                  <a:pt x="1150" y="2995"/>
                </a:lnTo>
                <a:lnTo>
                  <a:pt x="1094" y="3025"/>
                </a:lnTo>
                <a:lnTo>
                  <a:pt x="1036" y="3049"/>
                </a:lnTo>
                <a:lnTo>
                  <a:pt x="977" y="3068"/>
                </a:lnTo>
                <a:lnTo>
                  <a:pt x="917" y="3083"/>
                </a:lnTo>
                <a:lnTo>
                  <a:pt x="855" y="3092"/>
                </a:lnTo>
                <a:lnTo>
                  <a:pt x="794" y="3097"/>
                </a:lnTo>
                <a:lnTo>
                  <a:pt x="733" y="3097"/>
                </a:lnTo>
                <a:lnTo>
                  <a:pt x="671" y="3092"/>
                </a:lnTo>
                <a:lnTo>
                  <a:pt x="609" y="3083"/>
                </a:lnTo>
                <a:lnTo>
                  <a:pt x="549" y="3068"/>
                </a:lnTo>
                <a:lnTo>
                  <a:pt x="490" y="3049"/>
                </a:lnTo>
                <a:lnTo>
                  <a:pt x="433" y="3025"/>
                </a:lnTo>
                <a:lnTo>
                  <a:pt x="377" y="2995"/>
                </a:lnTo>
                <a:lnTo>
                  <a:pt x="323" y="2962"/>
                </a:lnTo>
                <a:lnTo>
                  <a:pt x="272" y="2923"/>
                </a:lnTo>
                <a:lnTo>
                  <a:pt x="224" y="2879"/>
                </a:lnTo>
                <a:lnTo>
                  <a:pt x="178" y="2832"/>
                </a:lnTo>
                <a:lnTo>
                  <a:pt x="139" y="2782"/>
                </a:lnTo>
                <a:lnTo>
                  <a:pt x="104" y="2729"/>
                </a:lnTo>
                <a:lnTo>
                  <a:pt x="75" y="2674"/>
                </a:lnTo>
                <a:lnTo>
                  <a:pt x="51" y="2617"/>
                </a:lnTo>
                <a:lnTo>
                  <a:pt x="30" y="2560"/>
                </a:lnTo>
                <a:lnTo>
                  <a:pt x="15" y="2501"/>
                </a:lnTo>
                <a:lnTo>
                  <a:pt x="5" y="2441"/>
                </a:lnTo>
                <a:lnTo>
                  <a:pt x="0" y="2381"/>
                </a:lnTo>
                <a:lnTo>
                  <a:pt x="0" y="2321"/>
                </a:lnTo>
                <a:lnTo>
                  <a:pt x="5" y="2260"/>
                </a:lnTo>
                <a:lnTo>
                  <a:pt x="15" y="2200"/>
                </a:lnTo>
                <a:lnTo>
                  <a:pt x="30" y="2141"/>
                </a:lnTo>
                <a:lnTo>
                  <a:pt x="51" y="2083"/>
                </a:lnTo>
                <a:lnTo>
                  <a:pt x="75" y="2027"/>
                </a:lnTo>
                <a:lnTo>
                  <a:pt x="104" y="1972"/>
                </a:lnTo>
                <a:lnTo>
                  <a:pt x="139" y="1920"/>
                </a:lnTo>
                <a:lnTo>
                  <a:pt x="178" y="1869"/>
                </a:lnTo>
                <a:lnTo>
                  <a:pt x="224" y="1822"/>
                </a:lnTo>
                <a:lnTo>
                  <a:pt x="1815" y="281"/>
                </a:lnTo>
                <a:lnTo>
                  <a:pt x="1872" y="230"/>
                </a:lnTo>
                <a:lnTo>
                  <a:pt x="1931" y="183"/>
                </a:lnTo>
                <a:lnTo>
                  <a:pt x="1992" y="143"/>
                </a:lnTo>
                <a:lnTo>
                  <a:pt x="2057" y="108"/>
                </a:lnTo>
                <a:lnTo>
                  <a:pt x="2123" y="76"/>
                </a:lnTo>
                <a:lnTo>
                  <a:pt x="2191" y="51"/>
                </a:lnTo>
                <a:lnTo>
                  <a:pt x="2261" y="31"/>
                </a:lnTo>
                <a:lnTo>
                  <a:pt x="2331" y="15"/>
                </a:lnTo>
                <a:lnTo>
                  <a:pt x="2402" y="5"/>
                </a:lnTo>
                <a:lnTo>
                  <a:pt x="247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nvGrpSpPr>
          <p:cNvPr id="19" name="그룹 18">
            <a:extLst>
              <a:ext uri="{FF2B5EF4-FFF2-40B4-BE49-F238E27FC236}">
                <a16:creationId xmlns:a16="http://schemas.microsoft.com/office/drawing/2014/main" id="{60E8D28D-B73A-6E59-57DE-C8414DE1168C}"/>
              </a:ext>
            </a:extLst>
          </p:cNvPr>
          <p:cNvGrpSpPr/>
          <p:nvPr/>
        </p:nvGrpSpPr>
        <p:grpSpPr>
          <a:xfrm>
            <a:off x="157911" y="454781"/>
            <a:ext cx="268977" cy="287067"/>
            <a:chOff x="1593332" y="2172798"/>
            <a:chExt cx="1083168" cy="1083168"/>
          </a:xfrm>
        </p:grpSpPr>
        <p:sp>
          <p:nvSpPr>
            <p:cNvPr id="27" name="타원 26">
              <a:extLst>
                <a:ext uri="{FF2B5EF4-FFF2-40B4-BE49-F238E27FC236}">
                  <a16:creationId xmlns:a16="http://schemas.microsoft.com/office/drawing/2014/main" id="{11F6C68D-4E2E-BD85-B1DD-E5F92D8198AD}"/>
                </a:ext>
              </a:extLst>
            </p:cNvPr>
            <p:cNvSpPr/>
            <p:nvPr/>
          </p:nvSpPr>
          <p:spPr>
            <a:xfrm>
              <a:off x="1593332" y="2172798"/>
              <a:ext cx="1083168" cy="1083168"/>
            </a:xfrm>
            <a:prstGeom prst="ellipse">
              <a:avLst/>
            </a:prstGeom>
            <a:solidFill>
              <a:srgbClr val="FFCC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b="1">
                <a:solidFill>
                  <a:prstClr val="white"/>
                </a:solidFill>
              </a:endParaRPr>
            </a:p>
          </p:txBody>
        </p:sp>
        <p:pic>
          <p:nvPicPr>
            <p:cNvPr id="28" name="그림 27">
              <a:extLst>
                <a:ext uri="{FF2B5EF4-FFF2-40B4-BE49-F238E27FC236}">
                  <a16:creationId xmlns:a16="http://schemas.microsoft.com/office/drawing/2014/main" id="{D2947BAD-89BC-F5D6-AFDA-31B470C275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1655" y="2321121"/>
              <a:ext cx="786521" cy="786521"/>
            </a:xfrm>
            <a:prstGeom prst="rect">
              <a:avLst/>
            </a:prstGeom>
            <a:noFill/>
          </p:spPr>
        </p:pic>
      </p:grpSp>
      <p:sp>
        <p:nvSpPr>
          <p:cNvPr id="20" name="모서리가 둥근 직사각형 31">
            <a:extLst>
              <a:ext uri="{FF2B5EF4-FFF2-40B4-BE49-F238E27FC236}">
                <a16:creationId xmlns:a16="http://schemas.microsoft.com/office/drawing/2014/main" id="{DCEA465D-3B34-EF7B-6103-052606232DE0}"/>
              </a:ext>
            </a:extLst>
          </p:cNvPr>
          <p:cNvSpPr/>
          <p:nvPr/>
        </p:nvSpPr>
        <p:spPr>
          <a:xfrm>
            <a:off x="121490" y="1330278"/>
            <a:ext cx="328984" cy="351111"/>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6000" rtlCol="0" anchor="ctr"/>
          <a:lstStyle/>
          <a:p>
            <a:pPr>
              <a:defRPr/>
            </a:pPr>
            <a:endParaRPr lang="en-US" altLang="ko-KR" sz="1050" dirty="0">
              <a:solidFill>
                <a:prstClr val="white"/>
              </a:solidFill>
            </a:endParaRPr>
          </a:p>
        </p:txBody>
      </p:sp>
      <p:grpSp>
        <p:nvGrpSpPr>
          <p:cNvPr id="21" name="Group 12">
            <a:extLst>
              <a:ext uri="{FF2B5EF4-FFF2-40B4-BE49-F238E27FC236}">
                <a16:creationId xmlns:a16="http://schemas.microsoft.com/office/drawing/2014/main" id="{0B476BB9-D4A7-AB43-298B-369DC1F84CEA}"/>
              </a:ext>
            </a:extLst>
          </p:cNvPr>
          <p:cNvGrpSpPr>
            <a:grpSpLocks noChangeAspect="1"/>
          </p:cNvGrpSpPr>
          <p:nvPr/>
        </p:nvGrpSpPr>
        <p:grpSpPr bwMode="auto">
          <a:xfrm>
            <a:off x="186954" y="1422587"/>
            <a:ext cx="195277" cy="161758"/>
            <a:chOff x="6124" y="305"/>
            <a:chExt cx="841" cy="669"/>
          </a:xfrm>
          <a:solidFill>
            <a:schemeClr val="tx1">
              <a:lumMod val="85000"/>
              <a:lumOff val="15000"/>
            </a:schemeClr>
          </a:solidFill>
        </p:grpSpPr>
        <p:sp>
          <p:nvSpPr>
            <p:cNvPr id="25" name="Freeform 13">
              <a:extLst>
                <a:ext uri="{FF2B5EF4-FFF2-40B4-BE49-F238E27FC236}">
                  <a16:creationId xmlns:a16="http://schemas.microsoft.com/office/drawing/2014/main" id="{BA4C3830-8E01-3B5D-9CBD-142EABB06E17}"/>
                </a:ext>
              </a:extLst>
            </p:cNvPr>
            <p:cNvSpPr>
              <a:spLocks/>
            </p:cNvSpPr>
            <p:nvPr/>
          </p:nvSpPr>
          <p:spPr bwMode="auto">
            <a:xfrm>
              <a:off x="6244" y="440"/>
              <a:ext cx="601" cy="534"/>
            </a:xfrm>
            <a:custGeom>
              <a:avLst/>
              <a:gdLst>
                <a:gd name="T0" fmla="*/ 902 w 1802"/>
                <a:gd name="T1" fmla="*/ 0 h 1602"/>
                <a:gd name="T2" fmla="*/ 2 w 1802"/>
                <a:gd name="T3" fmla="*/ 742 h 1602"/>
                <a:gd name="T4" fmla="*/ 2 w 1802"/>
                <a:gd name="T5" fmla="*/ 743 h 1602"/>
                <a:gd name="T6" fmla="*/ 2 w 1802"/>
                <a:gd name="T7" fmla="*/ 746 h 1602"/>
                <a:gd name="T8" fmla="*/ 0 w 1802"/>
                <a:gd name="T9" fmla="*/ 749 h 1602"/>
                <a:gd name="T10" fmla="*/ 0 w 1802"/>
                <a:gd name="T11" fmla="*/ 751 h 1602"/>
                <a:gd name="T12" fmla="*/ 0 w 1802"/>
                <a:gd name="T13" fmla="*/ 1501 h 1602"/>
                <a:gd name="T14" fmla="*/ 2 w 1802"/>
                <a:gd name="T15" fmla="*/ 1521 h 1602"/>
                <a:gd name="T16" fmla="*/ 16 w 1802"/>
                <a:gd name="T17" fmla="*/ 1557 h 1602"/>
                <a:gd name="T18" fmla="*/ 30 w 1802"/>
                <a:gd name="T19" fmla="*/ 1572 h 1602"/>
                <a:gd name="T20" fmla="*/ 45 w 1802"/>
                <a:gd name="T21" fmla="*/ 1586 h 1602"/>
                <a:gd name="T22" fmla="*/ 81 w 1802"/>
                <a:gd name="T23" fmla="*/ 1601 h 1602"/>
                <a:gd name="T24" fmla="*/ 100 w 1802"/>
                <a:gd name="T25" fmla="*/ 1602 h 1602"/>
                <a:gd name="T26" fmla="*/ 702 w 1802"/>
                <a:gd name="T27" fmla="*/ 1602 h 1602"/>
                <a:gd name="T28" fmla="*/ 702 w 1802"/>
                <a:gd name="T29" fmla="*/ 1001 h 1602"/>
                <a:gd name="T30" fmla="*/ 1102 w 1802"/>
                <a:gd name="T31" fmla="*/ 1001 h 1602"/>
                <a:gd name="T32" fmla="*/ 1102 w 1802"/>
                <a:gd name="T33" fmla="*/ 1602 h 1602"/>
                <a:gd name="T34" fmla="*/ 1703 w 1802"/>
                <a:gd name="T35" fmla="*/ 1602 h 1602"/>
                <a:gd name="T36" fmla="*/ 1723 w 1802"/>
                <a:gd name="T37" fmla="*/ 1601 h 1602"/>
                <a:gd name="T38" fmla="*/ 1758 w 1802"/>
                <a:gd name="T39" fmla="*/ 1586 h 1602"/>
                <a:gd name="T40" fmla="*/ 1773 w 1802"/>
                <a:gd name="T41" fmla="*/ 1572 h 1602"/>
                <a:gd name="T42" fmla="*/ 1786 w 1802"/>
                <a:gd name="T43" fmla="*/ 1557 h 1602"/>
                <a:gd name="T44" fmla="*/ 1802 w 1802"/>
                <a:gd name="T45" fmla="*/ 1521 h 1602"/>
                <a:gd name="T46" fmla="*/ 1802 w 1802"/>
                <a:gd name="T47" fmla="*/ 1501 h 1602"/>
                <a:gd name="T48" fmla="*/ 1802 w 1802"/>
                <a:gd name="T49" fmla="*/ 751 h 1602"/>
                <a:gd name="T50" fmla="*/ 1802 w 1802"/>
                <a:gd name="T51" fmla="*/ 745 h 1602"/>
                <a:gd name="T52" fmla="*/ 1801 w 1802"/>
                <a:gd name="T53" fmla="*/ 742 h 1602"/>
                <a:gd name="T54" fmla="*/ 902 w 1802"/>
                <a:gd name="T55"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02" h="1602">
                  <a:moveTo>
                    <a:pt x="902" y="0"/>
                  </a:moveTo>
                  <a:lnTo>
                    <a:pt x="2" y="742"/>
                  </a:lnTo>
                  <a:lnTo>
                    <a:pt x="2" y="743"/>
                  </a:lnTo>
                  <a:lnTo>
                    <a:pt x="2" y="746"/>
                  </a:lnTo>
                  <a:lnTo>
                    <a:pt x="0" y="749"/>
                  </a:lnTo>
                  <a:lnTo>
                    <a:pt x="0" y="751"/>
                  </a:lnTo>
                  <a:lnTo>
                    <a:pt x="0" y="1501"/>
                  </a:lnTo>
                  <a:lnTo>
                    <a:pt x="2" y="1521"/>
                  </a:lnTo>
                  <a:lnTo>
                    <a:pt x="16" y="1557"/>
                  </a:lnTo>
                  <a:lnTo>
                    <a:pt x="30" y="1572"/>
                  </a:lnTo>
                  <a:lnTo>
                    <a:pt x="45" y="1586"/>
                  </a:lnTo>
                  <a:lnTo>
                    <a:pt x="81" y="1601"/>
                  </a:lnTo>
                  <a:lnTo>
                    <a:pt x="100" y="1602"/>
                  </a:lnTo>
                  <a:lnTo>
                    <a:pt x="702" y="1602"/>
                  </a:lnTo>
                  <a:lnTo>
                    <a:pt x="702" y="1001"/>
                  </a:lnTo>
                  <a:lnTo>
                    <a:pt x="1102" y="1001"/>
                  </a:lnTo>
                  <a:lnTo>
                    <a:pt x="1102" y="1602"/>
                  </a:lnTo>
                  <a:lnTo>
                    <a:pt x="1703" y="1602"/>
                  </a:lnTo>
                  <a:lnTo>
                    <a:pt x="1723" y="1601"/>
                  </a:lnTo>
                  <a:lnTo>
                    <a:pt x="1758" y="1586"/>
                  </a:lnTo>
                  <a:lnTo>
                    <a:pt x="1773" y="1572"/>
                  </a:lnTo>
                  <a:lnTo>
                    <a:pt x="1786" y="1557"/>
                  </a:lnTo>
                  <a:lnTo>
                    <a:pt x="1802" y="1521"/>
                  </a:lnTo>
                  <a:lnTo>
                    <a:pt x="1802" y="1501"/>
                  </a:lnTo>
                  <a:lnTo>
                    <a:pt x="1802" y="751"/>
                  </a:lnTo>
                  <a:lnTo>
                    <a:pt x="1802" y="745"/>
                  </a:lnTo>
                  <a:lnTo>
                    <a:pt x="1801" y="742"/>
                  </a:lnTo>
                  <a:lnTo>
                    <a:pt x="9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sp>
          <p:nvSpPr>
            <p:cNvPr id="26" name="Freeform 14">
              <a:extLst>
                <a:ext uri="{FF2B5EF4-FFF2-40B4-BE49-F238E27FC236}">
                  <a16:creationId xmlns:a16="http://schemas.microsoft.com/office/drawing/2014/main" id="{2D8FB0FC-A97C-3D18-4CFC-B344E96FDC66}"/>
                </a:ext>
              </a:extLst>
            </p:cNvPr>
            <p:cNvSpPr>
              <a:spLocks/>
            </p:cNvSpPr>
            <p:nvPr/>
          </p:nvSpPr>
          <p:spPr bwMode="auto">
            <a:xfrm>
              <a:off x="6124" y="305"/>
              <a:ext cx="841" cy="394"/>
            </a:xfrm>
            <a:custGeom>
              <a:avLst/>
              <a:gdLst>
                <a:gd name="T0" fmla="*/ 2505 w 2522"/>
                <a:gd name="T1" fmla="*/ 978 h 1181"/>
                <a:gd name="T2" fmla="*/ 2162 w 2522"/>
                <a:gd name="T3" fmla="*/ 694 h 1181"/>
                <a:gd name="T4" fmla="*/ 2162 w 2522"/>
                <a:gd name="T5" fmla="*/ 54 h 1181"/>
                <a:gd name="T6" fmla="*/ 2162 w 2522"/>
                <a:gd name="T7" fmla="*/ 44 h 1181"/>
                <a:gd name="T8" fmla="*/ 2155 w 2522"/>
                <a:gd name="T9" fmla="*/ 26 h 1181"/>
                <a:gd name="T10" fmla="*/ 2149 w 2522"/>
                <a:gd name="T11" fmla="*/ 18 h 1181"/>
                <a:gd name="T12" fmla="*/ 2141 w 2522"/>
                <a:gd name="T13" fmla="*/ 13 h 1181"/>
                <a:gd name="T14" fmla="*/ 2123 w 2522"/>
                <a:gd name="T15" fmla="*/ 5 h 1181"/>
                <a:gd name="T16" fmla="*/ 2113 w 2522"/>
                <a:gd name="T17" fmla="*/ 5 h 1181"/>
                <a:gd name="T18" fmla="*/ 1812 w 2522"/>
                <a:gd name="T19" fmla="*/ 5 h 1181"/>
                <a:gd name="T20" fmla="*/ 1802 w 2522"/>
                <a:gd name="T21" fmla="*/ 5 h 1181"/>
                <a:gd name="T22" fmla="*/ 1783 w 2522"/>
                <a:gd name="T23" fmla="*/ 13 h 1181"/>
                <a:gd name="T24" fmla="*/ 1776 w 2522"/>
                <a:gd name="T25" fmla="*/ 18 h 1181"/>
                <a:gd name="T26" fmla="*/ 1770 w 2522"/>
                <a:gd name="T27" fmla="*/ 26 h 1181"/>
                <a:gd name="T28" fmla="*/ 1763 w 2522"/>
                <a:gd name="T29" fmla="*/ 44 h 1181"/>
                <a:gd name="T30" fmla="*/ 1762 w 2522"/>
                <a:gd name="T31" fmla="*/ 54 h 1181"/>
                <a:gd name="T32" fmla="*/ 1762 w 2522"/>
                <a:gd name="T33" fmla="*/ 360 h 1181"/>
                <a:gd name="T34" fmla="*/ 1380 w 2522"/>
                <a:gd name="T35" fmla="*/ 41 h 1181"/>
                <a:gd name="T36" fmla="*/ 1354 w 2522"/>
                <a:gd name="T37" fmla="*/ 23 h 1181"/>
                <a:gd name="T38" fmla="*/ 1295 w 2522"/>
                <a:gd name="T39" fmla="*/ 1 h 1181"/>
                <a:gd name="T40" fmla="*/ 1262 w 2522"/>
                <a:gd name="T41" fmla="*/ 0 h 1181"/>
                <a:gd name="T42" fmla="*/ 1227 w 2522"/>
                <a:gd name="T43" fmla="*/ 1 h 1181"/>
                <a:gd name="T44" fmla="*/ 1168 w 2522"/>
                <a:gd name="T45" fmla="*/ 23 h 1181"/>
                <a:gd name="T46" fmla="*/ 1142 w 2522"/>
                <a:gd name="T47" fmla="*/ 41 h 1181"/>
                <a:gd name="T48" fmla="*/ 17 w 2522"/>
                <a:gd name="T49" fmla="*/ 978 h 1181"/>
                <a:gd name="T50" fmla="*/ 10 w 2522"/>
                <a:gd name="T51" fmla="*/ 985 h 1181"/>
                <a:gd name="T52" fmla="*/ 1 w 2522"/>
                <a:gd name="T53" fmla="*/ 1001 h 1181"/>
                <a:gd name="T54" fmla="*/ 0 w 2522"/>
                <a:gd name="T55" fmla="*/ 1012 h 1181"/>
                <a:gd name="T56" fmla="*/ 0 w 2522"/>
                <a:gd name="T57" fmla="*/ 1023 h 1181"/>
                <a:gd name="T58" fmla="*/ 6 w 2522"/>
                <a:gd name="T59" fmla="*/ 1040 h 1181"/>
                <a:gd name="T60" fmla="*/ 12 w 2522"/>
                <a:gd name="T61" fmla="*/ 1048 h 1181"/>
                <a:gd name="T62" fmla="*/ 108 w 2522"/>
                <a:gd name="T63" fmla="*/ 1164 h 1181"/>
                <a:gd name="T64" fmla="*/ 122 w 2522"/>
                <a:gd name="T65" fmla="*/ 1177 h 1181"/>
                <a:gd name="T66" fmla="*/ 141 w 2522"/>
                <a:gd name="T67" fmla="*/ 1181 h 1181"/>
                <a:gd name="T68" fmla="*/ 160 w 2522"/>
                <a:gd name="T69" fmla="*/ 1181 h 1181"/>
                <a:gd name="T70" fmla="*/ 179 w 2522"/>
                <a:gd name="T71" fmla="*/ 1171 h 1181"/>
                <a:gd name="T72" fmla="*/ 1262 w 2522"/>
                <a:gd name="T73" fmla="*/ 268 h 1181"/>
                <a:gd name="T74" fmla="*/ 2344 w 2522"/>
                <a:gd name="T75" fmla="*/ 1171 h 1181"/>
                <a:gd name="T76" fmla="*/ 2358 w 2522"/>
                <a:gd name="T77" fmla="*/ 1180 h 1181"/>
                <a:gd name="T78" fmla="*/ 2377 w 2522"/>
                <a:gd name="T79" fmla="*/ 1181 h 1181"/>
                <a:gd name="T80" fmla="*/ 2383 w 2522"/>
                <a:gd name="T81" fmla="*/ 1181 h 1181"/>
                <a:gd name="T82" fmla="*/ 2401 w 2522"/>
                <a:gd name="T83" fmla="*/ 1177 h 1181"/>
                <a:gd name="T84" fmla="*/ 2414 w 2522"/>
                <a:gd name="T85" fmla="*/ 1164 h 1181"/>
                <a:gd name="T86" fmla="*/ 2512 w 2522"/>
                <a:gd name="T87" fmla="*/ 1048 h 1181"/>
                <a:gd name="T88" fmla="*/ 2518 w 2522"/>
                <a:gd name="T89" fmla="*/ 1040 h 1181"/>
                <a:gd name="T90" fmla="*/ 2522 w 2522"/>
                <a:gd name="T91" fmla="*/ 1023 h 1181"/>
                <a:gd name="T92" fmla="*/ 2522 w 2522"/>
                <a:gd name="T93" fmla="*/ 1012 h 1181"/>
                <a:gd name="T94" fmla="*/ 2521 w 2522"/>
                <a:gd name="T95" fmla="*/ 1001 h 1181"/>
                <a:gd name="T96" fmla="*/ 2512 w 2522"/>
                <a:gd name="T97" fmla="*/ 985 h 1181"/>
                <a:gd name="T98" fmla="*/ 2505 w 2522"/>
                <a:gd name="T99" fmla="*/ 978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2" h="1181">
                  <a:moveTo>
                    <a:pt x="2505" y="978"/>
                  </a:moveTo>
                  <a:lnTo>
                    <a:pt x="2162" y="694"/>
                  </a:lnTo>
                  <a:lnTo>
                    <a:pt x="2162" y="54"/>
                  </a:lnTo>
                  <a:lnTo>
                    <a:pt x="2162" y="44"/>
                  </a:lnTo>
                  <a:lnTo>
                    <a:pt x="2155" y="26"/>
                  </a:lnTo>
                  <a:lnTo>
                    <a:pt x="2149" y="18"/>
                  </a:lnTo>
                  <a:lnTo>
                    <a:pt x="2141" y="13"/>
                  </a:lnTo>
                  <a:lnTo>
                    <a:pt x="2123" y="5"/>
                  </a:lnTo>
                  <a:lnTo>
                    <a:pt x="2113" y="5"/>
                  </a:lnTo>
                  <a:lnTo>
                    <a:pt x="1812" y="5"/>
                  </a:lnTo>
                  <a:lnTo>
                    <a:pt x="1802" y="5"/>
                  </a:lnTo>
                  <a:lnTo>
                    <a:pt x="1783" y="13"/>
                  </a:lnTo>
                  <a:lnTo>
                    <a:pt x="1776" y="18"/>
                  </a:lnTo>
                  <a:lnTo>
                    <a:pt x="1770" y="26"/>
                  </a:lnTo>
                  <a:lnTo>
                    <a:pt x="1763" y="44"/>
                  </a:lnTo>
                  <a:lnTo>
                    <a:pt x="1762" y="54"/>
                  </a:lnTo>
                  <a:lnTo>
                    <a:pt x="1762" y="360"/>
                  </a:lnTo>
                  <a:lnTo>
                    <a:pt x="1380" y="41"/>
                  </a:lnTo>
                  <a:lnTo>
                    <a:pt x="1354" y="23"/>
                  </a:lnTo>
                  <a:lnTo>
                    <a:pt x="1295" y="1"/>
                  </a:lnTo>
                  <a:lnTo>
                    <a:pt x="1262" y="0"/>
                  </a:lnTo>
                  <a:lnTo>
                    <a:pt x="1227" y="1"/>
                  </a:lnTo>
                  <a:lnTo>
                    <a:pt x="1168" y="23"/>
                  </a:lnTo>
                  <a:lnTo>
                    <a:pt x="1142" y="41"/>
                  </a:lnTo>
                  <a:lnTo>
                    <a:pt x="17" y="978"/>
                  </a:lnTo>
                  <a:lnTo>
                    <a:pt x="10" y="985"/>
                  </a:lnTo>
                  <a:lnTo>
                    <a:pt x="1" y="1001"/>
                  </a:lnTo>
                  <a:lnTo>
                    <a:pt x="0" y="1012"/>
                  </a:lnTo>
                  <a:lnTo>
                    <a:pt x="0" y="1023"/>
                  </a:lnTo>
                  <a:lnTo>
                    <a:pt x="6" y="1040"/>
                  </a:lnTo>
                  <a:lnTo>
                    <a:pt x="12" y="1048"/>
                  </a:lnTo>
                  <a:lnTo>
                    <a:pt x="108" y="1164"/>
                  </a:lnTo>
                  <a:lnTo>
                    <a:pt x="122" y="1177"/>
                  </a:lnTo>
                  <a:lnTo>
                    <a:pt x="141" y="1181"/>
                  </a:lnTo>
                  <a:lnTo>
                    <a:pt x="160" y="1181"/>
                  </a:lnTo>
                  <a:lnTo>
                    <a:pt x="179" y="1171"/>
                  </a:lnTo>
                  <a:lnTo>
                    <a:pt x="1262" y="268"/>
                  </a:lnTo>
                  <a:lnTo>
                    <a:pt x="2344" y="1171"/>
                  </a:lnTo>
                  <a:lnTo>
                    <a:pt x="2358" y="1180"/>
                  </a:lnTo>
                  <a:lnTo>
                    <a:pt x="2377" y="1181"/>
                  </a:lnTo>
                  <a:lnTo>
                    <a:pt x="2383" y="1181"/>
                  </a:lnTo>
                  <a:lnTo>
                    <a:pt x="2401" y="1177"/>
                  </a:lnTo>
                  <a:lnTo>
                    <a:pt x="2414" y="1164"/>
                  </a:lnTo>
                  <a:lnTo>
                    <a:pt x="2512" y="1048"/>
                  </a:lnTo>
                  <a:lnTo>
                    <a:pt x="2518" y="1040"/>
                  </a:lnTo>
                  <a:lnTo>
                    <a:pt x="2522" y="1023"/>
                  </a:lnTo>
                  <a:lnTo>
                    <a:pt x="2522" y="1012"/>
                  </a:lnTo>
                  <a:lnTo>
                    <a:pt x="2521" y="1001"/>
                  </a:lnTo>
                  <a:lnTo>
                    <a:pt x="2512" y="985"/>
                  </a:lnTo>
                  <a:lnTo>
                    <a:pt x="2505" y="9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ko-KR" altLang="en-US">
                <a:solidFill>
                  <a:prstClr val="black"/>
                </a:solidFill>
              </a:endParaRPr>
            </a:p>
          </p:txBody>
        </p:sp>
      </p:grpSp>
      <p:sp>
        <p:nvSpPr>
          <p:cNvPr id="22" name="직사각형 21">
            <a:extLst>
              <a:ext uri="{FF2B5EF4-FFF2-40B4-BE49-F238E27FC236}">
                <a16:creationId xmlns:a16="http://schemas.microsoft.com/office/drawing/2014/main" id="{EC851860-AFC9-F8EB-4239-8131ABDF8E1A}"/>
              </a:ext>
            </a:extLst>
          </p:cNvPr>
          <p:cNvSpPr/>
          <p:nvPr/>
        </p:nvSpPr>
        <p:spPr>
          <a:xfrm>
            <a:off x="25689" y="720273"/>
            <a:ext cx="523582" cy="159995"/>
          </a:xfrm>
          <a:prstGeom prst="rect">
            <a:avLst/>
          </a:prstGeom>
        </p:spPr>
        <p:txBody>
          <a:bodyPr wrap="square">
            <a:spAutoFit/>
          </a:bodyPr>
          <a:lstStyle/>
          <a:p>
            <a:pPr algn="ctr">
              <a:defRPr/>
            </a:pPr>
            <a:r>
              <a:rPr lang="en-US" altLang="ko-KR" sz="400" b="1" dirty="0">
                <a:solidFill>
                  <a:prstClr val="white"/>
                </a:solidFill>
              </a:rPr>
              <a:t>seok830621</a:t>
            </a:r>
            <a:endParaRPr lang="ko-KR" altLang="en-US" sz="400" b="1" dirty="0">
              <a:solidFill>
                <a:prstClr val="white"/>
              </a:solidFill>
            </a:endParaRPr>
          </a:p>
        </p:txBody>
      </p:sp>
      <p:sp>
        <p:nvSpPr>
          <p:cNvPr id="23" name="타원 22">
            <a:extLst>
              <a:ext uri="{FF2B5EF4-FFF2-40B4-BE49-F238E27FC236}">
                <a16:creationId xmlns:a16="http://schemas.microsoft.com/office/drawing/2014/main" id="{6F9B99FF-FE1D-FA23-DAEA-67E4F7BD468F}"/>
              </a:ext>
            </a:extLst>
          </p:cNvPr>
          <p:cNvSpPr/>
          <p:nvPr/>
        </p:nvSpPr>
        <p:spPr>
          <a:xfrm>
            <a:off x="310751" y="1863628"/>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900" dirty="0">
                <a:solidFill>
                  <a:prstClr val="white"/>
                </a:solidFill>
              </a:rPr>
              <a:t>5</a:t>
            </a:r>
            <a:endParaRPr lang="ko-KR" altLang="en-US" sz="900" dirty="0">
              <a:solidFill>
                <a:prstClr val="white"/>
              </a:solidFill>
            </a:endParaRPr>
          </a:p>
        </p:txBody>
      </p:sp>
      <p:sp>
        <p:nvSpPr>
          <p:cNvPr id="24" name="타원 23">
            <a:extLst>
              <a:ext uri="{FF2B5EF4-FFF2-40B4-BE49-F238E27FC236}">
                <a16:creationId xmlns:a16="http://schemas.microsoft.com/office/drawing/2014/main" id="{38B32001-AF77-3358-731F-0101366F17D9}"/>
              </a:ext>
            </a:extLst>
          </p:cNvPr>
          <p:cNvSpPr/>
          <p:nvPr/>
        </p:nvSpPr>
        <p:spPr>
          <a:xfrm>
            <a:off x="284374" y="3447371"/>
            <a:ext cx="147482" cy="15740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a:defRPr/>
            </a:pPr>
            <a:r>
              <a:rPr lang="en-US" altLang="ko-KR" sz="500" dirty="0">
                <a:solidFill>
                  <a:prstClr val="white"/>
                </a:solidFill>
              </a:rPr>
              <a:t>off</a:t>
            </a:r>
            <a:endParaRPr lang="ko-KR" altLang="en-US" sz="500" dirty="0">
              <a:solidFill>
                <a:prstClr val="white"/>
              </a:solidFill>
            </a:endParaRPr>
          </a:p>
        </p:txBody>
      </p:sp>
      <p:sp>
        <p:nvSpPr>
          <p:cNvPr id="29" name="한쪽 모서리가 잘린 사각형 35">
            <a:extLst>
              <a:ext uri="{FF2B5EF4-FFF2-40B4-BE49-F238E27FC236}">
                <a16:creationId xmlns:a16="http://schemas.microsoft.com/office/drawing/2014/main" id="{84D2638B-5472-0E16-F667-AA954C0706A2}"/>
              </a:ext>
            </a:extLst>
          </p:cNvPr>
          <p:cNvSpPr/>
          <p:nvPr/>
        </p:nvSpPr>
        <p:spPr>
          <a:xfrm flipH="1">
            <a:off x="920168" y="1080681"/>
            <a:ext cx="10961079" cy="5562716"/>
          </a:xfrm>
          <a:prstGeom prst="snip1Rect">
            <a:avLst>
              <a:gd name="adj" fmla="val 9732"/>
            </a:avLst>
          </a:prstGeom>
          <a:solidFill>
            <a:schemeClr val="bg1">
              <a:alpha val="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ko-KR" altLang="en-US" sz="1600" dirty="0">
              <a:solidFill>
                <a:schemeClr val="tx1"/>
              </a:solidFill>
              <a:latin typeface="Söhne"/>
            </a:endParaRPr>
          </a:p>
        </p:txBody>
      </p:sp>
      <p:sp>
        <p:nvSpPr>
          <p:cNvPr id="30" name="자유형 42">
            <a:extLst>
              <a:ext uri="{FF2B5EF4-FFF2-40B4-BE49-F238E27FC236}">
                <a16:creationId xmlns:a16="http://schemas.microsoft.com/office/drawing/2014/main" id="{BFC85410-4AD7-A078-F765-FDB94F3968F8}"/>
              </a:ext>
            </a:extLst>
          </p:cNvPr>
          <p:cNvSpPr/>
          <p:nvPr/>
        </p:nvSpPr>
        <p:spPr>
          <a:xfrm>
            <a:off x="912671" y="1058000"/>
            <a:ext cx="468085" cy="468085"/>
          </a:xfrm>
          <a:custGeom>
            <a:avLst/>
            <a:gdLst>
              <a:gd name="connsiteX0" fmla="*/ 0 w 468085"/>
              <a:gd name="connsiteY0" fmla="*/ 0 h 468085"/>
              <a:gd name="connsiteX1" fmla="*/ 468085 w 468085"/>
              <a:gd name="connsiteY1" fmla="*/ 0 h 468085"/>
              <a:gd name="connsiteX2" fmla="*/ 0 w 468085"/>
              <a:gd name="connsiteY2" fmla="*/ 468085 h 468085"/>
            </a:gdLst>
            <a:ahLst/>
            <a:cxnLst>
              <a:cxn ang="0">
                <a:pos x="connsiteX0" y="connsiteY0"/>
              </a:cxn>
              <a:cxn ang="0">
                <a:pos x="connsiteX1" y="connsiteY1"/>
              </a:cxn>
              <a:cxn ang="0">
                <a:pos x="connsiteX2" y="connsiteY2"/>
              </a:cxn>
            </a:cxnLst>
            <a:rect l="l" t="t" r="r" b="b"/>
            <a:pathLst>
              <a:path w="468085" h="468085">
                <a:moveTo>
                  <a:pt x="0" y="0"/>
                </a:moveTo>
                <a:lnTo>
                  <a:pt x="468085" y="0"/>
                </a:lnTo>
                <a:lnTo>
                  <a:pt x="0" y="468085"/>
                </a:lnTo>
                <a:close/>
              </a:path>
            </a:pathLst>
          </a:cu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216000" bIns="288000" rtlCol="0" anchor="t"/>
          <a:lstStyle/>
          <a:p>
            <a:pPr>
              <a:defRPr/>
            </a:pPr>
            <a:r>
              <a:rPr lang="en-US" altLang="ko-KR" sz="1200" b="1" dirty="0">
                <a:solidFill>
                  <a:prstClr val="white"/>
                </a:solidFill>
              </a:rPr>
              <a:t>C</a:t>
            </a:r>
            <a:endParaRPr lang="ko-KR" altLang="en-US" sz="1200" b="1" dirty="0">
              <a:solidFill>
                <a:prstClr val="white"/>
              </a:solidFill>
            </a:endParaRPr>
          </a:p>
        </p:txBody>
      </p:sp>
      <p:sp>
        <p:nvSpPr>
          <p:cNvPr id="31" name="TextBox 30">
            <a:extLst>
              <a:ext uri="{FF2B5EF4-FFF2-40B4-BE49-F238E27FC236}">
                <a16:creationId xmlns:a16="http://schemas.microsoft.com/office/drawing/2014/main" id="{1A6441E6-2FE7-588A-2B1B-98FC80E26298}"/>
              </a:ext>
            </a:extLst>
          </p:cNvPr>
          <p:cNvSpPr txBox="1"/>
          <p:nvPr/>
        </p:nvSpPr>
        <p:spPr>
          <a:xfrm>
            <a:off x="912671" y="611203"/>
            <a:ext cx="3732245" cy="369332"/>
          </a:xfrm>
          <a:prstGeom prst="rect">
            <a:avLst/>
          </a:prstGeom>
          <a:noFill/>
        </p:spPr>
        <p:txBody>
          <a:bodyPr wrap="square" rtlCol="0">
            <a:spAutoFit/>
          </a:bodyPr>
          <a:lstStyle/>
          <a:p>
            <a:r>
              <a:rPr lang="en-US" altLang="ko-KR" dirty="0">
                <a:solidFill>
                  <a:schemeClr val="accent2">
                    <a:lumMod val="75000"/>
                  </a:schemeClr>
                </a:solidFill>
              </a:rPr>
              <a:t>Pre-trained</a:t>
            </a:r>
            <a:r>
              <a:rPr lang="ko-KR" altLang="en-US" dirty="0">
                <a:solidFill>
                  <a:schemeClr val="accent2">
                    <a:lumMod val="75000"/>
                  </a:schemeClr>
                </a:solidFill>
              </a:rPr>
              <a:t> </a:t>
            </a:r>
            <a:r>
              <a:rPr lang="en-US" altLang="ko-KR" dirty="0">
                <a:solidFill>
                  <a:schemeClr val="accent2">
                    <a:lumMod val="75000"/>
                  </a:schemeClr>
                </a:solidFill>
              </a:rPr>
              <a:t>Model</a:t>
            </a:r>
            <a:endParaRPr lang="ko-KR" altLang="en-US" dirty="0">
              <a:solidFill>
                <a:schemeClr val="accent2">
                  <a:lumMod val="75000"/>
                </a:schemeClr>
              </a:solidFill>
            </a:endParaRPr>
          </a:p>
        </p:txBody>
      </p:sp>
      <p:sp>
        <p:nvSpPr>
          <p:cNvPr id="4" name="TextBox 3">
            <a:extLst>
              <a:ext uri="{FF2B5EF4-FFF2-40B4-BE49-F238E27FC236}">
                <a16:creationId xmlns:a16="http://schemas.microsoft.com/office/drawing/2014/main" id="{B2433563-ED9C-C1FF-A1E8-1620A36005D3}"/>
              </a:ext>
            </a:extLst>
          </p:cNvPr>
          <p:cNvSpPr txBox="1"/>
          <p:nvPr/>
        </p:nvSpPr>
        <p:spPr>
          <a:xfrm>
            <a:off x="2736892" y="1942328"/>
            <a:ext cx="6718215" cy="830997"/>
          </a:xfrm>
          <a:prstGeom prst="rect">
            <a:avLst/>
          </a:prstGeom>
          <a:noFill/>
        </p:spPr>
        <p:txBody>
          <a:bodyPr wrap="square" rtlCol="0">
            <a:spAutoFit/>
          </a:bodyPr>
          <a:lstStyle/>
          <a:p>
            <a:r>
              <a:rPr lang="en-US" altLang="ko-KR" sz="1600" dirty="0">
                <a:solidFill>
                  <a:srgbClr val="374151"/>
                </a:solidFill>
                <a:latin typeface="Söhne"/>
              </a:rPr>
              <a:t>T</a:t>
            </a:r>
            <a:r>
              <a:rPr lang="en-US" altLang="ko-KR" sz="1600" b="0" i="0" dirty="0">
                <a:solidFill>
                  <a:srgbClr val="374151"/>
                </a:solidFill>
                <a:effectLst/>
                <a:latin typeface="Söhne"/>
              </a:rPr>
              <a:t>ypes of models</a:t>
            </a:r>
          </a:p>
          <a:p>
            <a:endParaRPr lang="en-US" altLang="ko-KR" sz="1600" dirty="0">
              <a:latin typeface="Söhne"/>
            </a:endParaRPr>
          </a:p>
          <a:p>
            <a:r>
              <a:rPr lang="en-US" altLang="ko-KR" sz="1600" dirty="0">
                <a:latin typeface="Söhne"/>
              </a:rPr>
              <a:t>①T5        </a:t>
            </a:r>
            <a:r>
              <a:rPr lang="en-US" altLang="ko-KR" sz="1600" dirty="0">
                <a:latin typeface="Söhne"/>
                <a:ea typeface="맑은 고딕" panose="020B0503020000020004" pitchFamily="50" charset="-127"/>
              </a:rPr>
              <a:t>②</a:t>
            </a:r>
            <a:r>
              <a:rPr lang="en-US" altLang="ko-KR" sz="1600" dirty="0">
                <a:latin typeface="Söhne"/>
              </a:rPr>
              <a:t>Electra       ③BERT        ④Albert       ⑤Transformer-XL      ⑥</a:t>
            </a:r>
            <a:r>
              <a:rPr lang="en-US" altLang="ko-KR" sz="1600" dirty="0" err="1">
                <a:latin typeface="Söhne"/>
              </a:rPr>
              <a:t>XLNet</a:t>
            </a:r>
            <a:endParaRPr lang="ko-KR" altLang="en-US" sz="1600" dirty="0">
              <a:latin typeface="Söhne"/>
            </a:endParaRPr>
          </a:p>
        </p:txBody>
      </p:sp>
      <p:sp>
        <p:nvSpPr>
          <p:cNvPr id="2" name="1/2 액자 1">
            <a:extLst>
              <a:ext uri="{FF2B5EF4-FFF2-40B4-BE49-F238E27FC236}">
                <a16:creationId xmlns:a16="http://schemas.microsoft.com/office/drawing/2014/main" id="{3F46044A-E487-191C-DE0C-4D211CAB0415}"/>
              </a:ext>
            </a:extLst>
          </p:cNvPr>
          <p:cNvSpPr/>
          <p:nvPr/>
        </p:nvSpPr>
        <p:spPr>
          <a:xfrm rot="13321030">
            <a:off x="2623415" y="2260707"/>
            <a:ext cx="468060" cy="274803"/>
          </a:xfrm>
          <a:prstGeom prst="halfFrame">
            <a:avLst>
              <a:gd name="adj1" fmla="val 12000"/>
              <a:gd name="adj2" fmla="val 1318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TextBox 4">
            <a:extLst>
              <a:ext uri="{FF2B5EF4-FFF2-40B4-BE49-F238E27FC236}">
                <a16:creationId xmlns:a16="http://schemas.microsoft.com/office/drawing/2014/main" id="{8756DDAA-390A-9599-9FD1-2401CE40BA01}"/>
              </a:ext>
            </a:extLst>
          </p:cNvPr>
          <p:cNvSpPr txBox="1"/>
          <p:nvPr/>
        </p:nvSpPr>
        <p:spPr>
          <a:xfrm>
            <a:off x="2736891" y="3296418"/>
            <a:ext cx="7032259" cy="3046988"/>
          </a:xfrm>
          <a:prstGeom prst="rect">
            <a:avLst/>
          </a:prstGeom>
          <a:noFill/>
        </p:spPr>
        <p:txBody>
          <a:bodyPr wrap="square" rtlCol="0">
            <a:spAutoFit/>
          </a:bodyPr>
          <a:lstStyle/>
          <a:p>
            <a:r>
              <a:rPr lang="en-US" altLang="ko-KR" sz="1600" b="0" i="0" dirty="0">
                <a:effectLst/>
                <a:latin typeface="Söhne"/>
              </a:rPr>
              <a:t>The reason for model selection</a:t>
            </a:r>
          </a:p>
          <a:p>
            <a:endParaRPr lang="en-US" altLang="ko-KR" sz="1600" dirty="0">
              <a:latin typeface="Söhne"/>
            </a:endParaRPr>
          </a:p>
          <a:p>
            <a:r>
              <a:rPr lang="en-US" altLang="ko-KR" sz="1600" dirty="0">
                <a:latin typeface="Söhne"/>
              </a:rPr>
              <a:t>① Because T5 m</a:t>
            </a:r>
            <a:r>
              <a:rPr lang="en-US" altLang="ko-KR" sz="1600" b="0" i="0" dirty="0">
                <a:effectLst/>
                <a:latin typeface="Söhne"/>
              </a:rPr>
              <a:t>odel include the encoder </a:t>
            </a:r>
            <a:r>
              <a:rPr lang="en-US" altLang="ko-KR" sz="1600" dirty="0">
                <a:latin typeface="Söhne"/>
              </a:rPr>
              <a:t>and </a:t>
            </a:r>
            <a:r>
              <a:rPr lang="en-US" altLang="ko-KR" sz="1600" b="0" i="0" dirty="0">
                <a:effectLst/>
                <a:latin typeface="Söhne"/>
              </a:rPr>
              <a:t>the decoder, T5 provides the </a:t>
            </a:r>
          </a:p>
          <a:p>
            <a:r>
              <a:rPr lang="en-US" altLang="ko-KR" sz="1600" dirty="0">
                <a:latin typeface="Söhne"/>
              </a:rPr>
              <a:t>     </a:t>
            </a:r>
            <a:r>
              <a:rPr lang="en-US" altLang="ko-KR" sz="1600" b="0" i="0" dirty="0">
                <a:effectLst/>
                <a:latin typeface="Söhne"/>
              </a:rPr>
              <a:t>flexibility to apply different training methodologies and masking strategies. </a:t>
            </a:r>
          </a:p>
          <a:p>
            <a:endParaRPr lang="en-US" altLang="ko-KR" sz="1600" dirty="0">
              <a:latin typeface="Söhne"/>
            </a:endParaRPr>
          </a:p>
          <a:p>
            <a:r>
              <a:rPr lang="en-US" altLang="ko-KR" sz="1600" b="0" i="0" dirty="0">
                <a:effectLst/>
                <a:latin typeface="맑은 고딕" panose="020B0503020000020004" pitchFamily="50" charset="-127"/>
                <a:ea typeface="맑은 고딕" panose="020B0503020000020004" pitchFamily="50" charset="-127"/>
              </a:rPr>
              <a:t>② </a:t>
            </a:r>
            <a:r>
              <a:rPr lang="en-US" altLang="ko-KR" sz="1600" b="0" i="0" dirty="0">
                <a:effectLst/>
                <a:latin typeface="Söhne"/>
              </a:rPr>
              <a:t>T5 allows the reconstruction of spans of tokens instead of individual tokens.</a:t>
            </a:r>
          </a:p>
          <a:p>
            <a:endParaRPr lang="en-US" altLang="ko-KR" sz="1600" dirty="0">
              <a:latin typeface="Söhne"/>
            </a:endParaRPr>
          </a:p>
          <a:p>
            <a:r>
              <a:rPr lang="en-US" altLang="ko-KR" sz="1600" b="0" i="0" dirty="0">
                <a:effectLst/>
                <a:latin typeface="맑은 고딕" panose="020B0503020000020004" pitchFamily="50" charset="-127"/>
                <a:ea typeface="맑은 고딕" panose="020B0503020000020004" pitchFamily="50" charset="-127"/>
              </a:rPr>
              <a:t>③ </a:t>
            </a:r>
            <a:r>
              <a:rPr lang="en-US" altLang="ko-KR" sz="1600" b="0" i="0" dirty="0">
                <a:effectLst/>
                <a:latin typeface="Söhne"/>
              </a:rPr>
              <a:t>T5 learns a shared positional encoding for each attention head across all layers. </a:t>
            </a:r>
          </a:p>
          <a:p>
            <a:r>
              <a:rPr lang="en-US" altLang="ko-KR" sz="1600" dirty="0">
                <a:latin typeface="Söhne"/>
              </a:rPr>
              <a:t>      </a:t>
            </a:r>
            <a:r>
              <a:rPr lang="en-US" altLang="ko-KR" sz="1600" b="0" i="0" dirty="0">
                <a:effectLst/>
                <a:latin typeface="Söhne"/>
              </a:rPr>
              <a:t>Through this mechanism, the model learns to integrate the relative offsets </a:t>
            </a:r>
          </a:p>
          <a:p>
            <a:r>
              <a:rPr lang="en-US" altLang="ko-KR" sz="1600" dirty="0">
                <a:latin typeface="Söhne"/>
              </a:rPr>
              <a:t>      </a:t>
            </a:r>
            <a:r>
              <a:rPr lang="en-US" altLang="ko-KR" sz="1600" b="0" i="0" dirty="0">
                <a:effectLst/>
                <a:latin typeface="Söhne"/>
              </a:rPr>
              <a:t>between residue pairs from lower layers. As a result, the model becomes </a:t>
            </a:r>
          </a:p>
          <a:p>
            <a:r>
              <a:rPr lang="en-US" altLang="ko-KR" sz="1600" dirty="0">
                <a:latin typeface="Söhne"/>
              </a:rPr>
              <a:t>      </a:t>
            </a:r>
            <a:r>
              <a:rPr lang="en-US" altLang="ko-KR" sz="1600" b="0" i="0" dirty="0">
                <a:effectLst/>
                <a:latin typeface="Söhne"/>
              </a:rPr>
              <a:t>capable of making predictions that extend beyond the actual length of the </a:t>
            </a:r>
          </a:p>
          <a:p>
            <a:r>
              <a:rPr lang="en-US" altLang="ko-KR" sz="1600" dirty="0">
                <a:latin typeface="Söhne"/>
              </a:rPr>
              <a:t>      </a:t>
            </a:r>
            <a:r>
              <a:rPr lang="en-US" altLang="ko-KR" sz="1600" b="0" i="0" dirty="0">
                <a:effectLst/>
                <a:latin typeface="Söhne"/>
              </a:rPr>
              <a:t>positional encoding</a:t>
            </a:r>
            <a:endParaRPr lang="ko-KR" altLang="en-US" sz="1600" dirty="0"/>
          </a:p>
        </p:txBody>
      </p:sp>
    </p:spTree>
    <p:extLst>
      <p:ext uri="{BB962C8B-B14F-4D97-AF65-F5344CB8AC3E}">
        <p14:creationId xmlns:p14="http://schemas.microsoft.com/office/powerpoint/2010/main" val="42843188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1178</Words>
  <Application>Microsoft Office PowerPoint</Application>
  <PresentationFormat>와이드스크린</PresentationFormat>
  <Paragraphs>238</Paragraphs>
  <Slides>25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25</vt:i4>
      </vt:variant>
    </vt:vector>
  </HeadingPairs>
  <TitlesOfParts>
    <vt:vector size="31" baseType="lpstr">
      <vt:lpstr>Söhne</vt:lpstr>
      <vt:lpstr>Tmon몬소리 Black</vt:lpstr>
      <vt:lpstr>맑은 고딕</vt:lpstr>
      <vt:lpstr>Arial</vt:lpstr>
      <vt:lpstr>Edwardian Script ITC</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민섭 엄</dc:creator>
  <cp:lastModifiedBy>민섭 엄</cp:lastModifiedBy>
  <cp:revision>1</cp:revision>
  <dcterms:created xsi:type="dcterms:W3CDTF">2023-08-30T04:29:32Z</dcterms:created>
  <dcterms:modified xsi:type="dcterms:W3CDTF">2023-09-01T03:16:28Z</dcterms:modified>
</cp:coreProperties>
</file>