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9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1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7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5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0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7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9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8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B2CF-9F39-41A4-AF16-E3F1FAB1656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3412-05B8-4BBF-BEF8-98DBD8A06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2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3456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ABS(-15)</a:t>
            </a:r>
          </a:p>
          <a:p>
            <a:r>
              <a:rPr lang="en-US" altLang="ko-KR" dirty="0" smtClean="0">
                <a:latin typeface="+mn-ea"/>
              </a:rPr>
              <a:t>CEIL(15.7)</a:t>
            </a:r>
          </a:p>
          <a:p>
            <a:r>
              <a:rPr lang="en-US" altLang="ko-KR" dirty="0" smtClean="0">
                <a:latin typeface="+mn-ea"/>
              </a:rPr>
              <a:t>COS(3.14159)</a:t>
            </a:r>
          </a:p>
          <a:p>
            <a:r>
              <a:rPr lang="en-US" altLang="ko-KR" dirty="0" smtClean="0">
                <a:latin typeface="+mn-ea"/>
              </a:rPr>
              <a:t>FLOOR(15.7)</a:t>
            </a:r>
          </a:p>
          <a:p>
            <a:r>
              <a:rPr lang="en-US" altLang="ko-KR" dirty="0" smtClean="0">
                <a:latin typeface="+mn-ea"/>
              </a:rPr>
              <a:t>LOG(10,100)</a:t>
            </a:r>
          </a:p>
          <a:p>
            <a:r>
              <a:rPr lang="en-US" altLang="ko-KR" dirty="0" smtClean="0">
                <a:latin typeface="+mn-ea"/>
              </a:rPr>
              <a:t>MOD(11,4)</a:t>
            </a:r>
          </a:p>
          <a:p>
            <a:r>
              <a:rPr lang="en-US" altLang="ko-KR" dirty="0" smtClean="0">
                <a:latin typeface="+mn-ea"/>
              </a:rPr>
              <a:t>POWER(3,2)</a:t>
            </a:r>
          </a:p>
          <a:p>
            <a:r>
              <a:rPr lang="en-US" altLang="ko-KR" dirty="0" smtClean="0">
                <a:latin typeface="+mn-ea"/>
              </a:rPr>
              <a:t>ROUND(15.7)</a:t>
            </a:r>
          </a:p>
          <a:p>
            <a:r>
              <a:rPr lang="en-US" altLang="ko-KR" dirty="0" smtClean="0">
                <a:latin typeface="+mn-ea"/>
              </a:rPr>
              <a:t>SIGN(-15)</a:t>
            </a:r>
          </a:p>
          <a:p>
            <a:r>
              <a:rPr lang="en-US" altLang="ko-KR" dirty="0" smtClean="0">
                <a:latin typeface="+mn-ea"/>
              </a:rPr>
              <a:t>TRUNC(15.7)</a:t>
            </a:r>
          </a:p>
          <a:p>
            <a:r>
              <a:rPr lang="en-US" altLang="ko-KR" dirty="0" smtClean="0">
                <a:latin typeface="+mn-ea"/>
              </a:rPr>
              <a:t>CHR(67)</a:t>
            </a:r>
          </a:p>
          <a:p>
            <a:r>
              <a:rPr lang="en-US" altLang="ko-KR" dirty="0" smtClean="0">
                <a:latin typeface="+mn-ea"/>
              </a:rPr>
              <a:t>CONCAT('HAPPY ', 'Birthday')</a:t>
            </a:r>
          </a:p>
          <a:p>
            <a:r>
              <a:rPr lang="en-US" altLang="ko-KR" dirty="0" smtClean="0">
                <a:latin typeface="+mn-ea"/>
              </a:rPr>
              <a:t>LOWER('Birthday')</a:t>
            </a:r>
          </a:p>
          <a:p>
            <a:r>
              <a:rPr lang="en-US" altLang="ko-KR" dirty="0" smtClean="0">
                <a:latin typeface="+mn-ea"/>
              </a:rPr>
              <a:t>LPAD('Page 1', 15, '*.')</a:t>
            </a:r>
          </a:p>
          <a:p>
            <a:r>
              <a:rPr lang="en-US" altLang="ko-KR" dirty="0" smtClean="0">
                <a:latin typeface="+mn-ea"/>
              </a:rPr>
              <a:t>LTRIM('Page 1', '</a:t>
            </a:r>
            <a:r>
              <a:rPr lang="en-US" altLang="ko-KR" dirty="0" err="1" smtClean="0">
                <a:latin typeface="+mn-ea"/>
              </a:rPr>
              <a:t>ae</a:t>
            </a:r>
            <a:r>
              <a:rPr lang="en-US" altLang="ko-KR" dirty="0" smtClean="0">
                <a:latin typeface="+mn-ea"/>
              </a:rPr>
              <a:t>')</a:t>
            </a:r>
          </a:p>
          <a:p>
            <a:r>
              <a:rPr lang="en-US" altLang="ko-KR" dirty="0" smtClean="0">
                <a:latin typeface="+mn-ea"/>
              </a:rPr>
              <a:t>REPLACE('JACK', 'J', 'BL')</a:t>
            </a:r>
          </a:p>
          <a:p>
            <a:r>
              <a:rPr lang="en-US" altLang="ko-KR" dirty="0" smtClean="0">
                <a:latin typeface="+mn-ea"/>
              </a:rPr>
              <a:t>RPAD('Page 1', 15, '*.')</a:t>
            </a:r>
          </a:p>
          <a:p>
            <a:r>
              <a:rPr lang="en-US" altLang="ko-KR" dirty="0" smtClean="0">
                <a:latin typeface="+mn-ea"/>
              </a:rPr>
              <a:t>RTRIM('Page 1', '</a:t>
            </a:r>
            <a:r>
              <a:rPr lang="en-US" altLang="ko-KR" dirty="0" err="1" smtClean="0">
                <a:latin typeface="+mn-ea"/>
              </a:rPr>
              <a:t>ae</a:t>
            </a:r>
            <a:r>
              <a:rPr lang="en-US" altLang="ko-KR" dirty="0" smtClean="0">
                <a:latin typeface="+mn-ea"/>
              </a:rPr>
              <a:t>')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548680"/>
            <a:ext cx="36724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SUBSTR('ABCDEFG', 3, 4)</a:t>
            </a:r>
          </a:p>
          <a:p>
            <a:r>
              <a:rPr lang="en-US" altLang="ko-KR" dirty="0" smtClean="0">
                <a:latin typeface="+mn-ea"/>
              </a:rPr>
              <a:t>TRIM(LEADING 0 FROM '00AA00')</a:t>
            </a:r>
          </a:p>
          <a:p>
            <a:r>
              <a:rPr lang="en-US" altLang="ko-KR" dirty="0" smtClean="0">
                <a:latin typeface="+mn-ea"/>
              </a:rPr>
              <a:t>UPPER('Birthday')</a:t>
            </a:r>
          </a:p>
          <a:p>
            <a:r>
              <a:rPr lang="en-US" altLang="ko-KR" dirty="0" smtClean="0">
                <a:latin typeface="+mn-ea"/>
              </a:rPr>
              <a:t>ASCII('A')</a:t>
            </a:r>
          </a:p>
          <a:p>
            <a:r>
              <a:rPr lang="en-US" altLang="ko-KR" dirty="0" smtClean="0">
                <a:latin typeface="+mn-ea"/>
              </a:rPr>
              <a:t>INSTR('CORPORATE FLOOR','OR', 3, 2)</a:t>
            </a:r>
          </a:p>
          <a:p>
            <a:r>
              <a:rPr lang="en-US" altLang="ko-KR" dirty="0" smtClean="0">
                <a:latin typeface="+mn-ea"/>
              </a:rPr>
              <a:t>LENGTH('Birthday')</a:t>
            </a:r>
          </a:p>
          <a:p>
            <a:r>
              <a:rPr lang="en-US" altLang="ko-KR" dirty="0" smtClean="0">
                <a:latin typeface="+mn-ea"/>
              </a:rPr>
              <a:t>ADD_MONTHS('14/05/21', 1)</a:t>
            </a:r>
          </a:p>
          <a:p>
            <a:r>
              <a:rPr lang="en-US" altLang="ko-KR" dirty="0" smtClean="0">
                <a:latin typeface="+mn-ea"/>
              </a:rPr>
              <a:t>LAST_DAY(SYSDATE)</a:t>
            </a:r>
          </a:p>
          <a:p>
            <a:r>
              <a:rPr lang="en-US" altLang="ko-KR" dirty="0" smtClean="0">
                <a:latin typeface="+mn-ea"/>
              </a:rPr>
              <a:t>NEXT_DAY(SYSDATE, ‘</a:t>
            </a:r>
            <a:r>
              <a:rPr lang="ko-KR" altLang="en-US" dirty="0" smtClean="0">
                <a:latin typeface="+mn-ea"/>
              </a:rPr>
              <a:t>화’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>
                <a:latin typeface="+mn-ea"/>
              </a:rPr>
              <a:t>ROUND(SYSDATE)</a:t>
            </a:r>
          </a:p>
          <a:p>
            <a:r>
              <a:rPr lang="en-US" altLang="ko-KR" dirty="0" smtClean="0">
                <a:latin typeface="+mn-ea"/>
              </a:rPr>
              <a:t>SYSDATE</a:t>
            </a:r>
          </a:p>
          <a:p>
            <a:r>
              <a:rPr lang="en-US" altLang="ko-KR" dirty="0" smtClean="0">
                <a:latin typeface="+mn-ea"/>
              </a:rPr>
              <a:t>TO_CHAR(SYSDATE)</a:t>
            </a:r>
          </a:p>
          <a:p>
            <a:r>
              <a:rPr lang="en-US" altLang="ko-KR" dirty="0" smtClean="0">
                <a:latin typeface="+mn-ea"/>
              </a:rPr>
              <a:t>TO_CHAR(123)</a:t>
            </a:r>
          </a:p>
          <a:p>
            <a:r>
              <a:rPr lang="en-US" altLang="ko-KR" dirty="0" smtClean="0">
                <a:latin typeface="+mn-ea"/>
              </a:rPr>
              <a:t>TO_DATE('12 05 2014', 'DD MM YYYY')</a:t>
            </a:r>
          </a:p>
          <a:p>
            <a:r>
              <a:rPr lang="en-US" altLang="ko-KR" dirty="0" smtClean="0">
                <a:latin typeface="+mn-ea"/>
              </a:rPr>
              <a:t>TO_NUMBER('12.3')</a:t>
            </a:r>
          </a:p>
          <a:p>
            <a:r>
              <a:rPr lang="en-US" altLang="ko-KR" dirty="0" smtClean="0">
                <a:latin typeface="+mn-ea"/>
              </a:rPr>
              <a:t>DECODE(1,1,'aa','bb')</a:t>
            </a:r>
          </a:p>
          <a:p>
            <a:r>
              <a:rPr lang="en-US" altLang="ko-KR" dirty="0" smtClean="0">
                <a:latin typeface="+mn-ea"/>
              </a:rPr>
              <a:t>NULLIF(123, 345)</a:t>
            </a:r>
          </a:p>
          <a:p>
            <a:r>
              <a:rPr lang="en-US" altLang="ko-KR" dirty="0" smtClean="0">
                <a:latin typeface="+mn-ea"/>
              </a:rPr>
              <a:t>NVL(NULL, 123)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4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F139023-88A8-4ED4-A6FD-625615F8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836712"/>
            <a:ext cx="6120680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61150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820472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1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896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18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159</Words>
  <Application>Microsoft Office PowerPoint</Application>
  <PresentationFormat>화면 슬라이드 쇼(4:3)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2023-05-08T04:45:00Z</dcterms:created>
  <dcterms:modified xsi:type="dcterms:W3CDTF">2023-05-08T07:15:30Z</dcterms:modified>
</cp:coreProperties>
</file>